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8B31E-A925-424A-8A9D-70FA4F8819A6}" v="780" dt="2020-12-05T15:20:1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844" y="3347227"/>
            <a:ext cx="7086600" cy="24439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Section – B</a:t>
            </a:r>
          </a:p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Team Members                                  SRN</a:t>
            </a:r>
          </a:p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Divyansh Kumar Singh             PES2UG19CS118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Govardhan B S                           PES2UG19CS131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B Sai Sujay Reddy    PES2UG19CS080                     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683727"/>
            <a:ext cx="7772400" cy="735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Title </a:t>
            </a:r>
            <a:r>
              <a:rPr lang="en-US" sz="3200" dirty="0">
                <a:latin typeface="+mj-lt"/>
                <a:ea typeface="+mj-ea"/>
                <a:cs typeface="+mj-cs"/>
              </a:rPr>
              <a:t>–Crud Operations 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(include Additional modules/libraries used)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(Functionality worked on by each team member)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VJ</cp:lastModifiedBy>
  <cp:revision>93</cp:revision>
  <dcterms:created xsi:type="dcterms:W3CDTF">2020-11-18T05:59:33Z</dcterms:created>
  <dcterms:modified xsi:type="dcterms:W3CDTF">2020-12-05T15:22:39Z</dcterms:modified>
</cp:coreProperties>
</file>