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bin" ContentType="application/vnd.openxmlformats-officedocument.oleObject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Masters/slideMaster4.xml" ContentType="application/vnd.openxmlformats-officedocument.presentationml.slideMaster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Masters/slideMaster6.xml" ContentType="application/vnd.openxmlformats-officedocument.presentationml.slideMaster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Masters/slideMaster7.xml" ContentType="application/vnd.openxmlformats-officedocument.presentationml.slideMaster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Masters/slideMaster8.xml" ContentType="application/vnd.openxmlformats-officedocument.presentationml.slideMaster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9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Masters/slideMaster10.xml" ContentType="application/vnd.openxmlformats-officedocument.presentationml.slideMaster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Masters/slideMaster11.xml" ContentType="application/vnd.openxmlformats-officedocument.presentationml.slideMaster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Masters/slideMaster12.xml" ContentType="application/vnd.openxmlformats-officedocument.presentationml.slideMaster+xml"/>
  <Override PartName="/ppt/theme/theme13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  <p:sldMasterId id="2147483671" r:id="rId2"/>
    <p:sldMasterId id="2147483683" r:id="rId3"/>
    <p:sldMasterId id="2147483695" r:id="rId4"/>
    <p:sldMasterId id="2147483707" r:id="rId5"/>
    <p:sldMasterId id="2147483719" r:id="rId6"/>
    <p:sldMasterId id="2147483731" r:id="rId7"/>
    <p:sldMasterId id="2147483743" r:id="rId8"/>
    <p:sldMasterId id="2147483755" r:id="rId9"/>
    <p:sldMasterId id="2147483767" r:id="rId10"/>
    <p:sldMasterId id="2147483779" r:id="rId11"/>
    <p:sldMasterId id="2147483791" r:id="rId12"/>
  </p:sldMasterIdLst>
  <p:notesMasterIdLst>
    <p:notesMasterId r:id="rId13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rtl="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pitchFamily="0" charset="0"/>
        <a:ea typeface="Arial" pitchFamily="0" charset="0"/>
        <a:cs typeface="Arial" pitchFamily="0" charset="0"/>
      </a:defRPr>
    </a:lvl1pPr>
    <a:lvl2pPr marL="457200" indent="0" algn="l" defTabSz="914400" rtl="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pitchFamily="0" charset="0"/>
        <a:ea typeface="Arial" pitchFamily="0" charset="0"/>
        <a:cs typeface="Arial" pitchFamily="0" charset="0"/>
      </a:defRPr>
    </a:lvl2pPr>
    <a:lvl3pPr marL="914400" indent="0" algn="l" defTabSz="914400" rtl="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pitchFamily="0" charset="0"/>
        <a:ea typeface="Arial" pitchFamily="0" charset="0"/>
        <a:cs typeface="Arial" pitchFamily="0" charset="0"/>
      </a:defRPr>
    </a:lvl3pPr>
    <a:lvl4pPr marL="1371600" indent="0" algn="l" defTabSz="914400" rtl="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pitchFamily="0" charset="0"/>
        <a:ea typeface="Arial" pitchFamily="0" charset="0"/>
        <a:cs typeface="Arial" pitchFamily="0" charset="0"/>
      </a:defRPr>
    </a:lvl4pPr>
    <a:lvl5pPr marL="1828800" indent="0" algn="l" defTabSz="914400" rtl="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pitchFamily="0" charset="0"/>
        <a:ea typeface="Arial" pitchFamily="0" charset="0"/>
        <a:cs typeface="Arial" pitchFamily="0" charset="0"/>
      </a:defRPr>
    </a:lvl5pPr>
    <a:lvl6pPr marL="1828800" indent="0" algn="l" defTabSz="914400" rtl="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pitchFamily="0" charset="0"/>
        <a:ea typeface="Arial" pitchFamily="0" charset="0"/>
        <a:cs typeface="Arial" pitchFamily="0" charset="0"/>
      </a:defRPr>
    </a:lvl6pPr>
    <a:lvl7pPr marL="1828800" indent="0" algn="l" defTabSz="914400" rtl="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pitchFamily="0" charset="0"/>
        <a:ea typeface="Arial" pitchFamily="0" charset="0"/>
        <a:cs typeface="Arial" pitchFamily="0" charset="0"/>
      </a:defRPr>
    </a:lvl7pPr>
    <a:lvl8pPr marL="1828800" indent="0" algn="l" defTabSz="914400" rtl="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pitchFamily="0" charset="0"/>
        <a:ea typeface="Arial" pitchFamily="0" charset="0"/>
        <a:cs typeface="Arial" pitchFamily="0" charset="0"/>
      </a:defRPr>
    </a:lvl8pPr>
    <a:lvl9pPr marL="1828800" indent="0" algn="l" defTabSz="914400" rtl="0" eaLnBrk="0" fontAlgn="base" latinLnBrk="0" hangingPunct="0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8098" autoAdjust="0"/>
    <p:restoredTop sz="86979" autoAdjust="0"/>
  </p:normalViewPr>
  <p:slideViewPr>
    <p:cSldViewPr>
      <p:cViewPr>
        <p:scale>
          <a:sx n="76" d="100"/>
          <a:sy n="76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notesMaster" Target="notesMasters/notesMaster1.xml"/><Relationship Id="rId14" Type="http://schemas.openxmlformats.org/officeDocument/2006/relationships/theme" Target="theme/theme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endParaRPr lang="zh-CN" altLang="en-US" sz="1200"/>
          </a:p>
        </p:txBody>
      </p:sp>
      <p:sp>
        <p:nvSpPr>
          <p:cNvPr id="3" name="文本框"/>
          <p:cNvSpPr>
            <a:spLocks noGrp="1"/>
          </p:cNvSpPr>
          <p:nvPr>
            <p:ph type="dt"/>
          </p:nvPr>
        </p:nvSpPr>
        <p:spPr>
          <a:xfrm rot="0">
            <a:off x="3884612" y="0"/>
            <a:ext cx="2971799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 eaLnBrk="1" latinLnBrk="0" hangingPunct="1"/>
            <a:fld id="{CAD2D6BD-DE1B-4B5F-8B41-2702339687B9}" type="datetime2">
              <a:rPr lang="zh-CN" altLang="en-US" sz="12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Lucida Sans"/>
              </a:rPr>
              <a:t>2023年9月29日</a:t>
            </a:fld>
            <a:endParaRPr lang="zh-CN" altLang="en-US" sz="1200"/>
          </a:p>
        </p:txBody>
      </p:sp>
      <p:sp>
        <p:nvSpPr>
          <p:cNvPr id="4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5" name="文本框"/>
          <p:cNvSpPr>
            <a:spLocks noGrp="1"/>
          </p:cNvSpPr>
          <p:nvPr>
            <p:ph type="body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/>
          </p:nvPr>
        </p:nvSpPr>
        <p:spPr>
          <a:xfrm rot="0">
            <a:off x="0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eaLnBrk="1" latinLnBrk="0" hangingPunct="1"/>
            <a:endParaRPr lang="zh-CN" altLang="en-US" sz="1200"/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3884612" y="8685213"/>
            <a:ext cx="2971799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 eaLnBrk="1" latinLnBrk="0" hangingPunct="1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Lucida Sans"/>
              </a:rPr>
              <a:t>&lt;#&gt;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118703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defTabSz="914400" rtl="0" eaLnBrk="0" fontAlgn="base" latinLnBrk="0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1pPr>
    <a:lvl2pPr marL="457200" indent="0" algn="l" defTabSz="914400" rtl="0" eaLnBrk="0" fontAlgn="base" latinLnBrk="0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2pPr>
    <a:lvl3pPr marL="914400" indent="0" algn="l" defTabSz="914400" rtl="0" eaLnBrk="0" fontAlgn="base" latinLnBrk="0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3pPr>
    <a:lvl4pPr marL="1371600" indent="0" algn="l" defTabSz="914400" rtl="0" eaLnBrk="0" fontAlgn="base" latinLnBrk="0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4pPr>
    <a:lvl5pPr marL="1828800" indent="0" algn="l" defTabSz="914400" rtl="0" eaLnBrk="0" fontAlgn="base" latinLnBrk="0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5pPr>
    <a:lvl6pPr marL="1828800" indent="0" algn="l" defTabSz="914400" rtl="0" eaLnBrk="0" fontAlgn="base" latinLnBrk="0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6pPr>
    <a:lvl7pPr marL="1828800" indent="0" algn="l" defTabSz="914400" rtl="0" eaLnBrk="0" fontAlgn="base" latinLnBrk="0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7pPr>
    <a:lvl8pPr marL="1828800" indent="0" algn="l" defTabSz="914400" rtl="0" eaLnBrk="0" fontAlgn="base" latinLnBrk="0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8pPr>
    <a:lvl9pPr marL="1828800" indent="0" algn="l" defTabSz="914400" rtl="0" eaLnBrk="0" fontAlgn="base" latinLnBrk="0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9pPr>
  </p:notesStyle>
</p:notesMaster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对象"/>
          <p:cNvSpPr>
            <a:spLocks noGrp="1" noChangeAspect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22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25" name="文本框"/>
          <p:cNvSpPr txBox="1">
            <a:spLocks/>
          </p:cNvSpPr>
          <p:nvPr/>
        </p:nvSpPr>
        <p:spPr>
          <a:xfrm rot="0">
            <a:off x="3884612" y="8685213"/>
            <a:ext cx="2971799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Lucida Sans"/>
              </a:rPr>
              <a:t>5</a:t>
            </a:fld>
            <a:endParaRPr lang="zh-CN" altLang="en-US" sz="12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5966342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对象"/>
          <p:cNvSpPr>
            <a:spLocks noGrp="1" noChangeAspect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22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28" name="文本框"/>
          <p:cNvSpPr txBox="1">
            <a:spLocks/>
          </p:cNvSpPr>
          <p:nvPr/>
        </p:nvSpPr>
        <p:spPr>
          <a:xfrm rot="0">
            <a:off x="3884612" y="8685213"/>
            <a:ext cx="2971799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Lucida Sans"/>
              </a:rPr>
              <a:t>7</a:t>
            </a:fld>
            <a:endParaRPr lang="zh-CN" altLang="en-US" sz="12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8215183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对象"/>
          <p:cNvSpPr>
            <a:spLocks noGrp="1" noChangeAspect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23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31" name="文本框"/>
          <p:cNvSpPr txBox="1">
            <a:spLocks/>
          </p:cNvSpPr>
          <p:nvPr/>
        </p:nvSpPr>
        <p:spPr>
          <a:xfrm rot="0">
            <a:off x="3884612" y="8685213"/>
            <a:ext cx="2971799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Lucida Sans"/>
              </a:rPr>
              <a:t>8</a:t>
            </a:fld>
            <a:endParaRPr lang="zh-CN" altLang="en-US" sz="12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9178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7235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90466"/>
      </p:ext>
    </p:extLst>
  </p:cSld>
  <p:clrMapOvr>
    <a:masterClrMapping xmlns:a="http://schemas.openxmlformats.org/drawingml/2006/main"/>
  </p:clrMapOvr>
</p:sldLayout>
</file>

<file path=ppt/slideLayouts/slideLayout100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685800" y="2130425"/>
            <a:ext cx="77724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371600" y="3886199"/>
            <a:ext cx="64008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60212"/>
      </p:ext>
    </p:extLst>
  </p:cSld>
  <p:clrMapOvr>
    <a:masterClrMapping xmlns:a="http://schemas.openxmlformats.org/drawingml/2006/main"/>
  </p:clrMapOvr>
</p:sldLayout>
</file>

<file path=ppt/slideLayouts/slideLayout101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375411"/>
      </p:ext>
    </p:extLst>
  </p:cSld>
  <p:clrMapOvr>
    <a:masterClrMapping xmlns:a="http://schemas.openxmlformats.org/drawingml/2006/main"/>
  </p:clrMapOvr>
</p:sldLayout>
</file>

<file path=ppt/slideLayouts/slideLayout102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29080"/>
      </p:ext>
    </p:extLst>
  </p:cSld>
  <p:clrMapOvr>
    <a:masterClrMapping xmlns:a="http://schemas.openxmlformats.org/drawingml/2006/main"/>
  </p:clrMapOvr>
</p:sldLayout>
</file>

<file path=ppt/slideLayouts/slideLayout103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20971"/>
      </p:ext>
    </p:extLst>
  </p:cSld>
  <p:clrMapOvr>
    <a:masterClrMapping xmlns:a="http://schemas.openxmlformats.org/drawingml/2006/main"/>
  </p:clrMapOvr>
</p:sldLayout>
</file>

<file path=ppt/slideLayouts/slideLayout104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98869"/>
      </p:ext>
    </p:extLst>
  </p:cSld>
  <p:clrMapOvr>
    <a:masterClrMapping xmlns:a="http://schemas.openxmlformats.org/drawingml/2006/main"/>
  </p:clrMapOvr>
</p:sldLayout>
</file>

<file path=ppt/slideLayouts/slideLayout105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298270"/>
      </p:ext>
    </p:extLst>
  </p:cSld>
  <p:clrMapOvr>
    <a:masterClrMapping xmlns:a="http://schemas.openxmlformats.org/drawingml/2006/main"/>
  </p:clrMapOvr>
</p:sldLayout>
</file>

<file path=ppt/slideLayouts/slideLayout106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437479"/>
      </p:ext>
    </p:extLst>
  </p:cSld>
  <p:clrMapOvr>
    <a:masterClrMapping xmlns:a="http://schemas.openxmlformats.org/drawingml/2006/main"/>
  </p:clrMapOvr>
</p:sldLayout>
</file>

<file path=ppt/slideLayouts/slideLayout107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2135"/>
      </p:ext>
    </p:extLst>
  </p:cSld>
  <p:clrMapOvr>
    <a:masterClrMapping xmlns:a="http://schemas.openxmlformats.org/drawingml/2006/main"/>
  </p:clrMapOvr>
</p:sldLayout>
</file>

<file path=ppt/slideLayouts/slideLayout108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14354"/>
      </p:ext>
    </p:extLst>
  </p:cSld>
  <p:clrMapOvr>
    <a:masterClrMapping xmlns:a="http://schemas.openxmlformats.org/drawingml/2006/main"/>
  </p:clrMapOvr>
</p:sldLayout>
</file>

<file path=ppt/slideLayouts/slideLayout109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10807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15040"/>
      </p:ext>
    </p:extLst>
  </p:cSld>
  <p:clrMapOvr>
    <a:masterClrMapping xmlns:a="http://schemas.openxmlformats.org/drawingml/2006/main"/>
  </p:clrMapOvr>
</p:sldLayout>
</file>

<file path=ppt/slideLayouts/slideLayout110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508714"/>
      </p:ext>
    </p:extLst>
  </p:cSld>
  <p:clrMapOvr>
    <a:masterClrMapping xmlns:a="http://schemas.openxmlformats.org/drawingml/2006/main"/>
  </p:clrMapOvr>
</p:sldLayout>
</file>

<file path=ppt/slideLayouts/slideLayout11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685800" y="2130425"/>
            <a:ext cx="77724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371600" y="3886199"/>
            <a:ext cx="64008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162000"/>
      </p:ext>
    </p:extLst>
  </p:cSld>
  <p:clrMapOvr>
    <a:masterClrMapping xmlns:a="http://schemas.openxmlformats.org/drawingml/2006/main"/>
  </p:clrMapOvr>
</p:sldLayout>
</file>

<file path=ppt/slideLayouts/slideLayout11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473456"/>
      </p:ext>
    </p:extLst>
  </p:cSld>
  <p:clrMapOvr>
    <a:masterClrMapping xmlns:a="http://schemas.openxmlformats.org/drawingml/2006/main"/>
  </p:clrMapOvr>
</p:sldLayout>
</file>

<file path=ppt/slideLayouts/slideLayout11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674190"/>
      </p:ext>
    </p:extLst>
  </p:cSld>
  <p:clrMapOvr>
    <a:masterClrMapping xmlns:a="http://schemas.openxmlformats.org/drawingml/2006/main"/>
  </p:clrMapOvr>
</p:sldLayout>
</file>

<file path=ppt/slideLayouts/slideLayout11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02662"/>
      </p:ext>
    </p:extLst>
  </p:cSld>
  <p:clrMapOvr>
    <a:masterClrMapping xmlns:a="http://schemas.openxmlformats.org/drawingml/2006/main"/>
  </p:clrMapOvr>
</p:sldLayout>
</file>

<file path=ppt/slideLayouts/slideLayout11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759505"/>
      </p:ext>
    </p:extLst>
  </p:cSld>
  <p:clrMapOvr>
    <a:masterClrMapping xmlns:a="http://schemas.openxmlformats.org/drawingml/2006/main"/>
  </p:clrMapOvr>
</p:sldLayout>
</file>

<file path=ppt/slideLayouts/slideLayout11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43689"/>
      </p:ext>
    </p:extLst>
  </p:cSld>
  <p:clrMapOvr>
    <a:masterClrMapping xmlns:a="http://schemas.openxmlformats.org/drawingml/2006/main"/>
  </p:clrMapOvr>
</p:sldLayout>
</file>

<file path=ppt/slideLayouts/slideLayout11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15429"/>
      </p:ext>
    </p:extLst>
  </p:cSld>
  <p:clrMapOvr>
    <a:masterClrMapping xmlns:a="http://schemas.openxmlformats.org/drawingml/2006/main"/>
  </p:clrMapOvr>
</p:sldLayout>
</file>

<file path=ppt/slideLayouts/slideLayout11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8697"/>
      </p:ext>
    </p:extLst>
  </p:cSld>
  <p:clrMapOvr>
    <a:masterClrMapping xmlns:a="http://schemas.openxmlformats.org/drawingml/2006/main"/>
  </p:clrMapOvr>
</p:sldLayout>
</file>

<file path=ppt/slideLayouts/slideLayout11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4108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685800" y="2130425"/>
            <a:ext cx="77724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371600" y="3886199"/>
            <a:ext cx="64008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60798"/>
      </p:ext>
    </p:extLst>
  </p:cSld>
  <p:clrMapOvr>
    <a:masterClrMapping xmlns:a="http://schemas.openxmlformats.org/drawingml/2006/main"/>
  </p:clrMapOvr>
</p:sldLayout>
</file>

<file path=ppt/slideLayouts/slideLayout12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496470"/>
      </p:ext>
    </p:extLst>
  </p:cSld>
  <p:clrMapOvr>
    <a:masterClrMapping xmlns:a="http://schemas.openxmlformats.org/drawingml/2006/main"/>
  </p:clrMapOvr>
</p:sldLayout>
</file>

<file path=ppt/slideLayouts/slideLayout12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35082"/>
      </p:ext>
    </p:extLst>
  </p:cSld>
  <p:clrMapOvr>
    <a:masterClrMapping xmlns:a="http://schemas.openxmlformats.org/drawingml/2006/main"/>
  </p:clrMapOvr>
</p:sldLayout>
</file>

<file path=ppt/slideLayouts/slideLayout122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685800" y="2130425"/>
            <a:ext cx="77724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371600" y="3886199"/>
            <a:ext cx="64008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5191"/>
      </p:ext>
    </p:extLst>
  </p:cSld>
  <p:clrMapOvr>
    <a:masterClrMapping xmlns:a="http://schemas.openxmlformats.org/drawingml/2006/main"/>
  </p:clrMapOvr>
</p:sldLayout>
</file>

<file path=ppt/slideLayouts/slideLayout123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4602"/>
      </p:ext>
    </p:extLst>
  </p:cSld>
  <p:clrMapOvr>
    <a:masterClrMapping xmlns:a="http://schemas.openxmlformats.org/drawingml/2006/main"/>
  </p:clrMapOvr>
</p:sldLayout>
</file>

<file path=ppt/slideLayouts/slideLayout124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119322"/>
      </p:ext>
    </p:extLst>
  </p:cSld>
  <p:clrMapOvr>
    <a:masterClrMapping xmlns:a="http://schemas.openxmlformats.org/drawingml/2006/main"/>
  </p:clrMapOvr>
</p:sldLayout>
</file>

<file path=ppt/slideLayouts/slideLayout125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20140"/>
      </p:ext>
    </p:extLst>
  </p:cSld>
  <p:clrMapOvr>
    <a:masterClrMapping xmlns:a="http://schemas.openxmlformats.org/drawingml/2006/main"/>
  </p:clrMapOvr>
</p:sldLayout>
</file>

<file path=ppt/slideLayouts/slideLayout126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95373"/>
      </p:ext>
    </p:extLst>
  </p:cSld>
  <p:clrMapOvr>
    <a:masterClrMapping xmlns:a="http://schemas.openxmlformats.org/drawingml/2006/main"/>
  </p:clrMapOvr>
</p:sldLayout>
</file>

<file path=ppt/slideLayouts/slideLayout127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05066"/>
      </p:ext>
    </p:extLst>
  </p:cSld>
  <p:clrMapOvr>
    <a:masterClrMapping xmlns:a="http://schemas.openxmlformats.org/drawingml/2006/main"/>
  </p:clrMapOvr>
</p:sldLayout>
</file>

<file path=ppt/slideLayouts/slideLayout128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50152"/>
      </p:ext>
    </p:extLst>
  </p:cSld>
  <p:clrMapOvr>
    <a:masterClrMapping xmlns:a="http://schemas.openxmlformats.org/drawingml/2006/main"/>
  </p:clrMapOvr>
</p:sldLayout>
</file>

<file path=ppt/slideLayouts/slideLayout129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6837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00848"/>
      </p:ext>
    </p:extLst>
  </p:cSld>
  <p:clrMapOvr>
    <a:masterClrMapping xmlns:a="http://schemas.openxmlformats.org/drawingml/2006/main"/>
  </p:clrMapOvr>
</p:sldLayout>
</file>

<file path=ppt/slideLayouts/slideLayout130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88201"/>
      </p:ext>
    </p:extLst>
  </p:cSld>
  <p:clrMapOvr>
    <a:masterClrMapping xmlns:a="http://schemas.openxmlformats.org/drawingml/2006/main"/>
  </p:clrMapOvr>
</p:sldLayout>
</file>

<file path=ppt/slideLayouts/slideLayout131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330685"/>
      </p:ext>
    </p:extLst>
  </p:cSld>
  <p:clrMapOvr>
    <a:masterClrMapping xmlns:a="http://schemas.openxmlformats.org/drawingml/2006/main"/>
  </p:clrMapOvr>
</p:sldLayout>
</file>

<file path=ppt/slideLayouts/slideLayout132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02982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10741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01288"/>
      </p:ext>
    </p:extLst>
  </p:cSld>
  <p:clrMapOvr>
    <a:masterClrMapping xmlns:a="http://schemas.openxmlformats.org/drawingml/2006/main"/>
  </p:clrMapOvr>
</p:sldLayout>
</file>

<file path=ppt/slideLayouts/slideLayout16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26192"/>
      </p:ext>
    </p:extLst>
  </p:cSld>
  <p:clrMapOvr>
    <a:masterClrMapping xmlns:a="http://schemas.openxmlformats.org/drawingml/2006/main"/>
  </p:clrMapOvr>
</p:sldLayout>
</file>

<file path=ppt/slideLayouts/slideLayout17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428569"/>
      </p:ext>
    </p:extLst>
  </p:cSld>
  <p:clrMapOvr>
    <a:masterClrMapping xmlns:a="http://schemas.openxmlformats.org/drawingml/2006/main"/>
  </p:clrMapOvr>
</p:sldLayout>
</file>

<file path=ppt/slideLayouts/slideLayout18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0082"/>
      </p:ext>
    </p:extLst>
  </p:cSld>
  <p:clrMapOvr>
    <a:masterClrMapping xmlns:a="http://schemas.openxmlformats.org/drawingml/2006/main"/>
  </p:clrMapOvr>
</p:sldLayout>
</file>

<file path=ppt/slideLayouts/slideLayout19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967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06182"/>
      </p:ext>
    </p:extLst>
  </p:cSld>
  <p:clrMapOvr>
    <a:masterClrMapping xmlns:a="http://schemas.openxmlformats.org/drawingml/2006/main"/>
  </p:clrMapOvr>
</p:sldLayout>
</file>

<file path=ppt/slideLayouts/slideLayout20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19380"/>
      </p:ext>
    </p:extLst>
  </p:cSld>
  <p:clrMapOvr>
    <a:masterClrMapping xmlns:a="http://schemas.openxmlformats.org/drawingml/2006/main"/>
  </p:clrMapOvr>
</p:sldLayout>
</file>

<file path=ppt/slideLayouts/slideLayout21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299806"/>
      </p:ext>
    </p:extLst>
  </p:cSld>
  <p:clrMapOvr>
    <a:masterClrMapping xmlns:a="http://schemas.openxmlformats.org/drawingml/2006/main"/>
  </p:clrMapOvr>
</p:sldLayout>
</file>

<file path=ppt/slideLayouts/slideLayout22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50161"/>
      </p:ext>
    </p:extLst>
  </p:cSld>
  <p:clrMapOvr>
    <a:masterClrMapping xmlns:a="http://schemas.openxmlformats.org/drawingml/2006/main"/>
  </p:clrMapOvr>
</p:sldLayout>
</file>

<file path=ppt/slideLayouts/slideLayout23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685800" y="2130425"/>
            <a:ext cx="77724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371600" y="3886199"/>
            <a:ext cx="64008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72516"/>
      </p:ext>
    </p:extLst>
  </p:cSld>
  <p:clrMapOvr>
    <a:masterClrMapping xmlns:a="http://schemas.openxmlformats.org/drawingml/2006/main"/>
  </p:clrMapOvr>
</p:sldLayout>
</file>

<file path=ppt/slideLayouts/slideLayout24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63768"/>
      </p:ext>
    </p:extLst>
  </p:cSld>
  <p:clrMapOvr>
    <a:masterClrMapping xmlns:a="http://schemas.openxmlformats.org/drawingml/2006/main"/>
  </p:clrMapOvr>
</p:sldLayout>
</file>

<file path=ppt/slideLayouts/slideLayout25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48550"/>
      </p:ext>
    </p:extLst>
  </p:cSld>
  <p:clrMapOvr>
    <a:masterClrMapping xmlns:a="http://schemas.openxmlformats.org/drawingml/2006/main"/>
  </p:clrMapOvr>
</p:sldLayout>
</file>

<file path=ppt/slideLayouts/slideLayout26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73247"/>
      </p:ext>
    </p:extLst>
  </p:cSld>
  <p:clrMapOvr>
    <a:masterClrMapping xmlns:a="http://schemas.openxmlformats.org/drawingml/2006/main"/>
  </p:clrMapOvr>
</p:sldLayout>
</file>

<file path=ppt/slideLayouts/slideLayout27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6954"/>
      </p:ext>
    </p:extLst>
  </p:cSld>
  <p:clrMapOvr>
    <a:masterClrMapping xmlns:a="http://schemas.openxmlformats.org/drawingml/2006/main"/>
  </p:clrMapOvr>
</p:sldLayout>
</file>

<file path=ppt/slideLayouts/slideLayout28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02693"/>
      </p:ext>
    </p:extLst>
  </p:cSld>
  <p:clrMapOvr>
    <a:masterClrMapping xmlns:a="http://schemas.openxmlformats.org/drawingml/2006/main"/>
  </p:clrMapOvr>
</p:sldLayout>
</file>

<file path=ppt/slideLayouts/slideLayout29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79879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09224"/>
      </p:ext>
    </p:extLst>
  </p:cSld>
  <p:clrMapOvr>
    <a:masterClrMapping xmlns:a="http://schemas.openxmlformats.org/drawingml/2006/main"/>
  </p:clrMapOvr>
</p:sldLayout>
</file>

<file path=ppt/slideLayouts/slideLayout30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38338"/>
      </p:ext>
    </p:extLst>
  </p:cSld>
  <p:clrMapOvr>
    <a:masterClrMapping xmlns:a="http://schemas.openxmlformats.org/drawingml/2006/main"/>
  </p:clrMapOvr>
</p:sldLayout>
</file>

<file path=ppt/slideLayouts/slideLayout31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6195"/>
      </p:ext>
    </p:extLst>
  </p:cSld>
  <p:clrMapOvr>
    <a:masterClrMapping xmlns:a="http://schemas.openxmlformats.org/drawingml/2006/main"/>
  </p:clrMapOvr>
</p:sldLayout>
</file>

<file path=ppt/slideLayouts/slideLayout32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25171"/>
      </p:ext>
    </p:extLst>
  </p:cSld>
  <p:clrMapOvr>
    <a:masterClrMapping xmlns:a="http://schemas.openxmlformats.org/drawingml/2006/main"/>
  </p:clrMapOvr>
</p:sldLayout>
</file>

<file path=ppt/slideLayouts/slideLayout33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091"/>
      </p:ext>
    </p:extLst>
  </p:cSld>
  <p:clrMapOvr>
    <a:masterClrMapping xmlns:a="http://schemas.openxmlformats.org/drawingml/2006/main"/>
  </p:clrMapOvr>
</p:sldLayout>
</file>

<file path=ppt/slideLayouts/slideLayout34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685800" y="2130425"/>
            <a:ext cx="77724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371600" y="3886199"/>
            <a:ext cx="64008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501946"/>
      </p:ext>
    </p:extLst>
  </p:cSld>
  <p:clrMapOvr>
    <a:masterClrMapping xmlns:a="http://schemas.openxmlformats.org/drawingml/2006/main"/>
  </p:clrMapOvr>
</p:sldLayout>
</file>

<file path=ppt/slideLayouts/slideLayout35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158492"/>
      </p:ext>
    </p:extLst>
  </p:cSld>
  <p:clrMapOvr>
    <a:masterClrMapping xmlns:a="http://schemas.openxmlformats.org/drawingml/2006/main"/>
  </p:clrMapOvr>
</p:sldLayout>
</file>

<file path=ppt/slideLayouts/slideLayout36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87650"/>
      </p:ext>
    </p:extLst>
  </p:cSld>
  <p:clrMapOvr>
    <a:masterClrMapping xmlns:a="http://schemas.openxmlformats.org/drawingml/2006/main"/>
  </p:clrMapOvr>
</p:sldLayout>
</file>

<file path=ppt/slideLayouts/slideLayout37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59434"/>
      </p:ext>
    </p:extLst>
  </p:cSld>
  <p:clrMapOvr>
    <a:masterClrMapping xmlns:a="http://schemas.openxmlformats.org/drawingml/2006/main"/>
  </p:clrMapOvr>
</p:sldLayout>
</file>

<file path=ppt/slideLayouts/slideLayout38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43910"/>
      </p:ext>
    </p:extLst>
  </p:cSld>
  <p:clrMapOvr>
    <a:masterClrMapping xmlns:a="http://schemas.openxmlformats.org/drawingml/2006/main"/>
  </p:clrMapOvr>
</p:sldLayout>
</file>

<file path=ppt/slideLayouts/slideLayout39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21091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566630"/>
      </p:ext>
    </p:extLst>
  </p:cSld>
  <p:clrMapOvr>
    <a:masterClrMapping xmlns:a="http://schemas.openxmlformats.org/drawingml/2006/main"/>
  </p:clrMapOvr>
</p:sldLayout>
</file>

<file path=ppt/slideLayouts/slideLayout40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69204"/>
      </p:ext>
    </p:extLst>
  </p:cSld>
  <p:clrMapOvr>
    <a:masterClrMapping xmlns:a="http://schemas.openxmlformats.org/drawingml/2006/main"/>
  </p:clrMapOvr>
</p:sldLayout>
</file>

<file path=ppt/slideLayouts/slideLayout41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7678"/>
      </p:ext>
    </p:extLst>
  </p:cSld>
  <p:clrMapOvr>
    <a:masterClrMapping xmlns:a="http://schemas.openxmlformats.org/drawingml/2006/main"/>
  </p:clrMapOvr>
</p:sldLayout>
</file>

<file path=ppt/slideLayouts/slideLayout42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286645"/>
      </p:ext>
    </p:extLst>
  </p:cSld>
  <p:clrMapOvr>
    <a:masterClrMapping xmlns:a="http://schemas.openxmlformats.org/drawingml/2006/main"/>
  </p:clrMapOvr>
</p:sldLayout>
</file>

<file path=ppt/slideLayouts/slideLayout43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843451"/>
      </p:ext>
    </p:extLst>
  </p:cSld>
  <p:clrMapOvr>
    <a:masterClrMapping xmlns:a="http://schemas.openxmlformats.org/drawingml/2006/main"/>
  </p:clrMapOvr>
</p:sldLayout>
</file>

<file path=ppt/slideLayouts/slideLayout44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126098"/>
      </p:ext>
    </p:extLst>
  </p:cSld>
  <p:clrMapOvr>
    <a:masterClrMapping xmlns:a="http://schemas.openxmlformats.org/drawingml/2006/main"/>
  </p:clrMapOvr>
</p:sldLayout>
</file>

<file path=ppt/slideLayouts/slideLayout45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685800" y="2130425"/>
            <a:ext cx="77724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371600" y="3886199"/>
            <a:ext cx="64008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72656"/>
      </p:ext>
    </p:extLst>
  </p:cSld>
  <p:clrMapOvr>
    <a:masterClrMapping xmlns:a="http://schemas.openxmlformats.org/drawingml/2006/main"/>
  </p:clrMapOvr>
</p:sldLayout>
</file>

<file path=ppt/slideLayouts/slideLayout46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04526"/>
      </p:ext>
    </p:extLst>
  </p:cSld>
  <p:clrMapOvr>
    <a:masterClrMapping xmlns:a="http://schemas.openxmlformats.org/drawingml/2006/main"/>
  </p:clrMapOvr>
</p:sldLayout>
</file>

<file path=ppt/slideLayouts/slideLayout47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109375"/>
      </p:ext>
    </p:extLst>
  </p:cSld>
  <p:clrMapOvr>
    <a:masterClrMapping xmlns:a="http://schemas.openxmlformats.org/drawingml/2006/main"/>
  </p:clrMapOvr>
</p:sldLayout>
</file>

<file path=ppt/slideLayouts/slideLayout48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7321"/>
      </p:ext>
    </p:extLst>
  </p:cSld>
  <p:clrMapOvr>
    <a:masterClrMapping xmlns:a="http://schemas.openxmlformats.org/drawingml/2006/main"/>
  </p:clrMapOvr>
</p:sldLayout>
</file>

<file path=ppt/slideLayouts/slideLayout49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347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508049"/>
      </p:ext>
    </p:extLst>
  </p:cSld>
  <p:clrMapOvr>
    <a:masterClrMapping xmlns:a="http://schemas.openxmlformats.org/drawingml/2006/main"/>
  </p:clrMapOvr>
</p:sldLayout>
</file>

<file path=ppt/slideLayouts/slideLayout50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01694"/>
      </p:ext>
    </p:extLst>
  </p:cSld>
  <p:clrMapOvr>
    <a:masterClrMapping xmlns:a="http://schemas.openxmlformats.org/drawingml/2006/main"/>
  </p:clrMapOvr>
</p:sldLayout>
</file>

<file path=ppt/slideLayouts/slideLayout51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93003"/>
      </p:ext>
    </p:extLst>
  </p:cSld>
  <p:clrMapOvr>
    <a:masterClrMapping xmlns:a="http://schemas.openxmlformats.org/drawingml/2006/main"/>
  </p:clrMapOvr>
</p:sldLayout>
</file>

<file path=ppt/slideLayouts/slideLayout52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7295"/>
      </p:ext>
    </p:extLst>
  </p:cSld>
  <p:clrMapOvr>
    <a:masterClrMapping xmlns:a="http://schemas.openxmlformats.org/drawingml/2006/main"/>
  </p:clrMapOvr>
</p:sldLayout>
</file>

<file path=ppt/slideLayouts/slideLayout53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857199"/>
      </p:ext>
    </p:extLst>
  </p:cSld>
  <p:clrMapOvr>
    <a:masterClrMapping xmlns:a="http://schemas.openxmlformats.org/drawingml/2006/main"/>
  </p:clrMapOvr>
</p:sldLayout>
</file>

<file path=ppt/slideLayouts/slideLayout54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28332"/>
      </p:ext>
    </p:extLst>
  </p:cSld>
  <p:clrMapOvr>
    <a:masterClrMapping xmlns:a="http://schemas.openxmlformats.org/drawingml/2006/main"/>
  </p:clrMapOvr>
</p:sldLayout>
</file>

<file path=ppt/slideLayouts/slideLayout55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68130"/>
      </p:ext>
    </p:extLst>
  </p:cSld>
  <p:clrMapOvr>
    <a:masterClrMapping xmlns:a="http://schemas.openxmlformats.org/drawingml/2006/main"/>
  </p:clrMapOvr>
</p:sldLayout>
</file>

<file path=ppt/slideLayouts/slideLayout56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685800" y="2130425"/>
            <a:ext cx="77724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371600" y="3886199"/>
            <a:ext cx="64008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88677"/>
      </p:ext>
    </p:extLst>
  </p:cSld>
  <p:clrMapOvr>
    <a:masterClrMapping xmlns:a="http://schemas.openxmlformats.org/drawingml/2006/main"/>
  </p:clrMapOvr>
</p:sldLayout>
</file>

<file path=ppt/slideLayouts/slideLayout57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74637"/>
      </p:ext>
    </p:extLst>
  </p:cSld>
  <p:clrMapOvr>
    <a:masterClrMapping xmlns:a="http://schemas.openxmlformats.org/drawingml/2006/main"/>
  </p:clrMapOvr>
</p:sldLayout>
</file>

<file path=ppt/slideLayouts/slideLayout58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2370"/>
      </p:ext>
    </p:extLst>
  </p:cSld>
  <p:clrMapOvr>
    <a:masterClrMapping xmlns:a="http://schemas.openxmlformats.org/drawingml/2006/main"/>
  </p:clrMapOvr>
</p:sldLayout>
</file>

<file path=ppt/slideLayouts/slideLayout59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6284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5743"/>
      </p:ext>
    </p:extLst>
  </p:cSld>
  <p:clrMapOvr>
    <a:masterClrMapping xmlns:a="http://schemas.openxmlformats.org/drawingml/2006/main"/>
  </p:clrMapOvr>
</p:sldLayout>
</file>

<file path=ppt/slideLayouts/slideLayout60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067669"/>
      </p:ext>
    </p:extLst>
  </p:cSld>
  <p:clrMapOvr>
    <a:masterClrMapping xmlns:a="http://schemas.openxmlformats.org/drawingml/2006/main"/>
  </p:clrMapOvr>
</p:sldLayout>
</file>

<file path=ppt/slideLayouts/slideLayout61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07020"/>
      </p:ext>
    </p:extLst>
  </p:cSld>
  <p:clrMapOvr>
    <a:masterClrMapping xmlns:a="http://schemas.openxmlformats.org/drawingml/2006/main"/>
  </p:clrMapOvr>
</p:sldLayout>
</file>

<file path=ppt/slideLayouts/slideLayout62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280"/>
      </p:ext>
    </p:extLst>
  </p:cSld>
  <p:clrMapOvr>
    <a:masterClrMapping xmlns:a="http://schemas.openxmlformats.org/drawingml/2006/main"/>
  </p:clrMapOvr>
</p:sldLayout>
</file>

<file path=ppt/slideLayouts/slideLayout63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89139"/>
      </p:ext>
    </p:extLst>
  </p:cSld>
  <p:clrMapOvr>
    <a:masterClrMapping xmlns:a="http://schemas.openxmlformats.org/drawingml/2006/main"/>
  </p:clrMapOvr>
</p:sldLayout>
</file>

<file path=ppt/slideLayouts/slideLayout64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773608"/>
      </p:ext>
    </p:extLst>
  </p:cSld>
  <p:clrMapOvr>
    <a:masterClrMapping xmlns:a="http://schemas.openxmlformats.org/drawingml/2006/main"/>
  </p:clrMapOvr>
</p:sldLayout>
</file>

<file path=ppt/slideLayouts/slideLayout65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1004"/>
      </p:ext>
    </p:extLst>
  </p:cSld>
  <p:clrMapOvr>
    <a:masterClrMapping xmlns:a="http://schemas.openxmlformats.org/drawingml/2006/main"/>
  </p:clrMapOvr>
</p:sldLayout>
</file>

<file path=ppt/slideLayouts/slideLayout66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996441"/>
      </p:ext>
    </p:extLst>
  </p:cSld>
  <p:clrMapOvr>
    <a:masterClrMapping xmlns:a="http://schemas.openxmlformats.org/drawingml/2006/main"/>
  </p:clrMapOvr>
</p:sldLayout>
</file>

<file path=ppt/slideLayouts/slideLayout67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685800" y="2130425"/>
            <a:ext cx="77724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371600" y="3886199"/>
            <a:ext cx="64008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04753"/>
      </p:ext>
    </p:extLst>
  </p:cSld>
  <p:clrMapOvr>
    <a:masterClrMapping xmlns:a="http://schemas.openxmlformats.org/drawingml/2006/main"/>
  </p:clrMapOvr>
</p:sldLayout>
</file>

<file path=ppt/slideLayouts/slideLayout68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83747"/>
      </p:ext>
    </p:extLst>
  </p:cSld>
  <p:clrMapOvr>
    <a:masterClrMapping xmlns:a="http://schemas.openxmlformats.org/drawingml/2006/main"/>
  </p:clrMapOvr>
</p:sldLayout>
</file>

<file path=ppt/slideLayouts/slideLayout69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4069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47265"/>
      </p:ext>
    </p:extLst>
  </p:cSld>
  <p:clrMapOvr>
    <a:masterClrMapping xmlns:a="http://schemas.openxmlformats.org/drawingml/2006/main"/>
  </p:clrMapOvr>
</p:sldLayout>
</file>

<file path=ppt/slideLayouts/slideLayout70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66826"/>
      </p:ext>
    </p:extLst>
  </p:cSld>
  <p:clrMapOvr>
    <a:masterClrMapping xmlns:a="http://schemas.openxmlformats.org/drawingml/2006/main"/>
  </p:clrMapOvr>
</p:sldLayout>
</file>

<file path=ppt/slideLayouts/slideLayout71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42833"/>
      </p:ext>
    </p:extLst>
  </p:cSld>
  <p:clrMapOvr>
    <a:masterClrMapping xmlns:a="http://schemas.openxmlformats.org/drawingml/2006/main"/>
  </p:clrMapOvr>
</p:sldLayout>
</file>

<file path=ppt/slideLayouts/slideLayout72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86873"/>
      </p:ext>
    </p:extLst>
  </p:cSld>
  <p:clrMapOvr>
    <a:masterClrMapping xmlns:a="http://schemas.openxmlformats.org/drawingml/2006/main"/>
  </p:clrMapOvr>
</p:sldLayout>
</file>

<file path=ppt/slideLayouts/slideLayout73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18934"/>
      </p:ext>
    </p:extLst>
  </p:cSld>
  <p:clrMapOvr>
    <a:masterClrMapping xmlns:a="http://schemas.openxmlformats.org/drawingml/2006/main"/>
  </p:clrMapOvr>
</p:sldLayout>
</file>

<file path=ppt/slideLayouts/slideLayout74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5970"/>
      </p:ext>
    </p:extLst>
  </p:cSld>
  <p:clrMapOvr>
    <a:masterClrMapping xmlns:a="http://schemas.openxmlformats.org/drawingml/2006/main"/>
  </p:clrMapOvr>
</p:sldLayout>
</file>

<file path=ppt/slideLayouts/slideLayout75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78138"/>
      </p:ext>
    </p:extLst>
  </p:cSld>
  <p:clrMapOvr>
    <a:masterClrMapping xmlns:a="http://schemas.openxmlformats.org/drawingml/2006/main"/>
  </p:clrMapOvr>
</p:sldLayout>
</file>

<file path=ppt/slideLayouts/slideLayout76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70773"/>
      </p:ext>
    </p:extLst>
  </p:cSld>
  <p:clrMapOvr>
    <a:masterClrMapping xmlns:a="http://schemas.openxmlformats.org/drawingml/2006/main"/>
  </p:clrMapOvr>
</p:sldLayout>
</file>

<file path=ppt/slideLayouts/slideLayout77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84918"/>
      </p:ext>
    </p:extLst>
  </p:cSld>
  <p:clrMapOvr>
    <a:masterClrMapping xmlns:a="http://schemas.openxmlformats.org/drawingml/2006/main"/>
  </p:clrMapOvr>
</p:sldLayout>
</file>

<file path=ppt/slideLayouts/slideLayout78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685800" y="2130425"/>
            <a:ext cx="77724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371600" y="3886199"/>
            <a:ext cx="64008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59348"/>
      </p:ext>
    </p:extLst>
  </p:cSld>
  <p:clrMapOvr>
    <a:masterClrMapping xmlns:a="http://schemas.openxmlformats.org/drawingml/2006/main"/>
  </p:clrMapOvr>
</p:sldLayout>
</file>

<file path=ppt/slideLayouts/slideLayout79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8736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59423"/>
      </p:ext>
    </p:extLst>
  </p:cSld>
  <p:clrMapOvr>
    <a:masterClrMapping xmlns:a="http://schemas.openxmlformats.org/drawingml/2006/main"/>
  </p:clrMapOvr>
</p:sldLayout>
</file>

<file path=ppt/slideLayouts/slideLayout80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6568"/>
      </p:ext>
    </p:extLst>
  </p:cSld>
  <p:clrMapOvr>
    <a:masterClrMapping xmlns:a="http://schemas.openxmlformats.org/drawingml/2006/main"/>
  </p:clrMapOvr>
</p:sldLayout>
</file>

<file path=ppt/slideLayouts/slideLayout81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10510"/>
      </p:ext>
    </p:extLst>
  </p:cSld>
  <p:clrMapOvr>
    <a:masterClrMapping xmlns:a="http://schemas.openxmlformats.org/drawingml/2006/main"/>
  </p:clrMapOvr>
</p:sldLayout>
</file>

<file path=ppt/slideLayouts/slideLayout82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10795"/>
      </p:ext>
    </p:extLst>
  </p:cSld>
  <p:clrMapOvr>
    <a:masterClrMapping xmlns:a="http://schemas.openxmlformats.org/drawingml/2006/main"/>
  </p:clrMapOvr>
</p:sldLayout>
</file>

<file path=ppt/slideLayouts/slideLayout83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23694"/>
      </p:ext>
    </p:extLst>
  </p:cSld>
  <p:clrMapOvr>
    <a:masterClrMapping xmlns:a="http://schemas.openxmlformats.org/drawingml/2006/main"/>
  </p:clrMapOvr>
</p:sldLayout>
</file>

<file path=ppt/slideLayouts/slideLayout84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48829"/>
      </p:ext>
    </p:extLst>
  </p:cSld>
  <p:clrMapOvr>
    <a:masterClrMapping xmlns:a="http://schemas.openxmlformats.org/drawingml/2006/main"/>
  </p:clrMapOvr>
</p:sldLayout>
</file>

<file path=ppt/slideLayouts/slideLayout85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02027"/>
      </p:ext>
    </p:extLst>
  </p:cSld>
  <p:clrMapOvr>
    <a:masterClrMapping xmlns:a="http://schemas.openxmlformats.org/drawingml/2006/main"/>
  </p:clrMapOvr>
</p:sldLayout>
</file>

<file path=ppt/slideLayouts/slideLayout86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4861"/>
      </p:ext>
    </p:extLst>
  </p:cSld>
  <p:clrMapOvr>
    <a:masterClrMapping xmlns:a="http://schemas.openxmlformats.org/drawingml/2006/main"/>
  </p:clrMapOvr>
</p:sldLayout>
</file>

<file path=ppt/slideLayouts/slideLayout87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91644"/>
      </p:ext>
    </p:extLst>
  </p:cSld>
  <p:clrMapOvr>
    <a:masterClrMapping xmlns:a="http://schemas.openxmlformats.org/drawingml/2006/main"/>
  </p:clrMapOvr>
</p:sldLayout>
</file>

<file path=ppt/slideLayouts/slideLayout88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52030"/>
      </p:ext>
    </p:extLst>
  </p:cSld>
  <p:clrMapOvr>
    <a:masterClrMapping xmlns:a="http://schemas.openxmlformats.org/drawingml/2006/main"/>
  </p:clrMapOvr>
</p:sldLayout>
</file>

<file path=ppt/slideLayouts/slideLayout89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685800" y="2130425"/>
            <a:ext cx="77724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371600" y="3886199"/>
            <a:ext cx="64008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86194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12564"/>
      </p:ext>
    </p:extLst>
  </p:cSld>
  <p:clrMapOvr>
    <a:masterClrMapping xmlns:a="http://schemas.openxmlformats.org/drawingml/2006/main"/>
  </p:clrMapOvr>
</p:sldLayout>
</file>

<file path=ppt/slideLayouts/slideLayout90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945859"/>
      </p:ext>
    </p:extLst>
  </p:cSld>
  <p:clrMapOvr>
    <a:masterClrMapping xmlns:a="http://schemas.openxmlformats.org/drawingml/2006/main"/>
  </p:clrMapOvr>
</p:sldLayout>
</file>

<file path=ppt/slideLayouts/slideLayout91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233372"/>
      </p:ext>
    </p:extLst>
  </p:cSld>
  <p:clrMapOvr>
    <a:masterClrMapping xmlns:a="http://schemas.openxmlformats.org/drawingml/2006/main"/>
  </p:clrMapOvr>
</p:sldLayout>
</file>

<file path=ppt/slideLayouts/slideLayout92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814352"/>
      </p:ext>
    </p:extLst>
  </p:cSld>
  <p:clrMapOvr>
    <a:masterClrMapping xmlns:a="http://schemas.openxmlformats.org/drawingml/2006/main"/>
  </p:clrMapOvr>
</p:sldLayout>
</file>

<file path=ppt/slideLayouts/slideLayout93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99729"/>
      </p:ext>
    </p:extLst>
  </p:cSld>
  <p:clrMapOvr>
    <a:masterClrMapping xmlns:a="http://schemas.openxmlformats.org/drawingml/2006/main"/>
  </p:clrMapOvr>
</p:sldLayout>
</file>

<file path=ppt/slideLayouts/slideLayout94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742423"/>
      </p:ext>
    </p:extLst>
  </p:cSld>
  <p:clrMapOvr>
    <a:masterClrMapping xmlns:a="http://schemas.openxmlformats.org/drawingml/2006/main"/>
  </p:clrMapOvr>
</p:sldLayout>
</file>

<file path=ppt/slideLayouts/slideLayout95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52479"/>
      </p:ext>
    </p:extLst>
  </p:cSld>
  <p:clrMapOvr>
    <a:masterClrMapping xmlns:a="http://schemas.openxmlformats.org/drawingml/2006/main"/>
  </p:clrMapOvr>
</p:sldLayout>
</file>

<file path=ppt/slideLayouts/slideLayout96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047339"/>
      </p:ext>
    </p:extLst>
  </p:cSld>
  <p:clrMapOvr>
    <a:masterClrMapping xmlns:a="http://schemas.openxmlformats.org/drawingml/2006/main"/>
  </p:clrMapOvr>
</p:sldLayout>
</file>

<file path=ppt/slideLayouts/slideLayout97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82729"/>
      </p:ext>
    </p:extLst>
  </p:cSld>
  <p:clrMapOvr>
    <a:masterClrMapping xmlns:a="http://schemas.openxmlformats.org/drawingml/2006/main"/>
  </p:clrMapOvr>
</p:sldLayout>
</file>

<file path=ppt/slideLayouts/slideLayout98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14204"/>
      </p:ext>
    </p:extLst>
  </p:cSld>
  <p:clrMapOvr>
    <a:masterClrMapping xmlns:a="http://schemas.openxmlformats.org/drawingml/2006/main"/>
  </p:clrMapOvr>
</p:sldLayout>
</file>

<file path=ppt/slideLayouts/slideLayout99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98347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>
            <a:spLocks/>
          </p:cNvSpPr>
          <p:nvPr/>
        </p:nvSpPr>
        <p:spPr>
          <a:xfrm rot="0">
            <a:off x="0" y="6705600"/>
            <a:ext cx="9144000" cy="1524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9" name="矩形"/>
          <p:cNvSpPr>
            <a:spLocks/>
          </p:cNvSpPr>
          <p:nvPr/>
        </p:nvSpPr>
        <p:spPr>
          <a:xfrm rot="0">
            <a:off x="0" y="0"/>
            <a:ext cx="9144000" cy="1393825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 rot="0">
            <a:off x="0" y="0"/>
            <a:ext cx="1524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1" name="矩形"/>
          <p:cNvSpPr>
            <a:spLocks/>
          </p:cNvSpPr>
          <p:nvPr/>
        </p:nvSpPr>
        <p:spPr>
          <a:xfrm rot="0">
            <a:off x="8991600" y="0"/>
            <a:ext cx="1524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2" name="矩形"/>
          <p:cNvSpPr>
            <a:spLocks/>
          </p:cNvSpPr>
          <p:nvPr/>
        </p:nvSpPr>
        <p:spPr>
          <a:xfrm rot="0">
            <a:off x="149225" y="6388099"/>
            <a:ext cx="8832850" cy="309562"/>
          </a:xfrm>
          <a:prstGeom prst="rect"/>
          <a:solidFill>
            <a:srgbClr val="8CADAE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dt"/>
          </p:nvPr>
        </p:nvSpPr>
        <p:spPr>
          <a:xfrm rot="0">
            <a:off x="5791200" y="6405562"/>
            <a:ext cx="3044825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 eaLnBrk="1" latinLnBrk="0" hangingPunct="1"/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ftr"/>
          </p:nvPr>
        </p:nvSpPr>
        <p:spPr>
          <a:xfrm rot="0">
            <a:off x="304800" y="6410325"/>
            <a:ext cx="3581400" cy="3667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 sz="1200">
                <a:solidFill>
                  <a:srgbClr val="FFFFFF"/>
                </a:solidFill>
              </a:rPr>
              <a:t>EC2451 - Project Work (First Review : 23/01/2014)</a:t>
            </a: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 rot="0">
            <a:off x="152400" y="155575"/>
            <a:ext cx="8832850" cy="6546850"/>
          </a:xfrm>
          <a:prstGeom prst="rect"/>
          <a:noFill/>
          <a:ln w="12700" cmpd="sng" cap="flat">
            <a:solidFill>
              <a:srgbClr val="7B9899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6" name="直线"/>
          <p:cNvSpPr>
            <a:spLocks/>
          </p:cNvSpPr>
          <p:nvPr/>
        </p:nvSpPr>
        <p:spPr>
          <a:xfrm rot="0">
            <a:off x="152400" y="1276350"/>
            <a:ext cx="8832850" cy="0"/>
          </a:xfrm>
          <a:prstGeom prst="line"/>
          <a:noFill/>
          <a:ln w="12700" cmpd="sng" cap="flat">
            <a:solidFill>
              <a:srgbClr val="7B9899"/>
            </a:solidFill>
            <a:prstDash val="dash"/>
            <a:miter/>
          </a:ln>
        </p:spPr>
      </p:sp>
      <p:sp>
        <p:nvSpPr>
          <p:cNvPr id="17" name="椭圆"/>
          <p:cNvSpPr>
            <a:spLocks/>
          </p:cNvSpPr>
          <p:nvPr/>
        </p:nvSpPr>
        <p:spPr>
          <a:xfrm rot="0">
            <a:off x="4267200" y="955675"/>
            <a:ext cx="609600" cy="609600"/>
          </a:xfrm>
          <a:prstGeom prst="ellipse"/>
          <a:solidFill>
            <a:srgbClr val="FFFFFF"/>
          </a:solidFill>
          <a:ln w="1587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18" name="椭圆"/>
          <p:cNvSpPr>
            <a:spLocks/>
          </p:cNvSpPr>
          <p:nvPr/>
        </p:nvSpPr>
        <p:spPr>
          <a:xfrm rot="0">
            <a:off x="4362450" y="1050925"/>
            <a:ext cx="419100" cy="420687"/>
          </a:xfrm>
          <a:prstGeom prst="ellipse"/>
          <a:solidFill>
            <a:srgbClr val="FFFFFF"/>
          </a:solidFill>
          <a:ln w="50800" cmpd="dbl" cap="flat">
            <a:solidFill>
              <a:srgbClr val="7B9899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ldNum"/>
          </p:nvPr>
        </p:nvSpPr>
        <p:spPr>
          <a:xfrm rot="0">
            <a:off x="4343400" y="1039812"/>
            <a:ext cx="457200" cy="441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5720" tIns="45720" rIns="45720" bIns="45720" anchor="ctr" anchorCtr="0">
            <a:prstTxWarp prst="textNoShape"/>
          </a:bodyPr>
          <a:lstStyle/>
          <a:p>
            <a:pPr algn="ctr" eaLnBrk="1" latinLnBrk="0" hangingPunct="1"/>
            <a:fld id="{CAD2D6BD-DE1B-4B5F-8B41-2702339687B9}" type="slidenum">
              <a:rPr lang="en-US" altLang="zh-CN" sz="1600" b="0" i="0" u="none" strike="noStrike" kern="0" cap="none" spc="0" baseline="0">
                <a:solidFill>
                  <a:srgbClr val="7B9899"/>
                </a:solidFill>
                <a:latin typeface="Arial" pitchFamily="0" charset="0"/>
                <a:ea typeface="Arial" pitchFamily="0" charset="0"/>
                <a:cs typeface="Lucida Sans"/>
              </a:rPr>
              <a:t>&lt;#&gt;</a:t>
            </a:fld>
            <a:endParaRPr lang="zh-CN" altLang="en-US" sz="1600">
              <a:solidFill>
                <a:srgbClr val="7B9899"/>
              </a:solidFill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title"/>
          </p:nvPr>
        </p:nvSpPr>
        <p:spPr>
          <a:xfrm rot="0">
            <a:off x="301625" y="228600"/>
            <a:ext cx="8534401" cy="7588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body" idx="1"/>
          </p:nvPr>
        </p:nvSpPr>
        <p:spPr>
          <a:xfrm rot="0">
            <a:off x="301625" y="1524000"/>
            <a:ext cx="8534401" cy="45989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72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marL="0" indent="0" algn="ctr" defTabSz="914400" rtl="0" eaLnBrk="0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3300" b="0" i="0" u="none" baseline="0">
          <a:solidFill>
            <a:srgbClr val="7B9899"/>
          </a:solidFill>
          <a:latin typeface="Georgia" pitchFamily="18" charset="0"/>
          <a:ea typeface="宋体" pitchFamily="0" charset="0"/>
          <a:cs typeface="Georgia" pitchFamily="18" charset="0"/>
        </a:defRPr>
      </a:lvl1pPr>
    </p:titleStyle>
    <p:bodyStyle>
      <a:lvl1pPr marL="273050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1"/>
        </a:buClr>
        <a:buSzPct val="85000"/>
        <a:buFont typeface="Wingdings 2" pitchFamily="18" charset="2"/>
        <a:buChar char=""/>
        <a:defRPr sz="27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1pPr>
      <a:lvl2pPr marL="547624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70000"/>
        <a:buFont typeface="Wingdings" pitchFamily="2" charset="2"/>
        <a:buChar char=""/>
        <a:defRPr sz="22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2pPr>
      <a:lvl3pPr marL="82232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ADAE"/>
        </a:buClr>
        <a:buSzPct val="75000"/>
        <a:buFont typeface="Wingdings 2" pitchFamily="18" charset="2"/>
        <a:buChar char="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3pPr>
      <a:lvl4pPr marL="1096899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7B70"/>
        </a:buClr>
        <a:buSzPct val="70000"/>
        <a:buFont typeface="Wingdings" pitchFamily="2" charset="2"/>
        <a:buChar char=""/>
        <a:defRPr sz="20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4pPr>
      <a:lvl5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5pPr>
      <a:lvl6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6pPr>
      <a:lvl7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7pPr>
      <a:lvl8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8pPr>
      <a:lvl9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9pPr>
    </p:bodyStyle>
  </p:txStyles>
</p:sldMaster>
</file>

<file path=ppt/slideMasters/slideMaster10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直线"/>
          <p:cNvSpPr>
            <a:spLocks/>
          </p:cNvSpPr>
          <p:nvPr/>
        </p:nvSpPr>
        <p:spPr>
          <a:xfrm rot="0">
            <a:off x="152400" y="533400"/>
            <a:ext cx="8832850" cy="0"/>
          </a:xfrm>
          <a:prstGeom prst="line"/>
          <a:noFill/>
          <a:ln w="11430" cmpd="sng" cap="flat">
            <a:solidFill>
              <a:srgbClr val="7B9899"/>
            </a:solidFill>
            <a:prstDash val="dash"/>
            <a:miter/>
          </a:ln>
        </p:spPr>
      </p:sp>
      <p:sp>
        <p:nvSpPr>
          <p:cNvPr id="140" name="矩形"/>
          <p:cNvSpPr>
            <a:spLocks/>
          </p:cNvSpPr>
          <p:nvPr/>
        </p:nvSpPr>
        <p:spPr>
          <a:xfrm rot="0">
            <a:off x="0" y="6705600"/>
            <a:ext cx="9144000" cy="1524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8991600" y="0"/>
            <a:ext cx="1524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0" y="0"/>
            <a:ext cx="9144000" cy="1524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0" y="0"/>
            <a:ext cx="1524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152400" y="152400"/>
            <a:ext cx="8832850" cy="301625"/>
          </a:xfrm>
          <a:prstGeom prst="rect"/>
          <a:solidFill>
            <a:srgbClr val="8CADAE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152400" y="609600"/>
            <a:ext cx="2743200" cy="5867400"/>
          </a:xfrm>
          <a:prstGeom prst="rect"/>
          <a:solidFill>
            <a:schemeClr val="accent1"/>
          </a:solidFill>
          <a:ln w="1587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52400" y="155575"/>
            <a:ext cx="8832850" cy="6546850"/>
          </a:xfrm>
          <a:prstGeom prst="rect"/>
          <a:noFill/>
          <a:ln w="12700" cmpd="sng" cap="flat">
            <a:solidFill>
              <a:srgbClr val="7B9899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47" name="椭圆"/>
          <p:cNvSpPr>
            <a:spLocks/>
          </p:cNvSpPr>
          <p:nvPr/>
        </p:nvSpPr>
        <p:spPr>
          <a:xfrm rot="0">
            <a:off x="1295400" y="228600"/>
            <a:ext cx="609600" cy="609600"/>
          </a:xfrm>
          <a:prstGeom prst="ellipse"/>
          <a:solidFill>
            <a:srgbClr val="FFFFFF"/>
          </a:solidFill>
          <a:ln w="1587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148" name="椭圆"/>
          <p:cNvSpPr>
            <a:spLocks/>
          </p:cNvSpPr>
          <p:nvPr/>
        </p:nvSpPr>
        <p:spPr>
          <a:xfrm rot="0">
            <a:off x="1390650" y="323850"/>
            <a:ext cx="419100" cy="419100"/>
          </a:xfrm>
          <a:prstGeom prst="ellipse"/>
          <a:solidFill>
            <a:srgbClr val="FFFFFF"/>
          </a:solidFill>
          <a:ln w="50800" cmpd="dbl" cap="flat">
            <a:solidFill>
              <a:srgbClr val="7B9899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49225" y="6388099"/>
            <a:ext cx="8832850" cy="309562"/>
          </a:xfrm>
          <a:prstGeom prst="rect"/>
          <a:solidFill>
            <a:srgbClr val="8CADAE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301625" y="228600"/>
            <a:ext cx="8534401" cy="7588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301625" y="1524000"/>
            <a:ext cx="8534401" cy="45989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2" name="文本框"/>
          <p:cNvSpPr>
            <a:spLocks noGrp="1"/>
          </p:cNvSpPr>
          <p:nvPr>
            <p:ph type="sldNum"/>
          </p:nvPr>
        </p:nvSpPr>
        <p:spPr>
          <a:xfrm rot="0">
            <a:off x="1371600" y="312737"/>
            <a:ext cx="457200" cy="441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5720" tIns="45720" rIns="45720" bIns="45720" anchor="ctr" anchorCtr="0">
            <a:prstTxWarp prst="textNoShape"/>
          </a:bodyPr>
          <a:lstStyle/>
          <a:p>
            <a:pPr algn="ctr" eaLnBrk="1" latinLnBrk="0" hangingPunct="1"/>
            <a:fld id="{CAD2D6BD-DE1B-4B5F-8B41-2702339687B9}" type="slidenum">
              <a:rPr lang="en-US" altLang="zh-CN" sz="1600" b="0" i="0" u="none" strike="noStrike" kern="0" cap="none" spc="0" baseline="0">
                <a:solidFill>
                  <a:srgbClr val="7B9899"/>
                </a:solidFill>
                <a:latin typeface="Arial" pitchFamily="0" charset="0"/>
                <a:ea typeface="Arial" pitchFamily="0" charset="0"/>
                <a:cs typeface="Lucida Sans"/>
              </a:rPr>
              <a:t>&lt;#&gt;</a:t>
            </a:fld>
            <a:endParaRPr lang="zh-CN" altLang="en-US" sz="1600">
              <a:solidFill>
                <a:srgbClr val="7B9899"/>
              </a:solidFill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dt"/>
          </p:nvPr>
        </p:nvSpPr>
        <p:spPr>
          <a:xfrm rot="0">
            <a:off x="5788025" y="6405562"/>
            <a:ext cx="3044824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 eaLnBrk="1" latinLnBrk="0" hangingPunct="1"/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154" name="文本框"/>
          <p:cNvSpPr>
            <a:spLocks noGrp="1"/>
          </p:cNvSpPr>
          <p:nvPr>
            <p:ph type="ftr"/>
          </p:nvPr>
        </p:nvSpPr>
        <p:spPr>
          <a:xfrm rot="0">
            <a:off x="301625" y="6410325"/>
            <a:ext cx="3584575" cy="3667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 sz="1200">
                <a:solidFill>
                  <a:srgbClr val="FFFFFF"/>
                </a:solidFill>
              </a:rPr>
              <a:t>EC2451 - Project Work (First Review : 23/01/2014)</a:t>
            </a:r>
            <a:endParaRPr lang="zh-CN" alt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98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marL="0" indent="0" algn="ctr" defTabSz="914400" rtl="0" eaLnBrk="0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3300" b="0" i="0" u="none" baseline="0">
          <a:solidFill>
            <a:srgbClr val="7B9899"/>
          </a:solidFill>
          <a:latin typeface="Georgia" pitchFamily="18" charset="0"/>
          <a:ea typeface="宋体" pitchFamily="0" charset="0"/>
          <a:cs typeface="Georgia" pitchFamily="18" charset="0"/>
        </a:defRPr>
      </a:lvl1pPr>
    </p:titleStyle>
    <p:bodyStyle>
      <a:lvl1pPr marL="273050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1"/>
        </a:buClr>
        <a:buSzPct val="85000"/>
        <a:buFont typeface="Wingdings 2" pitchFamily="18" charset="2"/>
        <a:buChar char=""/>
        <a:defRPr sz="27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1pPr>
      <a:lvl2pPr marL="547624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70000"/>
        <a:buFont typeface="Wingdings" pitchFamily="2" charset="2"/>
        <a:buChar char=""/>
        <a:defRPr sz="22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2pPr>
      <a:lvl3pPr marL="82232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ADAE"/>
        </a:buClr>
        <a:buSzPct val="75000"/>
        <a:buFont typeface="Wingdings 2" pitchFamily="18" charset="2"/>
        <a:buChar char="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3pPr>
      <a:lvl4pPr marL="1096899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7B70"/>
        </a:buClr>
        <a:buSzPct val="70000"/>
        <a:buFont typeface="Wingdings" pitchFamily="2" charset="2"/>
        <a:buChar char=""/>
        <a:defRPr sz="20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4pPr>
      <a:lvl5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5pPr>
      <a:lvl6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6pPr>
      <a:lvl7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7pPr>
      <a:lvl8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8pPr>
      <a:lvl9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9pPr>
    </p:bodyStyle>
  </p:txStyles>
</p:sldMaster>
</file>

<file path=ppt/slideMasters/slideMaster1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"/>
          <p:cNvSpPr>
            <a:spLocks/>
          </p:cNvSpPr>
          <p:nvPr/>
        </p:nvSpPr>
        <p:spPr>
          <a:xfrm rot="0">
            <a:off x="0" y="6705600"/>
            <a:ext cx="9144000" cy="1524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0" y="0"/>
            <a:ext cx="9144000" cy="1393825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0" y="0"/>
            <a:ext cx="1524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8991600" y="0"/>
            <a:ext cx="1524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49225" y="6388099"/>
            <a:ext cx="8832850" cy="309562"/>
          </a:xfrm>
          <a:prstGeom prst="rect"/>
          <a:solidFill>
            <a:srgbClr val="8CADAE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152400" y="155575"/>
            <a:ext cx="8832850" cy="6546850"/>
          </a:xfrm>
          <a:prstGeom prst="rect"/>
          <a:noFill/>
          <a:ln w="12700" cmpd="sng" cap="flat">
            <a:solidFill>
              <a:srgbClr val="7B9899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61" name="直线"/>
          <p:cNvSpPr>
            <a:spLocks/>
          </p:cNvSpPr>
          <p:nvPr/>
        </p:nvSpPr>
        <p:spPr>
          <a:xfrm rot="0">
            <a:off x="152400" y="1276350"/>
            <a:ext cx="8832850" cy="0"/>
          </a:xfrm>
          <a:prstGeom prst="line"/>
          <a:noFill/>
          <a:ln w="12700" cmpd="sng" cap="flat">
            <a:solidFill>
              <a:srgbClr val="7B9899"/>
            </a:solidFill>
            <a:prstDash val="dash"/>
            <a:miter/>
          </a:ln>
        </p:spPr>
      </p:sp>
      <p:sp>
        <p:nvSpPr>
          <p:cNvPr id="162" name="椭圆"/>
          <p:cNvSpPr>
            <a:spLocks/>
          </p:cNvSpPr>
          <p:nvPr/>
        </p:nvSpPr>
        <p:spPr>
          <a:xfrm rot="0">
            <a:off x="4267200" y="955675"/>
            <a:ext cx="609600" cy="609600"/>
          </a:xfrm>
          <a:prstGeom prst="ellipse"/>
          <a:solidFill>
            <a:srgbClr val="FFFFFF"/>
          </a:solidFill>
          <a:ln w="1587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163" name="椭圆"/>
          <p:cNvSpPr>
            <a:spLocks/>
          </p:cNvSpPr>
          <p:nvPr/>
        </p:nvSpPr>
        <p:spPr>
          <a:xfrm rot="0">
            <a:off x="4362450" y="1050925"/>
            <a:ext cx="419100" cy="420687"/>
          </a:xfrm>
          <a:prstGeom prst="ellipse"/>
          <a:solidFill>
            <a:srgbClr val="FFFFFF"/>
          </a:solidFill>
          <a:ln w="50800" cmpd="dbl" cap="flat">
            <a:solidFill>
              <a:srgbClr val="7B9899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301625" y="228600"/>
            <a:ext cx="8534401" cy="7588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301625" y="1524000"/>
            <a:ext cx="8534401" cy="45989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66" name="文本框"/>
          <p:cNvSpPr>
            <a:spLocks noGrp="1"/>
          </p:cNvSpPr>
          <p:nvPr>
            <p:ph type="dt"/>
          </p:nvPr>
        </p:nvSpPr>
        <p:spPr>
          <a:xfrm rot="0">
            <a:off x="5791200" y="6405562"/>
            <a:ext cx="3044825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 eaLnBrk="1" latinLnBrk="0" hangingPunct="1"/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167" name="文本框"/>
          <p:cNvSpPr>
            <a:spLocks noGrp="1"/>
          </p:cNvSpPr>
          <p:nvPr>
            <p:ph type="ftr"/>
          </p:nvPr>
        </p:nvSpPr>
        <p:spPr>
          <a:xfrm rot="0">
            <a:off x="304800" y="6410325"/>
            <a:ext cx="3581400" cy="3667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 sz="1200">
                <a:solidFill>
                  <a:srgbClr val="FFFFFF"/>
                </a:solidFill>
              </a:rPr>
              <a:t>EC2451 - Project Work (First Review : 23/01/2014)</a:t>
            </a: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sldNum"/>
          </p:nvPr>
        </p:nvSpPr>
        <p:spPr>
          <a:xfrm rot="0">
            <a:off x="4343400" y="1039812"/>
            <a:ext cx="457200" cy="441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5720" tIns="45720" rIns="45720" bIns="45720" anchor="ctr" anchorCtr="0">
            <a:prstTxWarp prst="textNoShape"/>
          </a:bodyPr>
          <a:lstStyle/>
          <a:p>
            <a:pPr algn="ctr" eaLnBrk="1" latinLnBrk="0" hangingPunct="1"/>
            <a:fld id="{CAD2D6BD-DE1B-4B5F-8B41-2702339687B9}" type="slidenum">
              <a:rPr lang="en-US" altLang="zh-CN" sz="1600" b="0" i="0" u="none" strike="noStrike" kern="0" cap="none" spc="0" baseline="0">
                <a:solidFill>
                  <a:srgbClr val="7B9899"/>
                </a:solidFill>
                <a:latin typeface="Arial" pitchFamily="0" charset="0"/>
                <a:ea typeface="Arial" pitchFamily="0" charset="0"/>
                <a:cs typeface="Lucida Sans"/>
              </a:rPr>
              <a:t>&lt;#&gt;</a:t>
            </a:fld>
            <a:endParaRPr lang="zh-CN" altLang="en-US" sz="1600">
              <a:solidFill>
                <a:srgbClr val="7B98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8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marL="0" indent="0" algn="ctr" defTabSz="914400" rtl="0" eaLnBrk="0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3300" b="0" i="0" u="none" baseline="0">
          <a:solidFill>
            <a:srgbClr val="7B9899"/>
          </a:solidFill>
          <a:latin typeface="Georgia" pitchFamily="18" charset="0"/>
          <a:ea typeface="宋体" pitchFamily="0" charset="0"/>
          <a:cs typeface="Georgia" pitchFamily="18" charset="0"/>
        </a:defRPr>
      </a:lvl1pPr>
    </p:titleStyle>
    <p:bodyStyle>
      <a:lvl1pPr marL="273050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1"/>
        </a:buClr>
        <a:buSzPct val="85000"/>
        <a:buFont typeface="Wingdings 2" pitchFamily="18" charset="2"/>
        <a:buChar char=""/>
        <a:defRPr sz="27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1pPr>
      <a:lvl2pPr marL="547624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70000"/>
        <a:buFont typeface="Wingdings" pitchFamily="2" charset="2"/>
        <a:buChar char=""/>
        <a:defRPr sz="22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2pPr>
      <a:lvl3pPr marL="82232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ADAE"/>
        </a:buClr>
        <a:buSzPct val="75000"/>
        <a:buFont typeface="Wingdings 2" pitchFamily="18" charset="2"/>
        <a:buChar char="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3pPr>
      <a:lvl4pPr marL="1096899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7B70"/>
        </a:buClr>
        <a:buSzPct val="70000"/>
        <a:buFont typeface="Wingdings" pitchFamily="2" charset="2"/>
        <a:buChar char=""/>
        <a:defRPr sz="20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4pPr>
      <a:lvl5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5pPr>
      <a:lvl6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6pPr>
      <a:lvl7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7pPr>
      <a:lvl8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8pPr>
      <a:lvl9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9pPr>
    </p:bodyStyle>
  </p:txStyles>
</p:sldMaster>
</file>

<file path=ppt/slideMasters/slideMaster12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"/>
          <p:cNvSpPr>
            <a:spLocks/>
          </p:cNvSpPr>
          <p:nvPr/>
        </p:nvSpPr>
        <p:spPr>
          <a:xfrm rot="0">
            <a:off x="0" y="6705600"/>
            <a:ext cx="9144000" cy="1524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7010400" y="0"/>
            <a:ext cx="21336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0" y="0"/>
            <a:ext cx="9144000" cy="155575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0" y="0"/>
            <a:ext cx="1524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146050" y="6391275"/>
            <a:ext cx="8832850" cy="309562"/>
          </a:xfrm>
          <a:prstGeom prst="rect"/>
          <a:solidFill>
            <a:srgbClr val="8CADAE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152400" y="155575"/>
            <a:ext cx="8832850" cy="6546850"/>
          </a:xfrm>
          <a:prstGeom prst="rect"/>
          <a:noFill/>
          <a:ln w="12700" cmpd="sng" cap="flat">
            <a:solidFill>
              <a:srgbClr val="7B9899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75" name="直线"/>
          <p:cNvSpPr>
            <a:spLocks/>
          </p:cNvSpPr>
          <p:nvPr/>
        </p:nvSpPr>
        <p:spPr>
          <a:xfrm rot="5400000">
            <a:off x="4021137" y="3278187"/>
            <a:ext cx="6245226" cy="0"/>
          </a:xfrm>
          <a:prstGeom prst="line"/>
          <a:noFill/>
          <a:ln w="12700" cmpd="sng" cap="flat">
            <a:solidFill>
              <a:srgbClr val="7B9899"/>
            </a:solidFill>
            <a:prstDash val="dash"/>
            <a:miter/>
          </a:ln>
        </p:spPr>
      </p:sp>
      <p:sp>
        <p:nvSpPr>
          <p:cNvPr id="176" name="椭圆"/>
          <p:cNvSpPr>
            <a:spLocks/>
          </p:cNvSpPr>
          <p:nvPr/>
        </p:nvSpPr>
        <p:spPr>
          <a:xfrm rot="0">
            <a:off x="6838951" y="2925762"/>
            <a:ext cx="609600" cy="609600"/>
          </a:xfrm>
          <a:prstGeom prst="ellipse"/>
          <a:solidFill>
            <a:srgbClr val="FFFFFF"/>
          </a:solidFill>
          <a:ln w="1587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177" name="椭圆"/>
          <p:cNvSpPr>
            <a:spLocks/>
          </p:cNvSpPr>
          <p:nvPr/>
        </p:nvSpPr>
        <p:spPr>
          <a:xfrm rot="0">
            <a:off x="6934200" y="3021012"/>
            <a:ext cx="420687" cy="419100"/>
          </a:xfrm>
          <a:prstGeom prst="ellipse"/>
          <a:solidFill>
            <a:srgbClr val="FFFFFF"/>
          </a:solidFill>
          <a:ln w="50800" cmpd="dbl" cap="flat">
            <a:solidFill>
              <a:srgbClr val="7B9899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301625" y="228600"/>
            <a:ext cx="8534401" cy="7588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301625" y="1524000"/>
            <a:ext cx="8534401" cy="45989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80" name="文本框"/>
          <p:cNvSpPr>
            <a:spLocks noGrp="1"/>
          </p:cNvSpPr>
          <p:nvPr>
            <p:ph type="sldNum"/>
          </p:nvPr>
        </p:nvSpPr>
        <p:spPr>
          <a:xfrm rot="0">
            <a:off x="6915150" y="3009900"/>
            <a:ext cx="457200" cy="441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5720" tIns="45720" rIns="45720" bIns="45720" anchor="ctr" anchorCtr="0">
            <a:prstTxWarp prst="textNoShape"/>
          </a:bodyPr>
          <a:lstStyle/>
          <a:p>
            <a:pPr algn="ctr" eaLnBrk="1" latinLnBrk="0" hangingPunct="1"/>
            <a:fld id="{CAD2D6BD-DE1B-4B5F-8B41-2702339687B9}" type="slidenum">
              <a:rPr lang="en-US" altLang="zh-CN" sz="1600" b="0" i="0" u="none" strike="noStrike" kern="0" cap="none" spc="0" baseline="0">
                <a:solidFill>
                  <a:srgbClr val="7B9899"/>
                </a:solidFill>
                <a:latin typeface="Arial" pitchFamily="0" charset="0"/>
                <a:ea typeface="Arial" pitchFamily="0" charset="0"/>
                <a:cs typeface="Lucida Sans"/>
              </a:rPr>
              <a:t>&lt;#&gt;</a:t>
            </a:fld>
            <a:endParaRPr lang="zh-CN" altLang="en-US" sz="1600">
              <a:solidFill>
                <a:srgbClr val="7B9899"/>
              </a:solidFill>
            </a:endParaRPr>
          </a:p>
        </p:txBody>
      </p:sp>
      <p:sp>
        <p:nvSpPr>
          <p:cNvPr id="181" name="文本框"/>
          <p:cNvSpPr>
            <a:spLocks noGrp="1"/>
          </p:cNvSpPr>
          <p:nvPr>
            <p:ph type="dt"/>
          </p:nvPr>
        </p:nvSpPr>
        <p:spPr>
          <a:xfrm rot="0">
            <a:off x="5791200" y="6405562"/>
            <a:ext cx="3044825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 eaLnBrk="1" latinLnBrk="0" hangingPunct="1"/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182" name="文本框"/>
          <p:cNvSpPr>
            <a:spLocks noGrp="1"/>
          </p:cNvSpPr>
          <p:nvPr>
            <p:ph type="ftr"/>
          </p:nvPr>
        </p:nvSpPr>
        <p:spPr>
          <a:xfrm rot="0">
            <a:off x="304800" y="6410325"/>
            <a:ext cx="3581400" cy="3667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 sz="1200">
                <a:solidFill>
                  <a:srgbClr val="FFFFFF"/>
                </a:solidFill>
              </a:rPr>
              <a:t>EC2451 - Project Work (First Review : 23/01/2014)</a:t>
            </a:r>
            <a:endParaRPr lang="zh-CN" alt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96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marL="0" indent="0" algn="ctr" defTabSz="914400" rtl="0" eaLnBrk="0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3300" b="0" i="0" u="none" baseline="0">
          <a:solidFill>
            <a:srgbClr val="7B9899"/>
          </a:solidFill>
          <a:latin typeface="Georgia" pitchFamily="18" charset="0"/>
          <a:ea typeface="宋体" pitchFamily="0" charset="0"/>
          <a:cs typeface="Georgia" pitchFamily="18" charset="0"/>
        </a:defRPr>
      </a:lvl1pPr>
    </p:titleStyle>
    <p:bodyStyle>
      <a:lvl1pPr marL="273050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1"/>
        </a:buClr>
        <a:buSzPct val="85000"/>
        <a:buFont typeface="Wingdings 2" pitchFamily="18" charset="2"/>
        <a:buChar char=""/>
        <a:defRPr sz="27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1pPr>
      <a:lvl2pPr marL="547624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70000"/>
        <a:buFont typeface="Wingdings" pitchFamily="2" charset="2"/>
        <a:buChar char=""/>
        <a:defRPr sz="22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2pPr>
      <a:lvl3pPr marL="82232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ADAE"/>
        </a:buClr>
        <a:buSzPct val="75000"/>
        <a:buFont typeface="Wingdings 2" pitchFamily="18" charset="2"/>
        <a:buChar char="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3pPr>
      <a:lvl4pPr marL="1096899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7B70"/>
        </a:buClr>
        <a:buSzPct val="70000"/>
        <a:buFont typeface="Wingdings" pitchFamily="2" charset="2"/>
        <a:buChar char=""/>
        <a:defRPr sz="20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4pPr>
      <a:lvl5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5pPr>
      <a:lvl6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6pPr>
      <a:lvl7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7pPr>
      <a:lvl8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8pPr>
      <a:lvl9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9pPr>
    </p:bodyStyle>
  </p:txStyles>
</p:sldMaster>
</file>

<file path=ppt/slideMasters/slideMaster2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"/>
          <p:cNvSpPr>
            <a:spLocks/>
          </p:cNvSpPr>
          <p:nvPr/>
        </p:nvSpPr>
        <p:spPr>
          <a:xfrm rot="0">
            <a:off x="0" y="6705600"/>
            <a:ext cx="9144000" cy="1524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23" name="矩形"/>
          <p:cNvSpPr>
            <a:spLocks/>
          </p:cNvSpPr>
          <p:nvPr/>
        </p:nvSpPr>
        <p:spPr>
          <a:xfrm rot="0">
            <a:off x="8991600" y="3175"/>
            <a:ext cx="1524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24" name="矩形"/>
          <p:cNvSpPr>
            <a:spLocks/>
          </p:cNvSpPr>
          <p:nvPr/>
        </p:nvSpPr>
        <p:spPr>
          <a:xfrm rot="0">
            <a:off x="0" y="0"/>
            <a:ext cx="1524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25" name="矩形"/>
          <p:cNvSpPr>
            <a:spLocks/>
          </p:cNvSpPr>
          <p:nvPr/>
        </p:nvSpPr>
        <p:spPr>
          <a:xfrm rot="0">
            <a:off x="0" y="0"/>
            <a:ext cx="9144000" cy="25146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26" name="矩形"/>
          <p:cNvSpPr>
            <a:spLocks/>
          </p:cNvSpPr>
          <p:nvPr/>
        </p:nvSpPr>
        <p:spPr>
          <a:xfrm rot="0">
            <a:off x="146050" y="6391275"/>
            <a:ext cx="8832850" cy="309562"/>
          </a:xfrm>
          <a:prstGeom prst="rect"/>
          <a:solidFill>
            <a:srgbClr val="8CADAE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27" name="直线"/>
          <p:cNvSpPr>
            <a:spLocks/>
          </p:cNvSpPr>
          <p:nvPr/>
        </p:nvSpPr>
        <p:spPr>
          <a:xfrm rot="0">
            <a:off x="155575" y="2419350"/>
            <a:ext cx="8832851" cy="0"/>
          </a:xfrm>
          <a:prstGeom prst="line"/>
          <a:noFill/>
          <a:ln w="11430" cmpd="sng" cap="flat">
            <a:solidFill>
              <a:srgbClr val="7B9899"/>
            </a:solidFill>
            <a:prstDash val="dash"/>
            <a:miter/>
          </a:ln>
        </p:spPr>
      </p:sp>
      <p:sp>
        <p:nvSpPr>
          <p:cNvPr id="28" name="矩形"/>
          <p:cNvSpPr>
            <a:spLocks/>
          </p:cNvSpPr>
          <p:nvPr/>
        </p:nvSpPr>
        <p:spPr>
          <a:xfrm rot="0">
            <a:off x="152400" y="152400"/>
            <a:ext cx="8832850" cy="6546850"/>
          </a:xfrm>
          <a:prstGeom prst="rect"/>
          <a:noFill/>
          <a:ln w="12700" cmpd="sng" cap="flat">
            <a:solidFill>
              <a:srgbClr val="7B9899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29" name="椭圆"/>
          <p:cNvSpPr>
            <a:spLocks/>
          </p:cNvSpPr>
          <p:nvPr/>
        </p:nvSpPr>
        <p:spPr>
          <a:xfrm rot="0">
            <a:off x="4267200" y="2114550"/>
            <a:ext cx="609600" cy="609600"/>
          </a:xfrm>
          <a:prstGeom prst="ellipse"/>
          <a:solidFill>
            <a:srgbClr val="FFFFFF"/>
          </a:solidFill>
          <a:ln w="1587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30" name="椭圆"/>
          <p:cNvSpPr>
            <a:spLocks/>
          </p:cNvSpPr>
          <p:nvPr/>
        </p:nvSpPr>
        <p:spPr>
          <a:xfrm rot="0">
            <a:off x="4362450" y="2209800"/>
            <a:ext cx="419100" cy="420687"/>
          </a:xfrm>
          <a:prstGeom prst="ellipse"/>
          <a:solidFill>
            <a:srgbClr val="FFFFFF"/>
          </a:solidFill>
          <a:ln w="50800" cmpd="dbl" cap="flat">
            <a:solidFill>
              <a:srgbClr val="7B9899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title"/>
          </p:nvPr>
        </p:nvSpPr>
        <p:spPr>
          <a:xfrm rot="0">
            <a:off x="301625" y="228600"/>
            <a:ext cx="8534401" cy="7588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2" name="文本框"/>
          <p:cNvSpPr>
            <a:spLocks noGrp="1"/>
          </p:cNvSpPr>
          <p:nvPr>
            <p:ph type="body" idx="1"/>
          </p:nvPr>
        </p:nvSpPr>
        <p:spPr>
          <a:xfrm rot="0">
            <a:off x="301625" y="1524000"/>
            <a:ext cx="8534401" cy="45989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3" name="文本框"/>
          <p:cNvSpPr>
            <a:spLocks noGrp="1"/>
          </p:cNvSpPr>
          <p:nvPr>
            <p:ph type="dt"/>
          </p:nvPr>
        </p:nvSpPr>
        <p:spPr>
          <a:xfrm rot="0">
            <a:off x="5791200" y="6405562"/>
            <a:ext cx="3044825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 eaLnBrk="1" latinLnBrk="0" hangingPunct="1"/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34" name="文本框"/>
          <p:cNvSpPr>
            <a:spLocks noGrp="1"/>
          </p:cNvSpPr>
          <p:nvPr>
            <p:ph type="ftr"/>
          </p:nvPr>
        </p:nvSpPr>
        <p:spPr>
          <a:xfrm rot="0">
            <a:off x="304800" y="6410325"/>
            <a:ext cx="3581400" cy="3667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 sz="1200">
                <a:solidFill>
                  <a:srgbClr val="FFFFFF"/>
                </a:solidFill>
              </a:rPr>
              <a:t>EC2451 - Project Work (First Review : 23/01/2014)</a:t>
            </a: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ldNum"/>
          </p:nvPr>
        </p:nvSpPr>
        <p:spPr>
          <a:xfrm rot="0">
            <a:off x="4343400" y="2198687"/>
            <a:ext cx="457200" cy="441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5720" tIns="45720" rIns="45720" bIns="45720" anchor="ctr" anchorCtr="0">
            <a:prstTxWarp prst="textNoShape"/>
          </a:bodyPr>
          <a:lstStyle/>
          <a:p>
            <a:pPr algn="ctr" eaLnBrk="1" latinLnBrk="0" hangingPunct="1"/>
            <a:fld id="{CAD2D6BD-DE1B-4B5F-8B41-2702339687B9}" type="slidenum">
              <a:rPr lang="en-US" altLang="zh-CN" sz="1600" b="0" i="0" u="none" strike="noStrike" kern="0" cap="none" spc="0" baseline="0">
                <a:solidFill>
                  <a:srgbClr val="7B9899"/>
                </a:solidFill>
                <a:latin typeface="Arial" pitchFamily="0" charset="0"/>
                <a:ea typeface="Arial" pitchFamily="0" charset="0"/>
                <a:cs typeface="Lucida Sans"/>
              </a:rPr>
              <a:t>&lt;#&gt;</a:t>
            </a:fld>
            <a:endParaRPr lang="zh-CN" altLang="en-US" sz="1600">
              <a:solidFill>
                <a:srgbClr val="7B98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6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marL="0" indent="0" algn="ctr" defTabSz="914400" rtl="0" eaLnBrk="0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3300" b="0" i="0" u="none" baseline="0">
          <a:solidFill>
            <a:srgbClr val="7B9899"/>
          </a:solidFill>
          <a:latin typeface="Georgia" pitchFamily="18" charset="0"/>
          <a:ea typeface="宋体" pitchFamily="0" charset="0"/>
          <a:cs typeface="Georgia" pitchFamily="18" charset="0"/>
        </a:defRPr>
      </a:lvl1pPr>
    </p:titleStyle>
    <p:bodyStyle>
      <a:lvl1pPr marL="273050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1"/>
        </a:buClr>
        <a:buSzPct val="85000"/>
        <a:buFont typeface="Wingdings 2" pitchFamily="18" charset="2"/>
        <a:buChar char=""/>
        <a:defRPr sz="27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1pPr>
      <a:lvl2pPr marL="547624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70000"/>
        <a:buFont typeface="Wingdings" pitchFamily="2" charset="2"/>
        <a:buChar char=""/>
        <a:defRPr sz="22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2pPr>
      <a:lvl3pPr marL="82232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ADAE"/>
        </a:buClr>
        <a:buSzPct val="75000"/>
        <a:buFont typeface="Wingdings 2" pitchFamily="18" charset="2"/>
        <a:buChar char="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3pPr>
      <a:lvl4pPr marL="1096899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7B70"/>
        </a:buClr>
        <a:buSzPct val="70000"/>
        <a:buFont typeface="Wingdings" pitchFamily="2" charset="2"/>
        <a:buChar char=""/>
        <a:defRPr sz="20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4pPr>
      <a:lvl5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5pPr>
      <a:lvl6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6pPr>
      <a:lvl7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7pPr>
      <a:lvl8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8pPr>
      <a:lvl9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9pPr>
    </p:bodyStyle>
  </p:txStyles>
</p:sldMaster>
</file>

<file path=ppt/slideMasters/slideMaster3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"/>
          <p:cNvSpPr>
            <a:spLocks/>
          </p:cNvSpPr>
          <p:nvPr/>
        </p:nvSpPr>
        <p:spPr>
          <a:xfrm rot="0">
            <a:off x="0" y="6705600"/>
            <a:ext cx="9144000" cy="1524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37" name="矩形"/>
          <p:cNvSpPr>
            <a:spLocks/>
          </p:cNvSpPr>
          <p:nvPr/>
        </p:nvSpPr>
        <p:spPr>
          <a:xfrm rot="0">
            <a:off x="0" y="0"/>
            <a:ext cx="9144000" cy="1393825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 rot="0">
            <a:off x="0" y="0"/>
            <a:ext cx="1524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39" name="矩形"/>
          <p:cNvSpPr>
            <a:spLocks/>
          </p:cNvSpPr>
          <p:nvPr/>
        </p:nvSpPr>
        <p:spPr>
          <a:xfrm rot="0">
            <a:off x="8991600" y="0"/>
            <a:ext cx="1524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40" name="矩形"/>
          <p:cNvSpPr>
            <a:spLocks/>
          </p:cNvSpPr>
          <p:nvPr/>
        </p:nvSpPr>
        <p:spPr>
          <a:xfrm rot="0">
            <a:off x="149225" y="6388099"/>
            <a:ext cx="8832850" cy="309562"/>
          </a:xfrm>
          <a:prstGeom prst="rect"/>
          <a:solidFill>
            <a:srgbClr val="8CADAE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152400" y="155575"/>
            <a:ext cx="8832850" cy="6546850"/>
          </a:xfrm>
          <a:prstGeom prst="rect"/>
          <a:noFill/>
          <a:ln w="12700" cmpd="sng" cap="flat">
            <a:solidFill>
              <a:srgbClr val="7B9899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42" name="直线"/>
          <p:cNvSpPr>
            <a:spLocks/>
          </p:cNvSpPr>
          <p:nvPr/>
        </p:nvSpPr>
        <p:spPr>
          <a:xfrm rot="0">
            <a:off x="152400" y="1276350"/>
            <a:ext cx="8832850" cy="0"/>
          </a:xfrm>
          <a:prstGeom prst="line"/>
          <a:noFill/>
          <a:ln w="12700" cmpd="sng" cap="flat">
            <a:solidFill>
              <a:srgbClr val="7B9899"/>
            </a:solidFill>
            <a:prstDash val="dash"/>
            <a:miter/>
          </a:ln>
        </p:spPr>
      </p:sp>
      <p:sp>
        <p:nvSpPr>
          <p:cNvPr id="43" name="椭圆"/>
          <p:cNvSpPr>
            <a:spLocks/>
          </p:cNvSpPr>
          <p:nvPr/>
        </p:nvSpPr>
        <p:spPr>
          <a:xfrm rot="0">
            <a:off x="4267200" y="955675"/>
            <a:ext cx="609600" cy="609600"/>
          </a:xfrm>
          <a:prstGeom prst="ellipse"/>
          <a:solidFill>
            <a:srgbClr val="FFFFFF"/>
          </a:solidFill>
          <a:ln w="1587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44" name="椭圆"/>
          <p:cNvSpPr>
            <a:spLocks/>
          </p:cNvSpPr>
          <p:nvPr/>
        </p:nvSpPr>
        <p:spPr>
          <a:xfrm rot="0">
            <a:off x="4362450" y="1050925"/>
            <a:ext cx="419100" cy="420687"/>
          </a:xfrm>
          <a:prstGeom prst="ellipse"/>
          <a:solidFill>
            <a:srgbClr val="FFFFFF"/>
          </a:solidFill>
          <a:ln w="50800" cmpd="dbl" cap="flat">
            <a:solidFill>
              <a:srgbClr val="7B9899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45" name="矩形"/>
          <p:cNvSpPr>
            <a:spLocks/>
          </p:cNvSpPr>
          <p:nvPr/>
        </p:nvSpPr>
        <p:spPr>
          <a:xfrm rot="0">
            <a:off x="119062" y="76200"/>
            <a:ext cx="8915400" cy="6705600"/>
          </a:xfrm>
          <a:prstGeom prst="rect"/>
          <a:noFill/>
          <a:ln w="11429" cmpd="sng" cap="flat">
            <a:solidFill>
              <a:srgbClr val="994733"/>
            </a:solidFill>
            <a:prstDash val="dash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301625" y="228600"/>
            <a:ext cx="8534401" cy="7588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301625" y="1524000"/>
            <a:ext cx="8534401" cy="45989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8" name="文本框"/>
          <p:cNvSpPr>
            <a:spLocks noGrp="1"/>
          </p:cNvSpPr>
          <p:nvPr>
            <p:ph type="dt"/>
          </p:nvPr>
        </p:nvSpPr>
        <p:spPr>
          <a:xfrm rot="0">
            <a:off x="5791200" y="6405562"/>
            <a:ext cx="3044825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 eaLnBrk="1" latinLnBrk="0" hangingPunct="1"/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ftr"/>
          </p:nvPr>
        </p:nvSpPr>
        <p:spPr>
          <a:xfrm rot="0">
            <a:off x="304800" y="6410325"/>
            <a:ext cx="3581400" cy="3667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 sz="1200">
                <a:solidFill>
                  <a:srgbClr val="FFFFFF"/>
                </a:solidFill>
              </a:rPr>
              <a:t>EC2451 - Project Work (First Review : 23/01/2014)</a:t>
            </a: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sldNum"/>
          </p:nvPr>
        </p:nvSpPr>
        <p:spPr>
          <a:xfrm rot="0">
            <a:off x="4362450" y="1027112"/>
            <a:ext cx="457200" cy="441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5720" tIns="45720" rIns="45720" bIns="45720" anchor="ctr" anchorCtr="0">
            <a:prstTxWarp prst="textNoShape"/>
          </a:bodyPr>
          <a:lstStyle/>
          <a:p>
            <a:pPr algn="ctr" eaLnBrk="1" latinLnBrk="0" hangingPunct="1"/>
            <a:fld id="{CAD2D6BD-DE1B-4B5F-8B41-2702339687B9}" type="slidenum">
              <a:rPr lang="en-US" altLang="zh-CN" sz="1600" b="0" i="0" u="none" strike="noStrike" kern="0" cap="none" spc="0" baseline="0">
                <a:solidFill>
                  <a:srgbClr val="7B9899"/>
                </a:solidFill>
                <a:latin typeface="Arial" pitchFamily="0" charset="0"/>
                <a:ea typeface="Arial" pitchFamily="0" charset="0"/>
                <a:cs typeface="Lucida Sans"/>
              </a:rPr>
              <a:t>&lt;#&gt;</a:t>
            </a:fld>
            <a:endParaRPr lang="zh-CN" altLang="en-US" sz="1600">
              <a:solidFill>
                <a:srgbClr val="7B98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78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marL="0" indent="0" algn="ctr" defTabSz="914400" rtl="0" eaLnBrk="0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3300" b="0" i="0" u="none" baseline="0">
          <a:solidFill>
            <a:srgbClr val="7B9899"/>
          </a:solidFill>
          <a:latin typeface="Georgia" pitchFamily="18" charset="0"/>
          <a:ea typeface="宋体" pitchFamily="0" charset="0"/>
          <a:cs typeface="Georgia" pitchFamily="18" charset="0"/>
        </a:defRPr>
      </a:lvl1pPr>
    </p:titleStyle>
    <p:bodyStyle>
      <a:lvl1pPr marL="273050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1"/>
        </a:buClr>
        <a:buSzPct val="85000"/>
        <a:buFont typeface="Wingdings 2" pitchFamily="18" charset="2"/>
        <a:buChar char=""/>
        <a:defRPr sz="27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1pPr>
      <a:lvl2pPr marL="547624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70000"/>
        <a:buFont typeface="Wingdings" pitchFamily="2" charset="2"/>
        <a:buChar char=""/>
        <a:defRPr sz="22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2pPr>
      <a:lvl3pPr marL="82232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ADAE"/>
        </a:buClr>
        <a:buSzPct val="75000"/>
        <a:buFont typeface="Wingdings 2" pitchFamily="18" charset="2"/>
        <a:buChar char="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3pPr>
      <a:lvl4pPr marL="1096899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7B70"/>
        </a:buClr>
        <a:buSzPct val="70000"/>
        <a:buFont typeface="Wingdings" pitchFamily="2" charset="2"/>
        <a:buChar char=""/>
        <a:defRPr sz="20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4pPr>
      <a:lvl5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5pPr>
      <a:lvl6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6pPr>
      <a:lvl7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7pPr>
      <a:lvl8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8pPr>
      <a:lvl9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9pPr>
    </p:bodyStyle>
  </p:txStyles>
</p:sldMaster>
</file>

<file path=ppt/slideMasters/slideMaster4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"/>
          <p:cNvSpPr>
            <a:spLocks/>
          </p:cNvSpPr>
          <p:nvPr/>
        </p:nvSpPr>
        <p:spPr>
          <a:xfrm rot="0">
            <a:off x="0" y="0"/>
            <a:ext cx="1524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52" name="矩形"/>
          <p:cNvSpPr>
            <a:spLocks/>
          </p:cNvSpPr>
          <p:nvPr/>
        </p:nvSpPr>
        <p:spPr>
          <a:xfrm rot="0">
            <a:off x="0" y="6705600"/>
            <a:ext cx="9144000" cy="1524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53" name="矩形"/>
          <p:cNvSpPr>
            <a:spLocks/>
          </p:cNvSpPr>
          <p:nvPr/>
        </p:nvSpPr>
        <p:spPr>
          <a:xfrm rot="0">
            <a:off x="0" y="0"/>
            <a:ext cx="9144000" cy="1524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54" name="矩形"/>
          <p:cNvSpPr>
            <a:spLocks/>
          </p:cNvSpPr>
          <p:nvPr/>
        </p:nvSpPr>
        <p:spPr>
          <a:xfrm rot="0">
            <a:off x="8991600" y="19050"/>
            <a:ext cx="1524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55" name="矩形"/>
          <p:cNvSpPr>
            <a:spLocks/>
          </p:cNvSpPr>
          <p:nvPr/>
        </p:nvSpPr>
        <p:spPr>
          <a:xfrm rot="0">
            <a:off x="152400" y="2286000"/>
            <a:ext cx="8832850" cy="3048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56" name="矩形"/>
          <p:cNvSpPr>
            <a:spLocks/>
          </p:cNvSpPr>
          <p:nvPr/>
        </p:nvSpPr>
        <p:spPr>
          <a:xfrm rot="0">
            <a:off x="155575" y="142875"/>
            <a:ext cx="8832851" cy="2139950"/>
          </a:xfrm>
          <a:prstGeom prst="rect"/>
          <a:solidFill>
            <a:schemeClr val="accent1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57" name="矩形"/>
          <p:cNvSpPr>
            <a:spLocks/>
          </p:cNvSpPr>
          <p:nvPr/>
        </p:nvSpPr>
        <p:spPr>
          <a:xfrm rot="0">
            <a:off x="146050" y="6391275"/>
            <a:ext cx="8832850" cy="309562"/>
          </a:xfrm>
          <a:prstGeom prst="rect"/>
          <a:solidFill>
            <a:srgbClr val="8CADAE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58" name="矩形"/>
          <p:cNvSpPr>
            <a:spLocks/>
          </p:cNvSpPr>
          <p:nvPr/>
        </p:nvSpPr>
        <p:spPr>
          <a:xfrm rot="0">
            <a:off x="152400" y="152400"/>
            <a:ext cx="8832850" cy="6546850"/>
          </a:xfrm>
          <a:prstGeom prst="rect"/>
          <a:noFill/>
          <a:ln w="12700" cmpd="sng" cap="flat">
            <a:solidFill>
              <a:srgbClr val="7B9899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59" name="直线"/>
          <p:cNvSpPr>
            <a:spLocks/>
          </p:cNvSpPr>
          <p:nvPr/>
        </p:nvSpPr>
        <p:spPr>
          <a:xfrm rot="0">
            <a:off x="152400" y="2438400"/>
            <a:ext cx="8832850" cy="0"/>
          </a:xfrm>
          <a:prstGeom prst="line"/>
          <a:noFill/>
          <a:ln w="11430" cmpd="sng" cap="flat">
            <a:solidFill>
              <a:srgbClr val="7B9899"/>
            </a:solidFill>
            <a:prstDash val="dash"/>
            <a:miter/>
          </a:ln>
        </p:spPr>
      </p:sp>
      <p:sp>
        <p:nvSpPr>
          <p:cNvPr id="60" name="椭圆"/>
          <p:cNvSpPr>
            <a:spLocks/>
          </p:cNvSpPr>
          <p:nvPr/>
        </p:nvSpPr>
        <p:spPr>
          <a:xfrm rot="0">
            <a:off x="4267200" y="2114550"/>
            <a:ext cx="609600" cy="609600"/>
          </a:xfrm>
          <a:prstGeom prst="ellipse"/>
          <a:solidFill>
            <a:srgbClr val="FFFFFF"/>
          </a:solidFill>
          <a:ln w="1587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61" name="椭圆"/>
          <p:cNvSpPr>
            <a:spLocks/>
          </p:cNvSpPr>
          <p:nvPr/>
        </p:nvSpPr>
        <p:spPr>
          <a:xfrm rot="0">
            <a:off x="4362450" y="2209800"/>
            <a:ext cx="419100" cy="420687"/>
          </a:xfrm>
          <a:prstGeom prst="ellipse"/>
          <a:solidFill>
            <a:srgbClr val="FFFFFF"/>
          </a:solidFill>
          <a:ln w="50800" cmpd="dbl" cap="flat">
            <a:solidFill>
              <a:srgbClr val="7B9899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title"/>
          </p:nvPr>
        </p:nvSpPr>
        <p:spPr>
          <a:xfrm rot="0">
            <a:off x="301625" y="228600"/>
            <a:ext cx="8534401" cy="7588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3" name="文本框"/>
          <p:cNvSpPr>
            <a:spLocks noGrp="1"/>
          </p:cNvSpPr>
          <p:nvPr>
            <p:ph type="body" idx="1"/>
          </p:nvPr>
        </p:nvSpPr>
        <p:spPr>
          <a:xfrm rot="0">
            <a:off x="301625" y="1524000"/>
            <a:ext cx="8534401" cy="45989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4" name="文本框"/>
          <p:cNvSpPr>
            <a:spLocks noGrp="1"/>
          </p:cNvSpPr>
          <p:nvPr>
            <p:ph type="ftr"/>
          </p:nvPr>
        </p:nvSpPr>
        <p:spPr>
          <a:xfrm rot="0">
            <a:off x="304800" y="6410325"/>
            <a:ext cx="3581400" cy="3667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 sz="1200">
                <a:solidFill>
                  <a:srgbClr val="FFFFFF"/>
                </a:solidFill>
              </a:rPr>
              <a:t>EC2451 - Project Work (First Review : 23/01/2014)</a:t>
            </a: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65" name="文本框"/>
          <p:cNvSpPr>
            <a:spLocks noGrp="1"/>
          </p:cNvSpPr>
          <p:nvPr>
            <p:ph type="dt"/>
          </p:nvPr>
        </p:nvSpPr>
        <p:spPr>
          <a:xfrm rot="0">
            <a:off x="5791200" y="6405562"/>
            <a:ext cx="3044825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 eaLnBrk="1" latinLnBrk="0" hangingPunct="1"/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sldNum"/>
          </p:nvPr>
        </p:nvSpPr>
        <p:spPr>
          <a:xfrm rot="0">
            <a:off x="4343400" y="2198687"/>
            <a:ext cx="457200" cy="441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5720" tIns="45720" rIns="45720" bIns="45720" anchor="ctr" anchorCtr="0">
            <a:prstTxWarp prst="textNoShape"/>
          </a:bodyPr>
          <a:lstStyle/>
          <a:p>
            <a:pPr algn="ctr" eaLnBrk="1" latinLnBrk="0" hangingPunct="1"/>
            <a:fld id="{CAD2D6BD-DE1B-4B5F-8B41-2702339687B9}" type="slidenum">
              <a:rPr lang="en-US" altLang="zh-CN" sz="1600" b="0" i="0" u="none" strike="noStrike" kern="0" cap="none" spc="0" baseline="0">
                <a:solidFill>
                  <a:srgbClr val="7B9899"/>
                </a:solidFill>
                <a:latin typeface="Arial" pitchFamily="0" charset="0"/>
                <a:ea typeface="Arial" pitchFamily="0" charset="0"/>
                <a:cs typeface="Lucida Sans"/>
              </a:rPr>
              <a:t>&lt;#&gt;</a:t>
            </a:fld>
            <a:endParaRPr lang="zh-CN" altLang="en-US" sz="1600">
              <a:solidFill>
                <a:srgbClr val="7B98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14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marL="0" indent="0" algn="ctr" defTabSz="914400" rtl="0" eaLnBrk="0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3300" b="0" i="0" u="none" baseline="0">
          <a:solidFill>
            <a:srgbClr val="7B9899"/>
          </a:solidFill>
          <a:latin typeface="Georgia" pitchFamily="18" charset="0"/>
          <a:ea typeface="宋体" pitchFamily="0" charset="0"/>
          <a:cs typeface="Georgia" pitchFamily="18" charset="0"/>
        </a:defRPr>
      </a:lvl1pPr>
    </p:titleStyle>
    <p:bodyStyle>
      <a:lvl1pPr marL="273050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1"/>
        </a:buClr>
        <a:buSzPct val="85000"/>
        <a:buFont typeface="Wingdings 2" pitchFamily="18" charset="2"/>
        <a:buChar char=""/>
        <a:defRPr sz="27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1pPr>
      <a:lvl2pPr marL="547624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70000"/>
        <a:buFont typeface="Wingdings" pitchFamily="2" charset="2"/>
        <a:buChar char=""/>
        <a:defRPr sz="22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2pPr>
      <a:lvl3pPr marL="82232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ADAE"/>
        </a:buClr>
        <a:buSzPct val="75000"/>
        <a:buFont typeface="Wingdings 2" pitchFamily="18" charset="2"/>
        <a:buChar char="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3pPr>
      <a:lvl4pPr marL="1096899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7B70"/>
        </a:buClr>
        <a:buSzPct val="70000"/>
        <a:buFont typeface="Wingdings" pitchFamily="2" charset="2"/>
        <a:buChar char=""/>
        <a:defRPr sz="20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4pPr>
      <a:lvl5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5pPr>
      <a:lvl6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6pPr>
      <a:lvl7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7pPr>
      <a:lvl8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8pPr>
      <a:lvl9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9pPr>
    </p:bodyStyle>
  </p:txStyles>
</p:sldMaster>
</file>

<file path=ppt/slideMasters/slideMaster5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"/>
          <p:cNvSpPr>
            <a:spLocks/>
          </p:cNvSpPr>
          <p:nvPr/>
        </p:nvSpPr>
        <p:spPr>
          <a:xfrm rot="0">
            <a:off x="0" y="6705600"/>
            <a:ext cx="9144000" cy="1524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68" name="矩形"/>
          <p:cNvSpPr>
            <a:spLocks/>
          </p:cNvSpPr>
          <p:nvPr/>
        </p:nvSpPr>
        <p:spPr>
          <a:xfrm rot="0">
            <a:off x="0" y="0"/>
            <a:ext cx="9144000" cy="1393825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69" name="矩形"/>
          <p:cNvSpPr>
            <a:spLocks/>
          </p:cNvSpPr>
          <p:nvPr/>
        </p:nvSpPr>
        <p:spPr>
          <a:xfrm rot="0">
            <a:off x="0" y="0"/>
            <a:ext cx="1524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70" name="矩形"/>
          <p:cNvSpPr>
            <a:spLocks/>
          </p:cNvSpPr>
          <p:nvPr/>
        </p:nvSpPr>
        <p:spPr>
          <a:xfrm rot="0">
            <a:off x="8991600" y="0"/>
            <a:ext cx="1524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71" name="矩形"/>
          <p:cNvSpPr>
            <a:spLocks/>
          </p:cNvSpPr>
          <p:nvPr/>
        </p:nvSpPr>
        <p:spPr>
          <a:xfrm rot="0">
            <a:off x="149225" y="6388099"/>
            <a:ext cx="8832850" cy="309562"/>
          </a:xfrm>
          <a:prstGeom prst="rect"/>
          <a:solidFill>
            <a:srgbClr val="8CADAE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72" name="矩形"/>
          <p:cNvSpPr>
            <a:spLocks/>
          </p:cNvSpPr>
          <p:nvPr/>
        </p:nvSpPr>
        <p:spPr>
          <a:xfrm rot="0">
            <a:off x="152400" y="155575"/>
            <a:ext cx="8832850" cy="6546850"/>
          </a:xfrm>
          <a:prstGeom prst="rect"/>
          <a:noFill/>
          <a:ln w="12700" cmpd="sng" cap="flat">
            <a:solidFill>
              <a:srgbClr val="7B9899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73" name="直线"/>
          <p:cNvSpPr>
            <a:spLocks/>
          </p:cNvSpPr>
          <p:nvPr/>
        </p:nvSpPr>
        <p:spPr>
          <a:xfrm rot="0">
            <a:off x="152400" y="1276350"/>
            <a:ext cx="8832850" cy="0"/>
          </a:xfrm>
          <a:prstGeom prst="line"/>
          <a:noFill/>
          <a:ln w="12700" cmpd="sng" cap="flat">
            <a:solidFill>
              <a:srgbClr val="7B9899"/>
            </a:solidFill>
            <a:prstDash val="dash"/>
            <a:miter/>
          </a:ln>
        </p:spPr>
      </p:sp>
      <p:sp>
        <p:nvSpPr>
          <p:cNvPr id="74" name="椭圆"/>
          <p:cNvSpPr>
            <a:spLocks/>
          </p:cNvSpPr>
          <p:nvPr/>
        </p:nvSpPr>
        <p:spPr>
          <a:xfrm rot="0">
            <a:off x="4267200" y="955675"/>
            <a:ext cx="609600" cy="609600"/>
          </a:xfrm>
          <a:prstGeom prst="ellipse"/>
          <a:solidFill>
            <a:srgbClr val="FFFFFF"/>
          </a:solidFill>
          <a:ln w="1587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75" name="椭圆"/>
          <p:cNvSpPr>
            <a:spLocks/>
          </p:cNvSpPr>
          <p:nvPr/>
        </p:nvSpPr>
        <p:spPr>
          <a:xfrm rot="0">
            <a:off x="4362450" y="1050925"/>
            <a:ext cx="419100" cy="420687"/>
          </a:xfrm>
          <a:prstGeom prst="ellipse"/>
          <a:solidFill>
            <a:srgbClr val="FFFFFF"/>
          </a:solidFill>
          <a:ln w="50800" cmpd="dbl" cap="flat">
            <a:solidFill>
              <a:srgbClr val="7B9899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76" name="直线"/>
          <p:cNvSpPr>
            <a:spLocks/>
          </p:cNvSpPr>
          <p:nvPr/>
        </p:nvSpPr>
        <p:spPr>
          <a:xfrm flipV="1" rot="21600000">
            <a:off x="4562475" y="1576387"/>
            <a:ext cx="9524" cy="4818062"/>
          </a:xfrm>
          <a:prstGeom prst="line"/>
          <a:noFill/>
          <a:ln w="12700" cmpd="sng" cap="flat">
            <a:solidFill>
              <a:schemeClr val="tx2"/>
            </a:solidFill>
            <a:prstDash val="dash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301625" y="228600"/>
            <a:ext cx="8534401" cy="7588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78" name="文本框"/>
          <p:cNvSpPr>
            <a:spLocks noGrp="1"/>
          </p:cNvSpPr>
          <p:nvPr>
            <p:ph type="body" idx="1"/>
          </p:nvPr>
        </p:nvSpPr>
        <p:spPr>
          <a:xfrm rot="0">
            <a:off x="301625" y="1524000"/>
            <a:ext cx="8534401" cy="45989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9" name="文本框"/>
          <p:cNvSpPr>
            <a:spLocks noGrp="1"/>
          </p:cNvSpPr>
          <p:nvPr>
            <p:ph type="dt"/>
          </p:nvPr>
        </p:nvSpPr>
        <p:spPr>
          <a:xfrm rot="0">
            <a:off x="5791200" y="6410325"/>
            <a:ext cx="3044825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 eaLnBrk="1" latinLnBrk="0" hangingPunct="1"/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80" name="文本框"/>
          <p:cNvSpPr>
            <a:spLocks noGrp="1"/>
          </p:cNvSpPr>
          <p:nvPr>
            <p:ph type="ftr"/>
          </p:nvPr>
        </p:nvSpPr>
        <p:spPr>
          <a:xfrm rot="0">
            <a:off x="304800" y="6410325"/>
            <a:ext cx="3581400" cy="3667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 sz="1200">
                <a:solidFill>
                  <a:srgbClr val="FFFFFF"/>
                </a:solidFill>
              </a:rPr>
              <a:t>EC2451 - Project Work (First Review : 23/01/2014)</a:t>
            </a: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81" name="文本框"/>
          <p:cNvSpPr>
            <a:spLocks noGrp="1"/>
          </p:cNvSpPr>
          <p:nvPr>
            <p:ph type="sldNum"/>
          </p:nvPr>
        </p:nvSpPr>
        <p:spPr>
          <a:xfrm rot="0">
            <a:off x="4343400" y="1039812"/>
            <a:ext cx="457200" cy="441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5720" tIns="45720" rIns="45720" bIns="45720" anchor="ctr" anchorCtr="0">
            <a:prstTxWarp prst="textNoShape"/>
          </a:bodyPr>
          <a:lstStyle/>
          <a:p>
            <a:pPr algn="ctr" eaLnBrk="1" latinLnBrk="0" hangingPunct="1"/>
            <a:fld id="{CAD2D6BD-DE1B-4B5F-8B41-2702339687B9}" type="slidenum">
              <a:rPr lang="en-US" altLang="zh-CN" sz="1600" b="0" i="0" u="none" strike="noStrike" kern="0" cap="none" spc="0" baseline="0">
                <a:solidFill>
                  <a:srgbClr val="7B9899"/>
                </a:solidFill>
                <a:latin typeface="Arial" pitchFamily="0" charset="0"/>
                <a:ea typeface="Arial" pitchFamily="0" charset="0"/>
                <a:cs typeface="Lucida Sans"/>
              </a:rPr>
              <a:t>&lt;#&gt;</a:t>
            </a:fld>
            <a:endParaRPr lang="zh-CN" altLang="en-US" sz="1600">
              <a:solidFill>
                <a:srgbClr val="7B98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7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marL="0" indent="0" algn="ctr" defTabSz="914400" rtl="0" eaLnBrk="0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3300" b="0" i="0" u="none" baseline="0">
          <a:solidFill>
            <a:srgbClr val="7B9899"/>
          </a:solidFill>
          <a:latin typeface="Georgia" pitchFamily="18" charset="0"/>
          <a:ea typeface="宋体" pitchFamily="0" charset="0"/>
          <a:cs typeface="Georgia" pitchFamily="18" charset="0"/>
        </a:defRPr>
      </a:lvl1pPr>
    </p:titleStyle>
    <p:bodyStyle>
      <a:lvl1pPr marL="273050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1"/>
        </a:buClr>
        <a:buSzPct val="85000"/>
        <a:buFont typeface="Wingdings 2" pitchFamily="18" charset="2"/>
        <a:buChar char=""/>
        <a:defRPr sz="27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1pPr>
      <a:lvl2pPr marL="547624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70000"/>
        <a:buFont typeface="Wingdings" pitchFamily="2" charset="2"/>
        <a:buChar char=""/>
        <a:defRPr sz="22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2pPr>
      <a:lvl3pPr marL="82232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ADAE"/>
        </a:buClr>
        <a:buSzPct val="75000"/>
        <a:buFont typeface="Wingdings 2" pitchFamily="18" charset="2"/>
        <a:buChar char="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3pPr>
      <a:lvl4pPr marL="1096899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7B70"/>
        </a:buClr>
        <a:buSzPct val="70000"/>
        <a:buFont typeface="Wingdings" pitchFamily="2" charset="2"/>
        <a:buChar char=""/>
        <a:defRPr sz="20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4pPr>
      <a:lvl5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5pPr>
      <a:lvl6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6pPr>
      <a:lvl7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7pPr>
      <a:lvl8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8pPr>
      <a:lvl9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9pPr>
    </p:bodyStyle>
  </p:txStyles>
</p:sldMaster>
</file>

<file path=ppt/slideMasters/slideMaster6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直线"/>
          <p:cNvSpPr>
            <a:spLocks/>
          </p:cNvSpPr>
          <p:nvPr/>
        </p:nvSpPr>
        <p:spPr>
          <a:xfrm flipV="1" rot="21600000">
            <a:off x="4572000" y="2200275"/>
            <a:ext cx="0" cy="4187824"/>
          </a:xfrm>
          <a:prstGeom prst="line"/>
          <a:noFill/>
          <a:ln w="12700" cmpd="sng" cap="flat">
            <a:solidFill>
              <a:schemeClr val="tx2"/>
            </a:solidFill>
            <a:prstDash val="dash"/>
            <a:miter/>
          </a:ln>
        </p:spPr>
      </p:sp>
      <p:sp>
        <p:nvSpPr>
          <p:cNvPr id="83" name="矩形"/>
          <p:cNvSpPr>
            <a:spLocks/>
          </p:cNvSpPr>
          <p:nvPr/>
        </p:nvSpPr>
        <p:spPr>
          <a:xfrm rot="0">
            <a:off x="0" y="0"/>
            <a:ext cx="9144000" cy="14478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 rot="0">
            <a:off x="0" y="6705600"/>
            <a:ext cx="9144000" cy="1524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85" name="矩形"/>
          <p:cNvSpPr>
            <a:spLocks/>
          </p:cNvSpPr>
          <p:nvPr/>
        </p:nvSpPr>
        <p:spPr>
          <a:xfrm rot="0">
            <a:off x="0" y="0"/>
            <a:ext cx="1524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86" name="矩形"/>
          <p:cNvSpPr>
            <a:spLocks/>
          </p:cNvSpPr>
          <p:nvPr/>
        </p:nvSpPr>
        <p:spPr>
          <a:xfrm rot="0">
            <a:off x="8991600" y="0"/>
            <a:ext cx="1524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87" name="矩形"/>
          <p:cNvSpPr>
            <a:spLocks/>
          </p:cNvSpPr>
          <p:nvPr/>
        </p:nvSpPr>
        <p:spPr>
          <a:xfrm rot="0">
            <a:off x="152400" y="1371600"/>
            <a:ext cx="8832850" cy="914400"/>
          </a:xfrm>
          <a:prstGeom prst="rect"/>
          <a:solidFill>
            <a:schemeClr val="accent1"/>
          </a:solidFill>
          <a:ln w="1587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88" name="矩形"/>
          <p:cNvSpPr>
            <a:spLocks/>
          </p:cNvSpPr>
          <p:nvPr/>
        </p:nvSpPr>
        <p:spPr>
          <a:xfrm rot="0">
            <a:off x="146050" y="6391275"/>
            <a:ext cx="8832850" cy="311150"/>
          </a:xfrm>
          <a:prstGeom prst="rect"/>
          <a:solidFill>
            <a:srgbClr val="8CADAE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89" name="直线"/>
          <p:cNvSpPr>
            <a:spLocks/>
          </p:cNvSpPr>
          <p:nvPr/>
        </p:nvSpPr>
        <p:spPr>
          <a:xfrm rot="0">
            <a:off x="152400" y="1279525"/>
            <a:ext cx="8832850" cy="0"/>
          </a:xfrm>
          <a:prstGeom prst="line"/>
          <a:noFill/>
          <a:ln w="11430" cmpd="sng" cap="flat">
            <a:solidFill>
              <a:srgbClr val="7B9899"/>
            </a:solidFill>
            <a:prstDash val="dash"/>
            <a:miter/>
          </a:ln>
        </p:spPr>
      </p:sp>
      <p:sp>
        <p:nvSpPr>
          <p:cNvPr id="90" name="矩形"/>
          <p:cNvSpPr>
            <a:spLocks/>
          </p:cNvSpPr>
          <p:nvPr/>
        </p:nvSpPr>
        <p:spPr>
          <a:xfrm rot="0">
            <a:off x="152400" y="155575"/>
            <a:ext cx="8832850" cy="6546850"/>
          </a:xfrm>
          <a:prstGeom prst="rect"/>
          <a:noFill/>
          <a:ln w="12700" cmpd="sng" cap="flat">
            <a:solidFill>
              <a:srgbClr val="7B9899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91" name="椭圆"/>
          <p:cNvSpPr>
            <a:spLocks/>
          </p:cNvSpPr>
          <p:nvPr/>
        </p:nvSpPr>
        <p:spPr>
          <a:xfrm rot="0">
            <a:off x="4267200" y="955675"/>
            <a:ext cx="609600" cy="609600"/>
          </a:xfrm>
          <a:prstGeom prst="ellipse"/>
          <a:solidFill>
            <a:srgbClr val="FFFFFF"/>
          </a:solidFill>
          <a:ln w="1587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92" name="椭圆"/>
          <p:cNvSpPr>
            <a:spLocks/>
          </p:cNvSpPr>
          <p:nvPr/>
        </p:nvSpPr>
        <p:spPr>
          <a:xfrm rot="0">
            <a:off x="4362450" y="1050925"/>
            <a:ext cx="419100" cy="420687"/>
          </a:xfrm>
          <a:prstGeom prst="ellipse"/>
          <a:solidFill>
            <a:srgbClr val="FFFFFF"/>
          </a:solidFill>
          <a:ln w="50800" cmpd="dbl" cap="flat">
            <a:solidFill>
              <a:srgbClr val="7B9899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title"/>
          </p:nvPr>
        </p:nvSpPr>
        <p:spPr>
          <a:xfrm rot="0">
            <a:off x="301625" y="228600"/>
            <a:ext cx="8534401" cy="7588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4" name="文本框"/>
          <p:cNvSpPr>
            <a:spLocks noGrp="1"/>
          </p:cNvSpPr>
          <p:nvPr>
            <p:ph type="body" idx="1"/>
          </p:nvPr>
        </p:nvSpPr>
        <p:spPr>
          <a:xfrm rot="0">
            <a:off x="301625" y="1524000"/>
            <a:ext cx="8534401" cy="45989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95" name="文本框"/>
          <p:cNvSpPr>
            <a:spLocks noGrp="1"/>
          </p:cNvSpPr>
          <p:nvPr>
            <p:ph type="dt"/>
          </p:nvPr>
        </p:nvSpPr>
        <p:spPr>
          <a:xfrm rot="0">
            <a:off x="5791200" y="6405562"/>
            <a:ext cx="3044825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 eaLnBrk="1" latinLnBrk="0" hangingPunct="1"/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96" name="文本框"/>
          <p:cNvSpPr>
            <a:spLocks noGrp="1"/>
          </p:cNvSpPr>
          <p:nvPr>
            <p:ph type="ftr"/>
          </p:nvPr>
        </p:nvSpPr>
        <p:spPr>
          <a:xfrm rot="0">
            <a:off x="304800" y="6410325"/>
            <a:ext cx="35814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 sz="1200">
                <a:solidFill>
                  <a:srgbClr val="FFFFFF"/>
                </a:solidFill>
              </a:rPr>
              <a:t>EC2451 - Project Work (First Review : 23/01/2014)</a:t>
            </a: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97" name="文本框"/>
          <p:cNvSpPr>
            <a:spLocks noGrp="1"/>
          </p:cNvSpPr>
          <p:nvPr>
            <p:ph type="sldNum"/>
          </p:nvPr>
        </p:nvSpPr>
        <p:spPr>
          <a:xfrm rot="0">
            <a:off x="4343400" y="1042987"/>
            <a:ext cx="457200" cy="441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5720" tIns="45720" rIns="45720" bIns="45720" anchor="ctr" anchorCtr="0">
            <a:prstTxWarp prst="textNoShape"/>
          </a:bodyPr>
          <a:lstStyle/>
          <a:p>
            <a:pPr algn="ctr" eaLnBrk="1" latinLnBrk="0" hangingPunct="1"/>
            <a:fld id="{CAD2D6BD-DE1B-4B5F-8B41-2702339687B9}" type="slidenum">
              <a:rPr lang="en-US" altLang="zh-CN" sz="1600" b="0" i="0" u="none" strike="noStrike" kern="0" cap="none" spc="0" baseline="0">
                <a:solidFill>
                  <a:srgbClr val="7B9899"/>
                </a:solidFill>
                <a:latin typeface="Arial" pitchFamily="0" charset="0"/>
                <a:ea typeface="Arial" pitchFamily="0" charset="0"/>
                <a:cs typeface="Lucida Sans"/>
              </a:rPr>
              <a:t>&lt;#&gt;</a:t>
            </a:fld>
            <a:endParaRPr lang="zh-CN" altLang="en-US" sz="1600">
              <a:solidFill>
                <a:srgbClr val="7B98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4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marL="0" indent="0" algn="ctr" defTabSz="914400" rtl="0" eaLnBrk="0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3300" b="0" i="0" u="none" baseline="0">
          <a:solidFill>
            <a:srgbClr val="7B9899"/>
          </a:solidFill>
          <a:latin typeface="Georgia" pitchFamily="18" charset="0"/>
          <a:ea typeface="宋体" pitchFamily="0" charset="0"/>
          <a:cs typeface="Georgia" pitchFamily="18" charset="0"/>
        </a:defRPr>
      </a:lvl1pPr>
    </p:titleStyle>
    <p:bodyStyle>
      <a:lvl1pPr marL="273050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1"/>
        </a:buClr>
        <a:buSzPct val="85000"/>
        <a:buFont typeface="Wingdings 2" pitchFamily="18" charset="2"/>
        <a:buChar char=""/>
        <a:defRPr sz="27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1pPr>
      <a:lvl2pPr marL="547624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70000"/>
        <a:buFont typeface="Wingdings" pitchFamily="2" charset="2"/>
        <a:buChar char=""/>
        <a:defRPr sz="22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2pPr>
      <a:lvl3pPr marL="82232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ADAE"/>
        </a:buClr>
        <a:buSzPct val="75000"/>
        <a:buFont typeface="Wingdings 2" pitchFamily="18" charset="2"/>
        <a:buChar char="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3pPr>
      <a:lvl4pPr marL="1096899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7B70"/>
        </a:buClr>
        <a:buSzPct val="70000"/>
        <a:buFont typeface="Wingdings" pitchFamily="2" charset="2"/>
        <a:buChar char=""/>
        <a:defRPr sz="20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4pPr>
      <a:lvl5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5pPr>
      <a:lvl6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6pPr>
      <a:lvl7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7pPr>
      <a:lvl8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8pPr>
      <a:lvl9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9pPr>
    </p:bodyStyle>
  </p:txStyles>
</p:sldMaster>
</file>

<file path=ppt/slideMasters/slideMaster7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"/>
          <p:cNvSpPr>
            <a:spLocks/>
          </p:cNvSpPr>
          <p:nvPr/>
        </p:nvSpPr>
        <p:spPr>
          <a:xfrm rot="0">
            <a:off x="0" y="6705600"/>
            <a:ext cx="9144000" cy="1524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99" name="矩形"/>
          <p:cNvSpPr>
            <a:spLocks/>
          </p:cNvSpPr>
          <p:nvPr/>
        </p:nvSpPr>
        <p:spPr>
          <a:xfrm rot="0">
            <a:off x="0" y="0"/>
            <a:ext cx="9144000" cy="1393825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0" name="矩形"/>
          <p:cNvSpPr>
            <a:spLocks/>
          </p:cNvSpPr>
          <p:nvPr/>
        </p:nvSpPr>
        <p:spPr>
          <a:xfrm rot="0">
            <a:off x="0" y="0"/>
            <a:ext cx="1524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1" name="矩形"/>
          <p:cNvSpPr>
            <a:spLocks/>
          </p:cNvSpPr>
          <p:nvPr/>
        </p:nvSpPr>
        <p:spPr>
          <a:xfrm rot="0">
            <a:off x="8991600" y="0"/>
            <a:ext cx="1524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149225" y="6388099"/>
            <a:ext cx="8832850" cy="309562"/>
          </a:xfrm>
          <a:prstGeom prst="rect"/>
          <a:solidFill>
            <a:srgbClr val="8CADAE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3" name="矩形"/>
          <p:cNvSpPr>
            <a:spLocks/>
          </p:cNvSpPr>
          <p:nvPr/>
        </p:nvSpPr>
        <p:spPr>
          <a:xfrm rot="0">
            <a:off x="152400" y="155575"/>
            <a:ext cx="8832850" cy="6546850"/>
          </a:xfrm>
          <a:prstGeom prst="rect"/>
          <a:noFill/>
          <a:ln w="12700" cmpd="sng" cap="flat">
            <a:solidFill>
              <a:srgbClr val="7B9899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4" name="直线"/>
          <p:cNvSpPr>
            <a:spLocks/>
          </p:cNvSpPr>
          <p:nvPr/>
        </p:nvSpPr>
        <p:spPr>
          <a:xfrm rot="0">
            <a:off x="152400" y="1276350"/>
            <a:ext cx="8832850" cy="0"/>
          </a:xfrm>
          <a:prstGeom prst="line"/>
          <a:noFill/>
          <a:ln w="12700" cmpd="sng" cap="flat">
            <a:solidFill>
              <a:srgbClr val="7B9899"/>
            </a:solidFill>
            <a:prstDash val="dash"/>
            <a:miter/>
          </a:ln>
        </p:spPr>
      </p:sp>
      <p:sp>
        <p:nvSpPr>
          <p:cNvPr id="105" name="椭圆"/>
          <p:cNvSpPr>
            <a:spLocks/>
          </p:cNvSpPr>
          <p:nvPr/>
        </p:nvSpPr>
        <p:spPr>
          <a:xfrm rot="0">
            <a:off x="4267200" y="955675"/>
            <a:ext cx="609600" cy="609600"/>
          </a:xfrm>
          <a:prstGeom prst="ellipse"/>
          <a:solidFill>
            <a:srgbClr val="FFFFFF"/>
          </a:solidFill>
          <a:ln w="1587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106" name="椭圆"/>
          <p:cNvSpPr>
            <a:spLocks/>
          </p:cNvSpPr>
          <p:nvPr/>
        </p:nvSpPr>
        <p:spPr>
          <a:xfrm rot="0">
            <a:off x="4362450" y="1050925"/>
            <a:ext cx="419100" cy="420687"/>
          </a:xfrm>
          <a:prstGeom prst="ellipse"/>
          <a:solidFill>
            <a:srgbClr val="FFFFFF"/>
          </a:solidFill>
          <a:ln w="50800" cmpd="dbl" cap="flat">
            <a:solidFill>
              <a:srgbClr val="7B9899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 rot="0">
            <a:off x="301625" y="228600"/>
            <a:ext cx="8534401" cy="7588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301625" y="1524000"/>
            <a:ext cx="8534401" cy="45989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9" name="文本框"/>
          <p:cNvSpPr>
            <a:spLocks noGrp="1"/>
          </p:cNvSpPr>
          <p:nvPr>
            <p:ph type="dt"/>
          </p:nvPr>
        </p:nvSpPr>
        <p:spPr>
          <a:xfrm rot="0">
            <a:off x="5791200" y="6405562"/>
            <a:ext cx="3044825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 eaLnBrk="1" latinLnBrk="0" hangingPunct="1"/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110" name="文本框"/>
          <p:cNvSpPr>
            <a:spLocks noGrp="1"/>
          </p:cNvSpPr>
          <p:nvPr>
            <p:ph type="ftr"/>
          </p:nvPr>
        </p:nvSpPr>
        <p:spPr>
          <a:xfrm rot="0">
            <a:off x="304800" y="6410325"/>
            <a:ext cx="3581400" cy="3667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 sz="1200">
                <a:solidFill>
                  <a:srgbClr val="FFFFFF"/>
                </a:solidFill>
              </a:rPr>
              <a:t>EC2451 - Project Work (First Review : 23/01/2014)</a:t>
            </a: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 rot="0">
            <a:off x="4343400" y="1036637"/>
            <a:ext cx="457200" cy="441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5720" tIns="45720" rIns="45720" bIns="45720" anchor="ctr" anchorCtr="0">
            <a:prstTxWarp prst="textNoShape"/>
          </a:bodyPr>
          <a:lstStyle/>
          <a:p>
            <a:pPr algn="ctr" eaLnBrk="1" latinLnBrk="0" hangingPunct="1"/>
            <a:fld id="{CAD2D6BD-DE1B-4B5F-8B41-2702339687B9}" type="slidenum">
              <a:rPr lang="en-US" altLang="zh-CN" sz="1600" b="0" i="0" u="none" strike="noStrike" kern="0" cap="none" spc="0" baseline="0">
                <a:solidFill>
                  <a:srgbClr val="7B9899"/>
                </a:solidFill>
                <a:latin typeface="Arial" pitchFamily="0" charset="0"/>
                <a:ea typeface="Arial" pitchFamily="0" charset="0"/>
                <a:cs typeface="Lucida Sans"/>
              </a:rPr>
              <a:t>&lt;#&gt;</a:t>
            </a:fld>
            <a:endParaRPr lang="zh-CN" altLang="en-US" sz="1600">
              <a:solidFill>
                <a:srgbClr val="7B98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6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marL="0" indent="0" algn="ctr" defTabSz="914400" rtl="0" eaLnBrk="0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3300" b="0" i="0" u="none" baseline="0">
          <a:solidFill>
            <a:srgbClr val="7B9899"/>
          </a:solidFill>
          <a:latin typeface="Georgia" pitchFamily="18" charset="0"/>
          <a:ea typeface="宋体" pitchFamily="0" charset="0"/>
          <a:cs typeface="Georgia" pitchFamily="18" charset="0"/>
        </a:defRPr>
      </a:lvl1pPr>
    </p:titleStyle>
    <p:bodyStyle>
      <a:lvl1pPr marL="273050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1"/>
        </a:buClr>
        <a:buSzPct val="85000"/>
        <a:buFont typeface="Wingdings 2" pitchFamily="18" charset="2"/>
        <a:buChar char=""/>
        <a:defRPr sz="27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1pPr>
      <a:lvl2pPr marL="547624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70000"/>
        <a:buFont typeface="Wingdings" pitchFamily="2" charset="2"/>
        <a:buChar char=""/>
        <a:defRPr sz="22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2pPr>
      <a:lvl3pPr marL="82232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ADAE"/>
        </a:buClr>
        <a:buSzPct val="75000"/>
        <a:buFont typeface="Wingdings 2" pitchFamily="18" charset="2"/>
        <a:buChar char="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3pPr>
      <a:lvl4pPr marL="1096899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7B70"/>
        </a:buClr>
        <a:buSzPct val="70000"/>
        <a:buFont typeface="Wingdings" pitchFamily="2" charset="2"/>
        <a:buChar char=""/>
        <a:defRPr sz="20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4pPr>
      <a:lvl5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5pPr>
      <a:lvl6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6pPr>
      <a:lvl7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7pPr>
      <a:lvl8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8pPr>
      <a:lvl9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9pPr>
    </p:bodyStyle>
  </p:txStyles>
</p:sldMaster>
</file>

<file path=ppt/slideMasters/slideMaster8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"/>
          <p:cNvSpPr>
            <a:spLocks/>
          </p:cNvSpPr>
          <p:nvPr/>
        </p:nvSpPr>
        <p:spPr>
          <a:xfrm rot="0">
            <a:off x="0" y="6705600"/>
            <a:ext cx="9144000" cy="1524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0" y="0"/>
            <a:ext cx="9144000" cy="155575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8991600" y="0"/>
            <a:ext cx="1524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0" y="0"/>
            <a:ext cx="1524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 rot="0">
            <a:off x="146050" y="6391275"/>
            <a:ext cx="8832850" cy="309562"/>
          </a:xfrm>
          <a:prstGeom prst="rect"/>
          <a:solidFill>
            <a:srgbClr val="8CADAE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152400" y="158750"/>
            <a:ext cx="8832850" cy="6546850"/>
          </a:xfrm>
          <a:prstGeom prst="rect"/>
          <a:noFill/>
          <a:ln w="12700" cmpd="sng" cap="flat">
            <a:solidFill>
              <a:srgbClr val="7B9899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301625" y="228600"/>
            <a:ext cx="8534401" cy="7588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301625" y="1524000"/>
            <a:ext cx="8534401" cy="45989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20" name="文本框"/>
          <p:cNvSpPr>
            <a:spLocks noGrp="1"/>
          </p:cNvSpPr>
          <p:nvPr>
            <p:ph type="dt"/>
          </p:nvPr>
        </p:nvSpPr>
        <p:spPr>
          <a:xfrm rot="0">
            <a:off x="5791200" y="6405562"/>
            <a:ext cx="3044825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 eaLnBrk="1" latinLnBrk="0" hangingPunct="1"/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ftr"/>
          </p:nvPr>
        </p:nvSpPr>
        <p:spPr>
          <a:xfrm rot="0">
            <a:off x="304800" y="6410325"/>
            <a:ext cx="3581400" cy="3667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 sz="1200">
                <a:solidFill>
                  <a:srgbClr val="FFFFFF"/>
                </a:solidFill>
              </a:rPr>
              <a:t>EC2451 - Project Work (First Review : 23/01/2014)</a:t>
            </a: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/>
          </p:nvPr>
        </p:nvSpPr>
        <p:spPr>
          <a:xfrm rot="0">
            <a:off x="4267200" y="6324600"/>
            <a:ext cx="609600" cy="441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5720" tIns="45720" rIns="45720" bIns="45720" anchor="ctr" anchorCtr="0">
            <a:prstTxWarp prst="textNoShape"/>
          </a:bodyPr>
          <a:lstStyle/>
          <a:p>
            <a:pPr algn="ctr" eaLnBrk="1" latinLnBrk="0" hangingPunct="1"/>
            <a:fld id="{CAD2D6BD-DE1B-4B5F-8B41-2702339687B9}" type="slidenum">
              <a:rPr lang="en-US" altLang="zh-CN" sz="1600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Lucida Sans"/>
              </a:rPr>
              <a:t>&lt;#&gt;</a:t>
            </a:fld>
            <a:endParaRPr lang="zh-CN" alt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3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marL="0" indent="0" algn="ctr" defTabSz="914400" rtl="0" eaLnBrk="0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3300" b="0" i="0" u="none" baseline="0">
          <a:solidFill>
            <a:srgbClr val="7B9899"/>
          </a:solidFill>
          <a:latin typeface="Georgia" pitchFamily="18" charset="0"/>
          <a:ea typeface="宋体" pitchFamily="0" charset="0"/>
          <a:cs typeface="Georgia" pitchFamily="18" charset="0"/>
        </a:defRPr>
      </a:lvl1pPr>
    </p:titleStyle>
    <p:bodyStyle>
      <a:lvl1pPr marL="273050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1"/>
        </a:buClr>
        <a:buSzPct val="85000"/>
        <a:buFont typeface="Wingdings 2" pitchFamily="18" charset="2"/>
        <a:buChar char=""/>
        <a:defRPr sz="27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1pPr>
      <a:lvl2pPr marL="547624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70000"/>
        <a:buFont typeface="Wingdings" pitchFamily="2" charset="2"/>
        <a:buChar char=""/>
        <a:defRPr sz="22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2pPr>
      <a:lvl3pPr marL="82232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ADAE"/>
        </a:buClr>
        <a:buSzPct val="75000"/>
        <a:buFont typeface="Wingdings 2" pitchFamily="18" charset="2"/>
        <a:buChar char="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3pPr>
      <a:lvl4pPr marL="1096899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7B70"/>
        </a:buClr>
        <a:buSzPct val="70000"/>
        <a:buFont typeface="Wingdings" pitchFamily="2" charset="2"/>
        <a:buChar char=""/>
        <a:defRPr sz="20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4pPr>
      <a:lvl5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5pPr>
      <a:lvl6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6pPr>
      <a:lvl7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7pPr>
      <a:lvl8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8pPr>
      <a:lvl9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9pPr>
    </p:bodyStyle>
  </p:txStyles>
</p:sldMaster>
</file>

<file path=ppt/slideMasters/slideMaster9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"/>
          <p:cNvSpPr>
            <a:spLocks/>
          </p:cNvSpPr>
          <p:nvPr/>
        </p:nvSpPr>
        <p:spPr>
          <a:xfrm rot="0">
            <a:off x="152400" y="152400"/>
            <a:ext cx="8832850" cy="304800"/>
          </a:xfrm>
          <a:prstGeom prst="rect"/>
          <a:solidFill>
            <a:srgbClr val="8CADAE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0" y="6705600"/>
            <a:ext cx="9144000" cy="1524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25" name="矩形"/>
          <p:cNvSpPr>
            <a:spLocks/>
          </p:cNvSpPr>
          <p:nvPr/>
        </p:nvSpPr>
        <p:spPr>
          <a:xfrm rot="0">
            <a:off x="8991600" y="0"/>
            <a:ext cx="1524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0" y="0"/>
            <a:ext cx="9144000" cy="119062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0" y="0"/>
            <a:ext cx="152400" cy="6858000"/>
          </a:xfrm>
          <a:prstGeom prst="rect"/>
          <a:solidFill>
            <a:srgbClr val="FFFFFF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152400" y="609600"/>
            <a:ext cx="2743200" cy="5867400"/>
          </a:xfrm>
          <a:prstGeom prst="rect"/>
          <a:solidFill>
            <a:schemeClr val="accent1"/>
          </a:solidFill>
          <a:ln w="1587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152400" y="152400"/>
            <a:ext cx="8832850" cy="6546850"/>
          </a:xfrm>
          <a:prstGeom prst="rect"/>
          <a:noFill/>
          <a:ln w="12700" cmpd="sng" cap="flat">
            <a:solidFill>
              <a:srgbClr val="7B9899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30" name="直线"/>
          <p:cNvSpPr>
            <a:spLocks/>
          </p:cNvSpPr>
          <p:nvPr/>
        </p:nvSpPr>
        <p:spPr>
          <a:xfrm rot="0">
            <a:off x="152400" y="533400"/>
            <a:ext cx="8832850" cy="0"/>
          </a:xfrm>
          <a:prstGeom prst="line"/>
          <a:noFill/>
          <a:ln w="11430" cmpd="sng" cap="flat">
            <a:solidFill>
              <a:srgbClr val="7B9899"/>
            </a:solidFill>
            <a:prstDash val="dash"/>
            <a:miter/>
          </a:ln>
        </p:spPr>
      </p:sp>
      <p:sp>
        <p:nvSpPr>
          <p:cNvPr id="131" name="椭圆"/>
          <p:cNvSpPr>
            <a:spLocks/>
          </p:cNvSpPr>
          <p:nvPr/>
        </p:nvSpPr>
        <p:spPr>
          <a:xfrm rot="0">
            <a:off x="1295400" y="228600"/>
            <a:ext cx="609600" cy="609600"/>
          </a:xfrm>
          <a:prstGeom prst="ellipse"/>
          <a:solidFill>
            <a:srgbClr val="FFFFFF"/>
          </a:solidFill>
          <a:ln w="1587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132" name="椭圆"/>
          <p:cNvSpPr>
            <a:spLocks/>
          </p:cNvSpPr>
          <p:nvPr/>
        </p:nvSpPr>
        <p:spPr>
          <a:xfrm rot="0">
            <a:off x="1390650" y="323850"/>
            <a:ext cx="419100" cy="419100"/>
          </a:xfrm>
          <a:prstGeom prst="ellipse"/>
          <a:solidFill>
            <a:srgbClr val="FFFFFF"/>
          </a:solidFill>
          <a:ln w="50800" cmpd="dbl" cap="flat">
            <a:solidFill>
              <a:srgbClr val="7B9899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Georgia" pitchFamily="18" charset="0"/>
              <a:ea typeface="Arial" pitchFamily="0" charset="0"/>
              <a:cs typeface="Georgia" pitchFamily="18" charset="0"/>
            </a:endParaRPr>
          </a:p>
        </p:txBody>
      </p:sp>
      <p:sp>
        <p:nvSpPr>
          <p:cNvPr id="133" name="矩形"/>
          <p:cNvSpPr>
            <a:spLocks/>
          </p:cNvSpPr>
          <p:nvPr/>
        </p:nvSpPr>
        <p:spPr>
          <a:xfrm rot="0">
            <a:off x="149225" y="6388099"/>
            <a:ext cx="8832850" cy="309562"/>
          </a:xfrm>
          <a:prstGeom prst="rect"/>
          <a:solidFill>
            <a:srgbClr val="8CADAE"/>
          </a:solidFill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301625" y="228600"/>
            <a:ext cx="8534401" cy="7588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35" name="文本框"/>
          <p:cNvSpPr>
            <a:spLocks noGrp="1"/>
          </p:cNvSpPr>
          <p:nvPr>
            <p:ph type="body" idx="1"/>
          </p:nvPr>
        </p:nvSpPr>
        <p:spPr>
          <a:xfrm rot="0">
            <a:off x="301625" y="1524000"/>
            <a:ext cx="8534401" cy="45989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36" name="文本框"/>
          <p:cNvSpPr>
            <a:spLocks noGrp="1"/>
          </p:cNvSpPr>
          <p:nvPr>
            <p:ph type="sldNum"/>
          </p:nvPr>
        </p:nvSpPr>
        <p:spPr>
          <a:xfrm rot="0">
            <a:off x="1371600" y="312737"/>
            <a:ext cx="457200" cy="441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5720" tIns="45720" rIns="45720" bIns="45720" anchor="ctr" anchorCtr="0">
            <a:prstTxWarp prst="textNoShape"/>
          </a:bodyPr>
          <a:lstStyle/>
          <a:p>
            <a:pPr algn="ctr" eaLnBrk="1" latinLnBrk="0" hangingPunct="1"/>
            <a:fld id="{CAD2D6BD-DE1B-4B5F-8B41-2702339687B9}" type="slidenum">
              <a:rPr lang="en-US" altLang="zh-CN" sz="1600" b="0" i="0" u="none" strike="noStrike" kern="0" cap="none" spc="0" baseline="0">
                <a:solidFill>
                  <a:srgbClr val="7B9899"/>
                </a:solidFill>
                <a:latin typeface="Arial" pitchFamily="0" charset="0"/>
                <a:ea typeface="Arial" pitchFamily="0" charset="0"/>
                <a:cs typeface="Lucida Sans"/>
              </a:rPr>
              <a:t>&lt;#&gt;</a:t>
            </a:fld>
            <a:endParaRPr lang="zh-CN" altLang="en-US" sz="1600">
              <a:solidFill>
                <a:srgbClr val="7B9899"/>
              </a:solidFill>
            </a:endParaRPr>
          </a:p>
        </p:txBody>
      </p:sp>
      <p:sp>
        <p:nvSpPr>
          <p:cNvPr id="137" name="文本框"/>
          <p:cNvSpPr>
            <a:spLocks noGrp="1"/>
          </p:cNvSpPr>
          <p:nvPr>
            <p:ph type="dt"/>
          </p:nvPr>
        </p:nvSpPr>
        <p:spPr>
          <a:xfrm rot="0">
            <a:off x="5791200" y="6405562"/>
            <a:ext cx="3044825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 eaLnBrk="1" latinLnBrk="0" hangingPunct="1"/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ftr"/>
          </p:nvPr>
        </p:nvSpPr>
        <p:spPr>
          <a:xfrm rot="0">
            <a:off x="301625" y="6410325"/>
            <a:ext cx="3382962" cy="3667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 sz="1200">
                <a:solidFill>
                  <a:srgbClr val="FFFFFF"/>
                </a:solidFill>
              </a:rPr>
              <a:t>EC2451 - Project Work (First Review : 23/01/2014)</a:t>
            </a:r>
            <a:endParaRPr lang="zh-CN" alt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77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marL="0" indent="0" algn="ctr" defTabSz="914400" rtl="0" eaLnBrk="0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3300" b="0" i="0" u="none" baseline="0">
          <a:solidFill>
            <a:srgbClr val="7B9899"/>
          </a:solidFill>
          <a:latin typeface="Georgia" pitchFamily="18" charset="0"/>
          <a:ea typeface="宋体" pitchFamily="0" charset="0"/>
          <a:cs typeface="Georgia" pitchFamily="18" charset="0"/>
        </a:defRPr>
      </a:lvl1pPr>
    </p:titleStyle>
    <p:bodyStyle>
      <a:lvl1pPr marL="273050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1"/>
        </a:buClr>
        <a:buSzPct val="85000"/>
        <a:buFont typeface="Wingdings 2" pitchFamily="18" charset="2"/>
        <a:buChar char=""/>
        <a:defRPr sz="27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1pPr>
      <a:lvl2pPr marL="547624" indent="-2730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70000"/>
        <a:buFont typeface="Wingdings" pitchFamily="2" charset="2"/>
        <a:buChar char=""/>
        <a:defRPr sz="22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2pPr>
      <a:lvl3pPr marL="82232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ADAE"/>
        </a:buClr>
        <a:buSzPct val="75000"/>
        <a:buFont typeface="Wingdings 2" pitchFamily="18" charset="2"/>
        <a:buChar char="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3pPr>
      <a:lvl4pPr marL="1096899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C7B70"/>
        </a:buClr>
        <a:buSzPct val="70000"/>
        <a:buFont typeface="Wingdings" pitchFamily="2" charset="2"/>
        <a:buChar char=""/>
        <a:defRPr sz="2000" b="0" i="0" u="none" baseline="0">
          <a:solidFill>
            <a:schemeClr val="tx2"/>
          </a:solidFill>
          <a:latin typeface="Georgia" pitchFamily="18" charset="0"/>
          <a:ea typeface="宋体" pitchFamily="0" charset="0"/>
          <a:cs typeface="Georgia" pitchFamily="18" charset="0"/>
        </a:defRPr>
      </a:lvl4pPr>
      <a:lvl5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5pPr>
      <a:lvl6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6pPr>
      <a:lvl7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7pPr>
      <a:lvl8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8pPr>
      <a:lvl9pPr marL="13716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rgbClr val="8FB08C"/>
        </a:buClr>
        <a:buSzPct val="100000"/>
        <a:buChar char="•"/>
        <a:defRPr sz="2000" b="0" i="0" u="none" baseline="0">
          <a:solidFill>
            <a:schemeClr val="tx1"/>
          </a:solidFill>
          <a:latin typeface="Georgia" pitchFamily="18" charset="0"/>
          <a:ea typeface="宋体" pitchFamily="0" charset="0"/>
          <a:cs typeface="Georgia" pitchFamily="18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1.png"/><Relationship Id="rId3" Type="http://schemas.openxmlformats.org/officeDocument/2006/relationships/image" Target="../media/2.png"/><Relationship Id="rId4" Type="http://schemas.openxmlformats.org/officeDocument/2006/relationships/image" Target="../media/3.png"/><Relationship Id="rId5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"/>
          <p:cNvSpPr>
            <a:spLocks/>
          </p:cNvSpPr>
          <p:nvPr/>
        </p:nvSpPr>
        <p:spPr>
          <a:xfrm rot="0">
            <a:off x="4392612" y="4184650"/>
            <a:ext cx="4572000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Arial" pitchFamily="0" charset="0"/>
              <a:cs typeface="Times New Roman" pitchFamily="18" charset="0"/>
            </a:endParaRPr>
          </a:p>
          <a:p>
            <a:pPr marL="0" indent="0" algn="l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Arial" pitchFamily="0" charset="0"/>
              <a:cs typeface="Times New Roman" pitchFamily="18" charset="0"/>
            </a:endParaRPr>
          </a:p>
        </p:txBody>
      </p:sp>
      <p:graphicFrame>
        <p:nvGraphicFramePr>
          <p:cNvPr id="184" name="对象"/>
          <p:cNvGraphicFramePr>
            <a:graphicFrameLocks noChangeAspect="1"/>
          </p:cNvGraphicFramePr>
          <p:nvPr/>
        </p:nvGraphicFramePr>
        <p:xfrm>
          <a:off x="222250" y="152400"/>
          <a:ext cx="952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8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222250" y="152400"/>
                        <a:ext cx="952500" cy="965200"/>
                      </a:xfrm>
                      <a:prstGeom prst="rect"/>
                      <a:noFill/>
                      <a:ln w="12700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" name="矩形"/>
          <p:cNvSpPr>
            <a:spLocks/>
          </p:cNvSpPr>
          <p:nvPr/>
        </p:nvSpPr>
        <p:spPr>
          <a:xfrm rot="0">
            <a:off x="966787" y="109061"/>
            <a:ext cx="7415213" cy="15106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V.R.S. College of Engineering and Technology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Arasur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Calibri" pitchFamily="34" charset="0"/>
                <a:cs typeface="Lucida Sans"/>
              </a:rPr>
              <a:t>–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607 107, Villupuram District.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indent="0" algn="ctr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ctr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Arial" pitchFamily="0" charset="0"/>
                <a:cs typeface="Times New Roman" pitchFamily="18" charset="0"/>
              </a:rPr>
              <a:t>(Reaccredited by NAAC &amp; An ISO 9001:2008 Recertified Institution)</a:t>
            </a:r>
            <a:endParaRPr lang="en-US" altLang="zh-CN" sz="1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Department of Electronics and Communication Engineering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grpSp>
        <p:nvGrpSpPr>
          <p:cNvPr id="188" name="组合"/>
          <p:cNvGrpSpPr>
            <a:grpSpLocks/>
          </p:cNvGrpSpPr>
          <p:nvPr/>
        </p:nvGrpSpPr>
        <p:grpSpPr>
          <a:xfrm>
            <a:off x="549275" y="1852612"/>
            <a:ext cx="8137525" cy="1597024"/>
            <a:chOff x="549275" y="1852612"/>
            <a:chExt cx="8137525" cy="1597024"/>
          </a:xfrm>
        </p:grpSpPr>
        <p:pic>
          <p:nvPicPr>
            <p:cNvPr id="18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549275" y="1852612"/>
              <a:ext cx="8137525" cy="1597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87" name="文本框"/>
            <p:cNvSpPr txBox="1">
              <a:spLocks/>
            </p:cNvSpPr>
            <p:nvPr/>
          </p:nvSpPr>
          <p:spPr>
            <a:xfrm rot="0">
              <a:off x="762000" y="2044700"/>
              <a:ext cx="7708900" cy="11684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3200" b="1" i="0" u="none" strike="noStrike" kern="0" cap="none" spc="0" baseline="0">
                  <a:solidFill>
                    <a:srgbClr val="002060"/>
                  </a:solidFill>
                  <a:latin typeface="Times New Roman" pitchFamily="18" charset="0"/>
                  <a:ea typeface="Arial" pitchFamily="0" charset="0"/>
                  <a:cs typeface="Times New Roman" pitchFamily="18" charset="0"/>
                </a:rPr>
                <a:t>NOISE POLUTION MONITORING</a:t>
              </a:r>
              <a:endParaRPr lang="zh-CN" altLang="en-US" sz="3200" b="1" i="0" u="none" strike="noStrike" kern="0" cap="none" spc="0" baseline="0">
                <a:solidFill>
                  <a:srgbClr val="002060"/>
                </a:solidFill>
                <a:latin typeface="Times New Roman" pitchFamily="18" charset="0"/>
                <a:ea typeface="Arial" pitchFamily="0" charset="0"/>
                <a:cs typeface="Times New Roman" pitchFamily="18" charset="0"/>
              </a:endParaRPr>
            </a:p>
          </p:txBody>
        </p:sp>
      </p:grpSp>
      <p:sp>
        <p:nvSpPr>
          <p:cNvPr id="189" name="直线"/>
          <p:cNvSpPr>
            <a:spLocks/>
          </p:cNvSpPr>
          <p:nvPr/>
        </p:nvSpPr>
        <p:spPr>
          <a:xfrm rot="0">
            <a:off x="104775" y="1752600"/>
            <a:ext cx="8912225" cy="0"/>
          </a:xfrm>
          <a:prstGeom prst="line"/>
          <a:noFill/>
          <a:ln w="12700" cmpd="sng" cap="flat">
            <a:solidFill>
              <a:schemeClr val="accent1"/>
            </a:solidFill>
            <a:prstDash val="solid"/>
            <a:miter/>
          </a:ln>
        </p:spPr>
      </p:sp>
      <p:pic>
        <p:nvPicPr>
          <p:cNvPr id="190" name="图片" descr="Final 25 logo BW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8147050" y="325437"/>
            <a:ext cx="692150" cy="79216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32" name="矩形"/>
          <p:cNvSpPr>
            <a:spLocks/>
          </p:cNvSpPr>
          <p:nvPr/>
        </p:nvSpPr>
        <p:spPr>
          <a:xfrm rot="0">
            <a:off x="3999018" y="4076801"/>
            <a:ext cx="4572000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Arial" pitchFamily="0" charset="0"/>
              <a:cs typeface="Times New Roman" pitchFamily="18" charset="0"/>
            </a:endParaRPr>
          </a:p>
          <a:p>
            <a:pPr marL="0" indent="0" algn="l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Arial" pitchFamily="0" charset="0"/>
              <a:cs typeface="Times New Roman" pitchFamily="18" charset="0"/>
            </a:endParaRPr>
          </a:p>
        </p:txBody>
      </p:sp>
      <p:sp>
        <p:nvSpPr>
          <p:cNvPr id="234" name="文本框"/>
          <p:cNvSpPr txBox="1">
            <a:spLocks/>
          </p:cNvSpPr>
          <p:nvPr/>
        </p:nvSpPr>
        <p:spPr>
          <a:xfrm rot="0">
            <a:off x="6372128" y="4438582"/>
            <a:ext cx="4762427" cy="1691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Lucida Sans"/>
              </a:rPr>
              <a:t>Team members: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Lucida Sans"/>
              </a:rPr>
              <a:t>Anbuthamizhan.A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Lucida Sans"/>
              </a:rPr>
              <a:t>Kumarasamy.A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Lucida Sans"/>
              </a:rPr>
              <a:t>Dakshinamurthy.A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Lucida Sans"/>
              </a:rPr>
              <a:t>Deenathaylan.v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Lucida Sans"/>
              </a:rPr>
              <a:t>Govardhan.D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06493189"/>
      </p:ext>
    </p:extLst>
  </p:cSld>
  <p:clrMapOvr>
    <a:masterClrMapping/>
  </p:clrMapOvr>
  <p:transition>
    <p:dissolve/>
  </p:transition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矩形"/>
          <p:cNvSpPr>
            <a:spLocks noGrp="1"/>
          </p:cNvSpPr>
          <p:nvPr>
            <p:ph type="obj"/>
          </p:nvPr>
        </p:nvSpPr>
        <p:spPr>
          <a:xfrm rot="0">
            <a:off x="301625" y="1527175"/>
            <a:ext cx="8504237" cy="45719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3050" indent="-27305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Georgia" pitchFamily="18" charset="0"/>
                <a:ea typeface="宋体" pitchFamily="0" charset="0"/>
                <a:cs typeface="Lucida Sans"/>
              </a:rPr>
              <a:t>Safeguard sensitive data and ensure compliance with privacy regulations when collecting and storing audio data. Anonymize data wherever possible. </a:t>
            </a:r>
            <a:endParaRPr lang="zh-CN" altLang="en-US" sz="27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20" name="文本框"/>
          <p:cNvSpPr txBox="1">
            <a:spLocks/>
          </p:cNvSpPr>
          <p:nvPr/>
        </p:nvSpPr>
        <p:spPr>
          <a:xfrm rot="0">
            <a:off x="304800" y="6410325"/>
            <a:ext cx="3581400" cy="3667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Lucida Sans"/>
              </a:rPr>
              <a:t>EC2451 - Project Work (First Review : 23/01/2014)</a:t>
            </a:r>
            <a:endParaRPr lang="zh-CN" altLang="en-US" sz="1200" b="0" i="0" u="none" strike="noStrike" kern="0" cap="none" spc="0" baseline="0">
              <a:solidFill>
                <a:srgbClr val="FFFFFF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221" name="文本框"/>
          <p:cNvSpPr>
            <a:spLocks noGrp="1"/>
          </p:cNvSpPr>
          <p:nvPr>
            <p:ph type="title"/>
          </p:nvPr>
        </p:nvSpPr>
        <p:spPr>
          <a:xfrm rot="0">
            <a:off x="301625" y="228600"/>
            <a:ext cx="8534401" cy="7588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300" b="0" i="0" u="none" strike="noStrike" kern="0" cap="none" spc="0" baseline="0">
              <a:solidFill>
                <a:srgbClr val="7B9899"/>
              </a:solidFill>
              <a:latin typeface="Georgia" pitchFamily="18" charset="0"/>
              <a:ea typeface="宋体" pitchFamily="0" charset="0"/>
              <a:cs typeface="Lucida Sans"/>
            </a:endParaRPr>
          </a:p>
        </p:txBody>
      </p:sp>
      <p:sp>
        <p:nvSpPr>
          <p:cNvPr id="222" name="矩形"/>
          <p:cNvSpPr>
            <a:spLocks/>
          </p:cNvSpPr>
          <p:nvPr/>
        </p:nvSpPr>
        <p:spPr>
          <a:xfrm rot="0">
            <a:off x="190500" y="381000"/>
            <a:ext cx="8763000" cy="646112"/>
          </a:xfrm>
          <a:prstGeom prst="rect"/>
          <a:solidFill>
            <a:srgbClr val="ECCCC8"/>
          </a:solidFill>
          <a:ln w="12700" cmpd="sng" cap="flat">
            <a:solidFill>
              <a:schemeClr val="accent1"/>
            </a:solidFill>
            <a:prstDash val="solid"/>
            <a:miter/>
          </a:ln>
          <a:effectLst>
            <a:prstShdw prst="shdw14" dist="26181" dir="4557788">
              <a:srgbClr val="000000">
                <a:alpha val="50000"/>
              </a:srgbClr>
            </a:prstShdw>
          </a:effectLst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solidFill>
                  <a:srgbClr val="000000"/>
                </a:solidFill>
                <a:latin typeface="Georgia" pitchFamily="18" charset="0"/>
                <a:ea typeface="Arial" pitchFamily="0" charset="0"/>
                <a:cs typeface="Georgia" pitchFamily="18" charset="0"/>
              </a:rPr>
              <a:t>Privacy and Security</a:t>
            </a:r>
            <a:endParaRPr lang="zh-CN" altLang="en-US" sz="3600" b="0" i="0" u="none" strike="noStrike" kern="0" cap="none" spc="0" baseline="0">
              <a:solidFill>
                <a:srgbClr val="0070C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1787001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矩形"/>
          <p:cNvSpPr>
            <a:spLocks noGrp="1"/>
          </p:cNvSpPr>
          <p:nvPr>
            <p:ph type="obj"/>
          </p:nvPr>
        </p:nvSpPr>
        <p:spPr>
          <a:xfrm rot="0">
            <a:off x="381000" y="1798637"/>
            <a:ext cx="83058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3050" indent="-27305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Georgia" pitchFamily="18" charset="0"/>
                <a:ea typeface="宋体" pitchFamily="0" charset="0"/>
                <a:cs typeface="Lucida Sans"/>
              </a:rPr>
              <a:t>Monitoring noise pollution using the Internet of Things (IoT) can indeed be a powerful approach to gather real-time data for better environmental management and public health. Here’s a general outline of how it can be implemented</a:t>
            </a:r>
            <a:endParaRPr lang="zh-CN" altLang="en-US" sz="2700" b="0" i="0" u="none" strike="noStrike" kern="0" cap="none" spc="0" baseline="0">
              <a:solidFill>
                <a:schemeClr val="tx1"/>
              </a:solidFill>
              <a:latin typeface="Georgia" pitchFamily="18" charset="0"/>
              <a:ea typeface="宋体" pitchFamily="0" charset="0"/>
              <a:cs typeface="Lucida Sans"/>
            </a:endParaRPr>
          </a:p>
        </p:txBody>
      </p:sp>
      <p:grpSp>
        <p:nvGrpSpPr>
          <p:cNvPr id="194" name="组合"/>
          <p:cNvGrpSpPr>
            <a:grpSpLocks/>
          </p:cNvGrpSpPr>
          <p:nvPr/>
        </p:nvGrpSpPr>
        <p:grpSpPr>
          <a:xfrm>
            <a:off x="12700" y="92075"/>
            <a:ext cx="9045575" cy="1047750"/>
            <a:chOff x="12700" y="92075"/>
            <a:chExt cx="9045575" cy="1047750"/>
          </a:xfrm>
        </p:grpSpPr>
        <p:pic>
          <p:nvPicPr>
            <p:cNvPr id="19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2700" y="92075"/>
              <a:ext cx="9045575" cy="10477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93" name="文本框"/>
            <p:cNvSpPr txBox="1">
              <a:spLocks/>
            </p:cNvSpPr>
            <p:nvPr/>
          </p:nvSpPr>
          <p:spPr>
            <a:xfrm rot="0">
              <a:off x="193675" y="258762"/>
              <a:ext cx="8680451" cy="549274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3600" b="0" i="0" u="none" strike="noStrike" kern="0" cap="none" spc="0" baseline="0">
                  <a:solidFill>
                    <a:srgbClr val="000000"/>
                  </a:solidFill>
                  <a:latin typeface="Georgia" pitchFamily="18" charset="0"/>
                  <a:ea typeface="Arial" pitchFamily="0" charset="0"/>
                  <a:cs typeface="Georgia" pitchFamily="18" charset="0"/>
                </a:rPr>
                <a:t>Solution</a:t>
              </a:r>
              <a:endParaRPr lang="zh-CN" altLang="en-US" sz="3600" b="1" i="0" u="none" strike="noStrike" kern="0" cap="none" spc="0" baseline="0">
                <a:solidFill>
                  <a:srgbClr val="0070C0"/>
                </a:solidFill>
                <a:latin typeface="Times New Roman" pitchFamily="18" charset="0"/>
                <a:ea typeface="Arial" pitchFamily="0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19818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矩形"/>
          <p:cNvSpPr>
            <a:spLocks noGrp="1"/>
          </p:cNvSpPr>
          <p:nvPr>
            <p:ph type="obj"/>
          </p:nvPr>
        </p:nvSpPr>
        <p:spPr>
          <a:xfrm rot="0">
            <a:off x="381000" y="1798637"/>
            <a:ext cx="83058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3050" indent="-273050" algn="just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Georgia" pitchFamily="18" charset="0"/>
                <a:ea typeface="宋体" pitchFamily="0" charset="0"/>
                <a:cs typeface="Lucida Sans"/>
              </a:rPr>
              <a:t>Install noise sensors or microphones at strategic locations across the area you want to monitor. </a:t>
            </a:r>
            <a:endParaRPr lang="en-US" altLang="zh-CN" sz="2700" b="0" i="0" u="none" strike="noStrike" kern="0" cap="none" spc="0" baseline="0">
              <a:solidFill>
                <a:schemeClr val="tx1"/>
              </a:solidFill>
              <a:latin typeface="Georgia" pitchFamily="18" charset="0"/>
              <a:ea typeface="宋体" pitchFamily="0" charset="0"/>
              <a:cs typeface="Lucida Sans"/>
            </a:endParaRPr>
          </a:p>
          <a:p>
            <a:pPr marL="273050" indent="-273050" algn="just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Georgia" pitchFamily="18" charset="0"/>
                <a:ea typeface="宋体" pitchFamily="0" charset="0"/>
                <a:cs typeface="Lucida Sans"/>
              </a:rPr>
              <a:t>These sensors should be capable of capturing different frequency ranges and be weather-resistant for outdoor use.</a:t>
            </a:r>
            <a:endParaRPr lang="zh-CN" altLang="en-US" sz="27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198" name="组合"/>
          <p:cNvGrpSpPr>
            <a:grpSpLocks/>
          </p:cNvGrpSpPr>
          <p:nvPr/>
        </p:nvGrpSpPr>
        <p:grpSpPr>
          <a:xfrm>
            <a:off x="12700" y="92075"/>
            <a:ext cx="9045575" cy="1047750"/>
            <a:chOff x="12700" y="92075"/>
            <a:chExt cx="9045575" cy="1047750"/>
          </a:xfrm>
        </p:grpSpPr>
        <p:pic>
          <p:nvPicPr>
            <p:cNvPr id="19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2700" y="92075"/>
              <a:ext cx="9045575" cy="10477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97" name="文本框"/>
            <p:cNvSpPr txBox="1">
              <a:spLocks/>
            </p:cNvSpPr>
            <p:nvPr/>
          </p:nvSpPr>
          <p:spPr>
            <a:xfrm rot="0">
              <a:off x="193675" y="258762"/>
              <a:ext cx="8680451" cy="549274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3600" b="0" i="0" u="none" strike="noStrike" kern="0" cap="none" spc="0" baseline="0">
                  <a:solidFill>
                    <a:srgbClr val="000000"/>
                  </a:solidFill>
                  <a:latin typeface="Georgia" pitchFamily="18" charset="0"/>
                  <a:ea typeface="Arial" pitchFamily="0" charset="0"/>
                  <a:cs typeface="Georgia" pitchFamily="18" charset="0"/>
                </a:rPr>
                <a:t>Sensor Deployment</a:t>
              </a:r>
              <a:endParaRPr lang="zh-CN" altLang="en-US" sz="3600" b="1" i="0" u="none" strike="noStrike" kern="0" cap="none" spc="0" baseline="0">
                <a:solidFill>
                  <a:srgbClr val="0070C0"/>
                </a:solidFill>
                <a:latin typeface="Times New Roman" pitchFamily="18" charset="0"/>
                <a:ea typeface="Arial" pitchFamily="0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43152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矩形"/>
          <p:cNvSpPr>
            <a:spLocks noGrp="1"/>
          </p:cNvSpPr>
          <p:nvPr>
            <p:ph type="obj"/>
          </p:nvPr>
        </p:nvSpPr>
        <p:spPr>
          <a:xfrm rot="0">
            <a:off x="304800" y="1371600"/>
            <a:ext cx="8589963" cy="4419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3050" indent="-273050" algn="just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Georgia" pitchFamily="18" charset="0"/>
                <a:ea typeface="宋体" pitchFamily="0" charset="0"/>
                <a:cs typeface="Lucida Sans"/>
              </a:rPr>
              <a:t>Sensors continuously collect audio data, including noise levels, frequencies, and sometimes even audio recordings.</a:t>
            </a:r>
            <a:endParaRPr lang="en-US" altLang="zh-CN" sz="2700" b="0" i="0" u="none" strike="noStrike" kern="0" cap="none" spc="0" baseline="0">
              <a:solidFill>
                <a:schemeClr val="tx1"/>
              </a:solidFill>
              <a:latin typeface="Georgia" pitchFamily="18" charset="0"/>
              <a:ea typeface="宋体" pitchFamily="0" charset="0"/>
              <a:cs typeface="Lucida Sans"/>
            </a:endParaRPr>
          </a:p>
          <a:p>
            <a:pPr marL="273050" indent="-273050" algn="just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Georgia" pitchFamily="18" charset="0"/>
                <a:ea typeface="宋体" pitchFamily="0" charset="0"/>
                <a:cs typeface="Lucida Sans"/>
              </a:rPr>
              <a:t>Use data acquisition systems to convert analog signals from the sensors into digital data</a:t>
            </a:r>
            <a:endParaRPr lang="zh-CN" altLang="en-US" sz="27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202" name="组合"/>
          <p:cNvGrpSpPr>
            <a:grpSpLocks/>
          </p:cNvGrpSpPr>
          <p:nvPr/>
        </p:nvGrpSpPr>
        <p:grpSpPr>
          <a:xfrm>
            <a:off x="49212" y="244475"/>
            <a:ext cx="9045575" cy="1047750"/>
            <a:chOff x="49212" y="244475"/>
            <a:chExt cx="9045575" cy="1047750"/>
          </a:xfrm>
        </p:grpSpPr>
        <p:pic>
          <p:nvPicPr>
            <p:cNvPr id="20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49212" y="244475"/>
              <a:ext cx="9045575" cy="10477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01" name="文本框"/>
            <p:cNvSpPr txBox="1">
              <a:spLocks/>
            </p:cNvSpPr>
            <p:nvPr/>
          </p:nvSpPr>
          <p:spPr>
            <a:xfrm rot="0">
              <a:off x="231775" y="411162"/>
              <a:ext cx="8680451" cy="549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3600" b="0" i="0" u="none" strike="noStrike" kern="0" cap="none" spc="0" baseline="0">
                  <a:solidFill>
                    <a:srgbClr val="000000"/>
                  </a:solidFill>
                  <a:latin typeface="Georgia" pitchFamily="18" charset="0"/>
                  <a:ea typeface="Arial" pitchFamily="0" charset="0"/>
                  <a:cs typeface="Georgia" pitchFamily="18" charset="0"/>
                </a:rPr>
                <a:t>Data Collection</a:t>
              </a:r>
              <a:endParaRPr lang="zh-CN" altLang="en-US" sz="3600" b="1" i="0" u="none" strike="noStrike" kern="0" cap="none" spc="0" baseline="0">
                <a:solidFill>
                  <a:srgbClr val="0070C0"/>
                </a:solidFill>
                <a:latin typeface="Times New Roman" pitchFamily="18" charset="0"/>
                <a:ea typeface="Arial" pitchFamily="0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73727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矩形"/>
          <p:cNvSpPr>
            <a:spLocks noGrp="1"/>
          </p:cNvSpPr>
          <p:nvPr>
            <p:ph type="obj"/>
          </p:nvPr>
        </p:nvSpPr>
        <p:spPr>
          <a:xfrm rot="0">
            <a:off x="193675" y="1371600"/>
            <a:ext cx="8229600" cy="5105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3050" indent="-273050" algn="just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Georgia" pitchFamily="18" charset="0"/>
                <a:ea typeface="宋体" pitchFamily="0" charset="0"/>
                <a:cs typeface="Lucida Sans"/>
              </a:rPr>
              <a:t>On the central server or cloud platform, process the incoming data in real-time. </a:t>
            </a:r>
            <a:endParaRPr lang="en-US" altLang="zh-CN" sz="2700" b="0" i="0" u="none" strike="noStrike" kern="0" cap="none" spc="0" baseline="0">
              <a:solidFill>
                <a:schemeClr val="tx1"/>
              </a:solidFill>
              <a:latin typeface="Georgia" pitchFamily="18" charset="0"/>
              <a:ea typeface="宋体" pitchFamily="0" charset="0"/>
              <a:cs typeface="Lucida Sans"/>
            </a:endParaRPr>
          </a:p>
          <a:p>
            <a:pPr marL="273050" indent="-273050" algn="just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Georgia" pitchFamily="18" charset="0"/>
                <a:ea typeface="宋体" pitchFamily="0" charset="0"/>
                <a:cs typeface="Lucida Sans"/>
              </a:rPr>
              <a:t>Analyze the data to identify noise sources, patterns, and trends. </a:t>
            </a:r>
            <a:endParaRPr lang="en-US" altLang="zh-CN" sz="2700" b="0" i="0" u="none" strike="noStrike" kern="0" cap="none" spc="0" baseline="0">
              <a:solidFill>
                <a:schemeClr val="tx1"/>
              </a:solidFill>
              <a:latin typeface="Georgia" pitchFamily="18" charset="0"/>
              <a:ea typeface="宋体" pitchFamily="0" charset="0"/>
              <a:cs typeface="Lucida Sans"/>
            </a:endParaRPr>
          </a:p>
          <a:p>
            <a:pPr marL="273050" indent="-273050" algn="just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Georgia" pitchFamily="18" charset="0"/>
                <a:ea typeface="宋体" pitchFamily="0" charset="0"/>
                <a:cs typeface="Lucida Sans"/>
              </a:rPr>
              <a:t>Apply noise pollution metrics and algorithms to assess noise levels and their potential impact on the environment and human health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																																																																																																																							`</a:t>
            </a:r>
            <a:endParaRPr lang="zh-CN" altLang="en-US" sz="27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206" name="组合"/>
          <p:cNvGrpSpPr>
            <a:grpSpLocks/>
          </p:cNvGrpSpPr>
          <p:nvPr/>
        </p:nvGrpSpPr>
        <p:grpSpPr>
          <a:xfrm>
            <a:off x="66675" y="219075"/>
            <a:ext cx="9040813" cy="1049337"/>
            <a:chOff x="66675" y="219075"/>
            <a:chExt cx="9040813" cy="1049337"/>
          </a:xfrm>
        </p:grpSpPr>
        <p:pic>
          <p:nvPicPr>
            <p:cNvPr id="20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6675" y="219075"/>
              <a:ext cx="9040813" cy="104933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05" name="文本框"/>
            <p:cNvSpPr txBox="1">
              <a:spLocks/>
            </p:cNvSpPr>
            <p:nvPr/>
          </p:nvSpPr>
          <p:spPr>
            <a:xfrm rot="0">
              <a:off x="246062" y="387350"/>
              <a:ext cx="8678863" cy="550862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3600" b="0" i="0" u="none" strike="noStrike" kern="0" cap="none" spc="0" baseline="0">
                  <a:solidFill>
                    <a:srgbClr val="000000"/>
                  </a:solidFill>
                  <a:latin typeface="Georgia" pitchFamily="18" charset="0"/>
                  <a:ea typeface="Arial" pitchFamily="0" charset="0"/>
                  <a:cs typeface="Georgia" pitchFamily="18" charset="0"/>
                </a:rPr>
                <a:t>Data Processing and Analysis</a:t>
              </a:r>
              <a:endParaRPr lang="zh-CN" altLang="en-US" sz="3600" b="1" i="0" u="none" strike="noStrike" kern="0" cap="none" spc="0" baseline="0">
                <a:solidFill>
                  <a:srgbClr val="0070C0"/>
                </a:solidFill>
                <a:latin typeface="Times New Roman" pitchFamily="18" charset="0"/>
                <a:ea typeface="Arial" pitchFamily="0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82706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矩形"/>
          <p:cNvSpPr>
            <a:spLocks noGrp="1"/>
          </p:cNvSpPr>
          <p:nvPr>
            <p:ph type="obj"/>
          </p:nvPr>
        </p:nvSpPr>
        <p:spPr>
          <a:xfrm rot="0">
            <a:off x="171450" y="1600200"/>
            <a:ext cx="8458200" cy="4449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3050" indent="-2730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Georgia" pitchFamily="18" charset="0"/>
                <a:ea typeface="宋体" pitchFamily="0" charset="0"/>
                <a:cs typeface="Lucida Sans"/>
              </a:rPr>
              <a:t>Create a user-friendly dashboard or interface for stakeholders to access the real-time noise data and historical trends.</a:t>
            </a:r>
            <a:endParaRPr lang="en-US" altLang="zh-CN" sz="2700" b="0" i="0" u="none" strike="noStrike" kern="0" cap="none" spc="0" baseline="0">
              <a:solidFill>
                <a:schemeClr val="tx1"/>
              </a:solidFill>
              <a:latin typeface="Georgia" pitchFamily="18" charset="0"/>
              <a:ea typeface="宋体" pitchFamily="0" charset="0"/>
              <a:cs typeface="Lucida Sans"/>
            </a:endParaRPr>
          </a:p>
          <a:p>
            <a:pPr marL="273050" indent="-2730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Georgia" pitchFamily="18" charset="0"/>
                <a:ea typeface="宋体" pitchFamily="0" charset="0"/>
                <a:cs typeface="Lucida Sans"/>
              </a:rPr>
              <a:t>Generate reports and alerts when noise levels exceed predefined thresholds or when specific noise sources are identified</a:t>
            </a:r>
            <a:endParaRPr lang="zh-CN" altLang="en-US" sz="2700" b="0" i="0" u="none" strike="noStrike" kern="0" cap="none" spc="0" baseline="0">
              <a:solidFill>
                <a:srgbClr val="71481C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210" name="组合"/>
          <p:cNvGrpSpPr>
            <a:grpSpLocks/>
          </p:cNvGrpSpPr>
          <p:nvPr/>
        </p:nvGrpSpPr>
        <p:grpSpPr>
          <a:xfrm>
            <a:off x="6350" y="103187"/>
            <a:ext cx="9137650" cy="1365250"/>
            <a:chOff x="6350" y="103187"/>
            <a:chExt cx="9137650" cy="1365250"/>
          </a:xfrm>
        </p:grpSpPr>
        <p:pic>
          <p:nvPicPr>
            <p:cNvPr id="2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350" y="103187"/>
              <a:ext cx="9137650" cy="13652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09" name="文本框"/>
            <p:cNvSpPr txBox="1">
              <a:spLocks/>
            </p:cNvSpPr>
            <p:nvPr/>
          </p:nvSpPr>
          <p:spPr>
            <a:xfrm rot="0">
              <a:off x="207962" y="280987"/>
              <a:ext cx="8731250" cy="962025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3600" b="0" i="0" u="none" strike="noStrike" kern="0" cap="none" spc="0" baseline="0">
                  <a:solidFill>
                    <a:srgbClr val="000000"/>
                  </a:solidFill>
                  <a:latin typeface="Georgia" pitchFamily="18" charset="0"/>
                  <a:ea typeface="Arial" pitchFamily="0" charset="0"/>
                  <a:cs typeface="Georgia" pitchFamily="18" charset="0"/>
                </a:rPr>
                <a:t>Visualization and Reporting</a:t>
              </a:r>
              <a:endParaRPr lang="zh-CN" altLang="en-US" sz="3600" b="1" i="0" u="none" strike="noStrike" kern="0" cap="none" spc="0" baseline="0">
                <a:solidFill>
                  <a:srgbClr val="0070C0"/>
                </a:solidFill>
                <a:latin typeface="Times New Roman" pitchFamily="18" charset="0"/>
                <a:ea typeface="Arial" pitchFamily="0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66031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矩形"/>
          <p:cNvSpPr>
            <a:spLocks noGrp="1"/>
          </p:cNvSpPr>
          <p:nvPr>
            <p:ph type="obj"/>
          </p:nvPr>
        </p:nvSpPr>
        <p:spPr>
          <a:xfrm rot="0">
            <a:off x="228600" y="1371600"/>
            <a:ext cx="8458200" cy="5029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90449" indent="-290449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0" charset="0"/>
              <a:buChar char="•"/>
            </a:pP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Georgia" pitchFamily="18" charset="0"/>
                <a:ea typeface="宋体" pitchFamily="0" charset="0"/>
                <a:cs typeface="Lucida Sans"/>
              </a:rPr>
              <a:t>Integrate noise pollution data with other environmental and weather monitoring systems to provide a comprehensive view of environmental conditions. </a:t>
            </a:r>
            <a:endParaRPr lang="en-US" altLang="zh-CN" sz="2700" b="0" i="0" u="none" strike="noStrike" kern="0" cap="none" spc="0" baseline="0">
              <a:solidFill>
                <a:schemeClr val="tx1"/>
              </a:solidFill>
              <a:latin typeface="Georgia" pitchFamily="18" charset="0"/>
              <a:ea typeface="宋体" pitchFamily="0" charset="0"/>
              <a:cs typeface="Lucida Sans"/>
            </a:endParaRPr>
          </a:p>
          <a:p>
            <a:pPr marL="290449" indent="-290449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0" charset="0"/>
              <a:buChar char="•"/>
            </a:pP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Georgia" pitchFamily="18" charset="0"/>
                <a:ea typeface="宋体" pitchFamily="0" charset="0"/>
                <a:cs typeface="Lucida Sans"/>
              </a:rPr>
              <a:t>Connect with local authorities’ systems for coordinated responses to noise complaints or regulatory compliance</a:t>
            </a:r>
            <a:endParaRPr lang="zh-CN" altLang="en-US" sz="2700" b="1" i="0" u="none" strike="noStrike" kern="0" cap="none" spc="0" baseline="0">
              <a:solidFill>
                <a:schemeClr val="tx1"/>
              </a:solidFill>
              <a:latin typeface="Georgia" pitchFamily="18" charset="0"/>
              <a:ea typeface="宋体" pitchFamily="0" charset="0"/>
              <a:cs typeface="Lucida Sans"/>
            </a:endParaRPr>
          </a:p>
        </p:txBody>
      </p:sp>
      <p:sp>
        <p:nvSpPr>
          <p:cNvPr id="212" name="矩形"/>
          <p:cNvSpPr>
            <a:spLocks/>
          </p:cNvSpPr>
          <p:nvPr/>
        </p:nvSpPr>
        <p:spPr>
          <a:xfrm rot="0">
            <a:off x="190500" y="400050"/>
            <a:ext cx="8763000" cy="646112"/>
          </a:xfrm>
          <a:prstGeom prst="rect"/>
          <a:solidFill>
            <a:srgbClr val="ECCCC8"/>
          </a:solidFill>
          <a:ln w="12700" cmpd="sng" cap="flat">
            <a:solidFill>
              <a:schemeClr val="accent1"/>
            </a:solidFill>
            <a:prstDash val="solid"/>
            <a:miter/>
          </a:ln>
          <a:effectLst>
            <a:prstShdw prst="shdw14" dist="26181" dir="4557788">
              <a:srgbClr val="000000">
                <a:alpha val="50000"/>
              </a:srgbClr>
            </a:prstShdw>
          </a:effectLst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solidFill>
                  <a:srgbClr val="000000"/>
                </a:solidFill>
                <a:latin typeface="Georgia" pitchFamily="18" charset="0"/>
                <a:ea typeface="Arial" pitchFamily="0" charset="0"/>
                <a:cs typeface="Georgia" pitchFamily="18" charset="0"/>
              </a:rPr>
              <a:t>Integration with Other Systems</a:t>
            </a:r>
            <a:endParaRPr lang="zh-CN" altLang="en-US" sz="3600" b="0" i="0" u="none" strike="noStrike" kern="0" cap="none" spc="0" baseline="0">
              <a:solidFill>
                <a:srgbClr val="0070C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9323715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矩形"/>
          <p:cNvSpPr>
            <a:spLocks noGrp="1"/>
          </p:cNvSpPr>
          <p:nvPr>
            <p:ph type="obj"/>
          </p:nvPr>
        </p:nvSpPr>
        <p:spPr>
          <a:xfrm rot="0">
            <a:off x="155575" y="1295400"/>
            <a:ext cx="8504238" cy="49228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90449" indent="-290449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0" charset="0"/>
              <a:buChar char="•"/>
            </a:pP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Georgia" pitchFamily="18" charset="0"/>
                <a:ea typeface="宋体" pitchFamily="0" charset="0"/>
                <a:cs typeface="Lucida Sans"/>
              </a:rPr>
              <a:t>Consider power-efficient solutions, such as solar panels or low-power modes, to ensure continuous operation of IoT sensors, especially in remote or off-grid locations. </a:t>
            </a:r>
            <a:endParaRPr lang="zh-CN" altLang="en-US" sz="2700" b="0" i="0" u="none" strike="noStrike" kern="0" cap="none" spc="0" baseline="0">
              <a:solidFill>
                <a:schemeClr val="tx1"/>
              </a:solidFill>
              <a:latin typeface="Georgia" pitchFamily="18" charset="0"/>
              <a:ea typeface="宋体" pitchFamily="0" charset="0"/>
              <a:cs typeface="Lucida Sans"/>
            </a:endParaRPr>
          </a:p>
        </p:txBody>
      </p:sp>
      <p:sp>
        <p:nvSpPr>
          <p:cNvPr id="214" name="矩形"/>
          <p:cNvSpPr>
            <a:spLocks/>
          </p:cNvSpPr>
          <p:nvPr/>
        </p:nvSpPr>
        <p:spPr>
          <a:xfrm rot="0">
            <a:off x="190500" y="381000"/>
            <a:ext cx="8763000" cy="646112"/>
          </a:xfrm>
          <a:prstGeom prst="rect"/>
          <a:solidFill>
            <a:srgbClr val="ECCCC8"/>
          </a:solidFill>
          <a:ln w="12700" cmpd="sng" cap="flat">
            <a:solidFill>
              <a:schemeClr val="accent1"/>
            </a:solidFill>
            <a:prstDash val="solid"/>
            <a:miter/>
          </a:ln>
          <a:effectLst>
            <a:prstShdw prst="shdw14" dist="26181" dir="4557788">
              <a:srgbClr val="000000">
                <a:alpha val="50000"/>
              </a:srgbClr>
            </a:prstShdw>
          </a:effectLst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solidFill>
                  <a:srgbClr val="000000"/>
                </a:solidFill>
                <a:latin typeface="Georgia" pitchFamily="18" charset="0"/>
                <a:ea typeface="Arial" pitchFamily="0" charset="0"/>
                <a:cs typeface="Georgia" pitchFamily="18" charset="0"/>
              </a:rPr>
              <a:t>Power Management</a:t>
            </a:r>
            <a:endParaRPr lang="zh-CN" altLang="en-US" sz="3600" b="0" i="0" u="none" strike="noStrike" kern="0" cap="none" spc="0" baseline="0">
              <a:solidFill>
                <a:srgbClr val="0070C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2622884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矩形"/>
          <p:cNvSpPr>
            <a:spLocks noGrp="1"/>
          </p:cNvSpPr>
          <p:nvPr>
            <p:ph type="obj"/>
          </p:nvPr>
        </p:nvSpPr>
        <p:spPr>
          <a:xfrm rot="0">
            <a:off x="301625" y="1527175"/>
            <a:ext cx="8504237" cy="45719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3050" indent="-27305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Georgia" pitchFamily="18" charset="0"/>
                <a:ea typeface="宋体" pitchFamily="0" charset="0"/>
                <a:cs typeface="Lucida Sans"/>
              </a:rPr>
              <a:t>Store historical noise data for analysis, trend identification, and compliance reporting. Implement data retention policies to manage storage costs.</a:t>
            </a:r>
            <a:endParaRPr lang="zh-CN" altLang="en-US" sz="27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16" name="文本框"/>
          <p:cNvSpPr txBox="1">
            <a:spLocks/>
          </p:cNvSpPr>
          <p:nvPr/>
        </p:nvSpPr>
        <p:spPr>
          <a:xfrm rot="0">
            <a:off x="304800" y="6410325"/>
            <a:ext cx="3581400" cy="3667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Lucida Sans"/>
              </a:rPr>
              <a:t>EC2451 - Project Work (First Review : 23/01/2014)</a:t>
            </a:r>
            <a:endParaRPr lang="zh-CN" altLang="en-US" sz="1200" b="0" i="0" u="none" strike="noStrike" kern="0" cap="none" spc="0" baseline="0">
              <a:solidFill>
                <a:srgbClr val="FFFFFF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217" name="文本框"/>
          <p:cNvSpPr>
            <a:spLocks noGrp="1"/>
          </p:cNvSpPr>
          <p:nvPr>
            <p:ph type="title"/>
          </p:nvPr>
        </p:nvSpPr>
        <p:spPr>
          <a:xfrm rot="0">
            <a:off x="301625" y="228600"/>
            <a:ext cx="8534401" cy="7588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300" b="0" i="0" u="none" strike="noStrike" kern="0" cap="none" spc="0" baseline="0">
              <a:solidFill>
                <a:srgbClr val="7B9899"/>
              </a:solidFill>
              <a:latin typeface="Georgia" pitchFamily="18" charset="0"/>
              <a:ea typeface="宋体" pitchFamily="0" charset="0"/>
              <a:cs typeface="Lucida Sans"/>
            </a:endParaRPr>
          </a:p>
        </p:txBody>
      </p:sp>
      <p:sp>
        <p:nvSpPr>
          <p:cNvPr id="218" name="矩形"/>
          <p:cNvSpPr>
            <a:spLocks/>
          </p:cNvSpPr>
          <p:nvPr/>
        </p:nvSpPr>
        <p:spPr>
          <a:xfrm rot="0">
            <a:off x="190500" y="381000"/>
            <a:ext cx="8763000" cy="646112"/>
          </a:xfrm>
          <a:prstGeom prst="rect"/>
          <a:solidFill>
            <a:srgbClr val="ECCCC8"/>
          </a:solidFill>
          <a:ln w="12700" cmpd="sng" cap="flat">
            <a:solidFill>
              <a:schemeClr val="accent1"/>
            </a:solidFill>
            <a:prstDash val="solid"/>
            <a:miter/>
          </a:ln>
          <a:effectLst>
            <a:prstShdw prst="shdw14" dist="26181" dir="4557788">
              <a:srgbClr val="000000">
                <a:alpha val="50000"/>
              </a:srgbClr>
            </a:prstShdw>
          </a:effectLst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solidFill>
                  <a:srgbClr val="000000"/>
                </a:solidFill>
                <a:latin typeface="Georgia" pitchFamily="18" charset="0"/>
                <a:ea typeface="Arial" pitchFamily="0" charset="0"/>
                <a:cs typeface="Georgia" pitchFamily="18" charset="0"/>
              </a:rPr>
              <a:t>Data Storage and Retention</a:t>
            </a:r>
            <a:endParaRPr lang="zh-CN" altLang="en-US" sz="3600" b="0" i="0" u="none" strike="noStrike" kern="0" cap="none" spc="0" baseline="0">
              <a:solidFill>
                <a:srgbClr val="0070C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71927172"/>
      </p:ext>
    </p:extLst>
  </p:cSld>
  <p:clrMapOvr>
    <a:masterClrMapping/>
  </p:clrMapOvr>
</p:sld>
</file>

<file path=ppt/theme/theme1.xml><?xml version="1.0" encoding="utf-8"?>
<a:theme xmlns:a="http://schemas.openxmlformats.org/drawingml/2006/main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3D6"/>
      </a:hlink>
      <a:folHlink>
        <a:srgbClr val="694F07"/>
      </a:folHlink>
    </a:clrScheme>
    <a:fontScheme name="Civ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Civ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10.xml><?xml version="1.0" encoding="utf-8"?>
<a:theme xmlns:a="http://schemas.openxmlformats.org/drawingml/2006/main" name="9_Civic">
  <a:themeElements>
    <a:clrScheme name="9_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3D6"/>
      </a:hlink>
      <a:folHlink>
        <a:srgbClr val="694F07"/>
      </a:folHlink>
    </a:clrScheme>
    <a:fontScheme name="9_Civ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9_Civ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11.xml><?xml version="1.0" encoding="utf-8"?>
<a:theme xmlns:a="http://schemas.openxmlformats.org/drawingml/2006/main" name="10_Civic">
  <a:themeElements>
    <a:clrScheme name="10_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3D6"/>
      </a:hlink>
      <a:folHlink>
        <a:srgbClr val="694F07"/>
      </a:folHlink>
    </a:clrScheme>
    <a:fontScheme name="10_Civ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10_Civ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12.xml><?xml version="1.0" encoding="utf-8"?>
<a:theme xmlns:a="http://schemas.openxmlformats.org/drawingml/2006/main" name="11_Civic">
  <a:themeElements>
    <a:clrScheme name="11_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3D6"/>
      </a:hlink>
      <a:folHlink>
        <a:srgbClr val="694F07"/>
      </a:folHlink>
    </a:clrScheme>
    <a:fontScheme name="11_Civ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11_Civ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1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1_Civic">
  <a:themeElements>
    <a:clrScheme name="1_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3D6"/>
      </a:hlink>
      <a:folHlink>
        <a:srgbClr val="694F07"/>
      </a:folHlink>
    </a:clrScheme>
    <a:fontScheme name="1_Civ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1_Civ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2_Civic">
  <a:themeElements>
    <a:clrScheme name="2_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3D6"/>
      </a:hlink>
      <a:folHlink>
        <a:srgbClr val="694F07"/>
      </a:folHlink>
    </a:clrScheme>
    <a:fontScheme name="2_Civ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2_Civ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4.xml><?xml version="1.0" encoding="utf-8"?>
<a:theme xmlns:a="http://schemas.openxmlformats.org/drawingml/2006/main" name="3_Civic">
  <a:themeElements>
    <a:clrScheme name="3_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3D6"/>
      </a:hlink>
      <a:folHlink>
        <a:srgbClr val="694F07"/>
      </a:folHlink>
    </a:clrScheme>
    <a:fontScheme name="3_Civ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3_Civ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5.xml><?xml version="1.0" encoding="utf-8"?>
<a:theme xmlns:a="http://schemas.openxmlformats.org/drawingml/2006/main" name="4_Civic">
  <a:themeElements>
    <a:clrScheme name="4_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3D6"/>
      </a:hlink>
      <a:folHlink>
        <a:srgbClr val="694F07"/>
      </a:folHlink>
    </a:clrScheme>
    <a:fontScheme name="4_Civ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4_Civ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6.xml><?xml version="1.0" encoding="utf-8"?>
<a:theme xmlns:a="http://schemas.openxmlformats.org/drawingml/2006/main" name="5_Civic">
  <a:themeElements>
    <a:clrScheme name="5_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3D6"/>
      </a:hlink>
      <a:folHlink>
        <a:srgbClr val="694F07"/>
      </a:folHlink>
    </a:clrScheme>
    <a:fontScheme name="5_Civ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5_Civ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7.xml><?xml version="1.0" encoding="utf-8"?>
<a:theme xmlns:a="http://schemas.openxmlformats.org/drawingml/2006/main" name="6_Civic">
  <a:themeElements>
    <a:clrScheme name="6_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3D6"/>
      </a:hlink>
      <a:folHlink>
        <a:srgbClr val="694F07"/>
      </a:folHlink>
    </a:clrScheme>
    <a:fontScheme name="6_Civ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6_Civ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8.xml><?xml version="1.0" encoding="utf-8"?>
<a:theme xmlns:a="http://schemas.openxmlformats.org/drawingml/2006/main" name="7_Civic">
  <a:themeElements>
    <a:clrScheme name="7_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3D6"/>
      </a:hlink>
      <a:folHlink>
        <a:srgbClr val="694F07"/>
      </a:folHlink>
    </a:clrScheme>
    <a:fontScheme name="7_Civ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7_Civ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9.xml><?xml version="1.0" encoding="utf-8"?>
<a:theme xmlns:a="http://schemas.openxmlformats.org/drawingml/2006/main" name="8_Civic">
  <a:themeElements>
    <a:clrScheme name="8_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3D6"/>
      </a:hlink>
      <a:folHlink>
        <a:srgbClr val="694F07"/>
      </a:folHlink>
    </a:clrScheme>
    <a:fontScheme name="8_Civ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8_Civ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8715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Paperless Office: Multi Purpose Low Power Wireless Communication System for  Corporate and Educational Areas</dc:title>
  <dc:creator>PANDIARAJ</dc:creator>
  <cp:lastModifiedBy>root</cp:lastModifiedBy>
  <cp:revision>274</cp:revision>
  <dcterms:created xsi:type="dcterms:W3CDTF">2012-09-02T06:45:12Z</dcterms:created>
  <dcterms:modified xsi:type="dcterms:W3CDTF">2023-09-29T05:39:16Z</dcterms:modified>
</cp:coreProperties>
</file>