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6" r:id="rId2"/>
    <p:sldId id="337" r:id="rId3"/>
    <p:sldId id="338" r:id="rId4"/>
    <p:sldId id="339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CD7DA-A273-4995-ADBF-95C60C032BCD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834A7-0051-4177-9B00-A61A195A48A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965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7D2C-1E5D-93A5-96B4-E189A7C00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3F2DA-9DE0-E112-1058-5E991B86D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76B5-05D0-2E4C-9B63-F6646D1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6EEB-3EFD-4B84-058A-EE0752BC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9C5C-F624-25A0-7B7B-4BAA56B8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236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773B-6BF7-6A72-482B-21FC4D06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CA13A-C495-B922-6566-35575883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20EE-8923-2C7F-F9BF-9074DCC0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F786-C99B-242D-F645-EBEA8FA1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78925-FA0F-35A8-8675-C121E2F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05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AEE3B-6616-B55F-65BF-4749A0AC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35008-F2CE-1003-7FC7-8A374AEF2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5787-DB45-778F-71BC-FD5AFE07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CC0E-A5CF-ACED-A1C9-CDFA6803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44B2-0BA1-E5A0-79A4-4A453778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65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706B-C564-ECC3-59EA-45F3FE12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D33E-C244-F515-C2E5-22233E35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6FE1-3667-AF14-0848-1CAA99B2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D289-BC74-9983-62E3-8653932B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2004-E5C7-FDA9-3ACF-AE83A96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24A-602F-CF2B-B46B-DC3875F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4D07-D9A6-051F-5D2A-BFF149FB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D110-5D5F-ADEA-170E-5C79F475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F42C-2ABE-F135-130D-63734307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EAE1-6F78-79CD-3D81-A4386D93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9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8CD7-2747-1D57-9177-475D0764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6B8A-15C2-2327-5C22-3331B6C7F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73EB-19F8-11F2-9E7B-9841A2EC8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CFF74-3CB4-7853-DA83-91D5AF5F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929FB-9B8C-5EA0-4D76-FEB54A4E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2E449-AF54-40B7-FBF0-0822EDB8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51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C5F6-B217-5647-E730-5EBE24E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AF32-26C9-CC9F-5601-8110E90E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F276B-1808-A9D1-FA4A-6BE0F197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040D3-54D1-9261-5C95-1739C32B6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30E99-7CF4-7F8A-8F37-B8868F316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768E8-AFB5-259A-2CBA-9816A230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03909-5208-9BD3-4CEF-B5E7A3C0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A0580-0B91-1916-C73E-D5A2C111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539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42FB-FCD1-EB69-E485-1FDADC1C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F3DB5-0E8C-E2AD-7596-61413E90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EB0EA-30E7-6519-8E87-EE7A2E3F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18E14-47A2-6B86-17CA-D4491C7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87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1CC1D-84BF-3F3C-1208-D0F198F0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397B2-FDF8-25D5-2CC8-55EDC430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83B70-CACC-426C-5908-401D61E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6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209A-FB78-B174-6146-BBEE706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4CE1-3FFE-8793-B370-020CCADC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EBBA1-52D6-89F4-BDEA-7A87CD5B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B6E80-BD7D-C8E0-BF1E-EEDF8DFA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23D18-4454-3051-252A-A37BC0D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CFA5A-F01B-5905-1259-F1278E7D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4BF0-C654-53F4-8D63-4A36C005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70252-EC76-312B-CD9D-3BD1063C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41E4E-0865-C61B-AE56-BD96C512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027D2-A1C4-BEFF-4D07-E62D216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9A63-989A-315C-7722-401877CF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9FDD4-5CDE-1634-44E4-BC5167FA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71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95E68-4CE1-8C05-98F9-D89235DC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736D-236E-009E-E484-06B9AB8D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308C-F6C3-7C1A-9BC2-DDFE1E02F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69D7A-929B-4B82-8655-4353E74FAFCB}" type="datetimeFigureOut">
              <a:rPr lang="en-IE" smtClean="0"/>
              <a:t>09/02/2024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39B8-7901-9E6F-5872-B0563A9FA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79AE-C18D-EC24-0B20-834F41162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274F4-B5AC-4BEB-9952-7C87757DAB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22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EEBBF1-D408-5DAA-B3D8-308E3410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83" y="183092"/>
            <a:ext cx="9943635" cy="66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34FDE-5B91-19E2-2508-F2C993AF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6" y="458488"/>
            <a:ext cx="11650433" cy="47132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74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54065A-B5B7-AC82-D20B-AA2E0CE8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3" y="811942"/>
            <a:ext cx="11319675" cy="55200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8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0BED5-EDCA-DCB1-2827-048F990D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60" y="702485"/>
            <a:ext cx="9554433" cy="47937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50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C91235-2231-A44A-DE4B-ACEFFF4B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5" y="1500825"/>
            <a:ext cx="4709568" cy="3688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B20ED-79CD-AE43-AF4F-1B1A30A1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0825"/>
            <a:ext cx="4709568" cy="36884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86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chovatia</dc:creator>
  <cp:lastModifiedBy>suresh chovatia</cp:lastModifiedBy>
  <cp:revision>1</cp:revision>
  <dcterms:created xsi:type="dcterms:W3CDTF">2024-02-09T16:00:03Z</dcterms:created>
  <dcterms:modified xsi:type="dcterms:W3CDTF">2024-02-09T16:00:32Z</dcterms:modified>
</cp:coreProperties>
</file>