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75" r:id="rId1"/>
    <p:sldMasterId id="2147483676"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1"/>
  </p:normalViewPr>
  <p:slideViewPr>
    <p:cSldViewPr snapToGrid="0">
      <p:cViewPr varScale="1">
        <p:scale>
          <a:sx n="72" d="100"/>
          <a:sy n="72" d="100"/>
        </p:scale>
        <p:origin x="76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44" Type="http://schemas.microsoft.com/office/2015/10/relationships/revisionInfo" Target="revisionInfo.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0" name="Shape 140"/>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t" anchorCtr="0">
            <a:noAutofit/>
          </a:bodyPr>
          <a:lstStyle/>
          <a:p>
            <a:pPr marL="0" marR="0" lvl="0" indent="0" algn="l" rtl="0">
              <a:lnSpc>
                <a:spcPct val="117999"/>
              </a:lnSpc>
              <a:spcBef>
                <a:spcPts val="0"/>
              </a:spcBef>
              <a:buClr>
                <a:schemeClr val="dk1"/>
              </a:buClr>
              <a:buFont typeface="Helvetica Neue"/>
              <a:buNone/>
            </a:pPr>
            <a:endParaRPr sz="2200" b="0" i="0" u="none" strike="noStrike" cap="none">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45" name="Shape 3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Slide notes">
    <p:bg>
      <p:bgPr>
        <a:solidFill>
          <a:srgbClr val="D24385"/>
        </a:solidFill>
        <a:effectLst/>
      </p:bgPr>
    </p:bg>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8969273" y="9810750"/>
            <a:ext cx="3396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Header and body text">
    <p:bg>
      <p:bgPr>
        <a:solidFill>
          <a:srgbClr val="414141"/>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900750" y="0"/>
            <a:ext cx="16369500" cy="3265200"/>
          </a:xfrm>
          <a:prstGeom prst="rect">
            <a:avLst/>
          </a:prstGeom>
        </p:spPr>
        <p:txBody>
          <a:bodyPr wrap="square" lIns="137150" tIns="137150" rIns="137150" bIns="137150" anchor="t" anchorCtr="0"/>
          <a:lstStyle>
            <a:lvl1pPr lvl="0" rtl="0">
              <a:lnSpc>
                <a:spcPct val="100000"/>
              </a:lnSpc>
              <a:spcBef>
                <a:spcPts val="8000"/>
              </a:spcBef>
              <a:spcAft>
                <a:spcPts val="4200"/>
              </a:spcAft>
              <a:buNone/>
              <a:defRPr sz="80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58" name="Shape 58"/>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59" name="Shape 59"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60" name="Shape 60"/>
          <p:cNvSpPr txBox="1">
            <a:spLocks noGrp="1"/>
          </p:cNvSpPr>
          <p:nvPr>
            <p:ph type="body" idx="1"/>
          </p:nvPr>
        </p:nvSpPr>
        <p:spPr>
          <a:xfrm>
            <a:off x="1034175" y="3265200"/>
            <a:ext cx="16236000" cy="6211800"/>
          </a:xfrm>
          <a:prstGeom prst="rect">
            <a:avLst/>
          </a:prstGeom>
        </p:spPr>
        <p:txBody>
          <a:bodyPr wrap="square" lIns="137150" tIns="137150" rIns="137150" bIns="137150"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Full screen graphic">
    <p:bg>
      <p:bgPr>
        <a:solidFill>
          <a:schemeClr val="lt1"/>
        </a:solidFill>
        <a:effectLst/>
      </p:bgPr>
    </p:bg>
    <p:spTree>
      <p:nvGrpSpPr>
        <p:cNvPr id="1" name="Shape 61"/>
        <p:cNvGrpSpPr/>
        <p:nvPr/>
      </p:nvGrpSpPr>
      <p:grpSpPr>
        <a:xfrm>
          <a:off x="0" y="0"/>
          <a:ext cx="0" cy="0"/>
          <a:chOff x="0" y="0"/>
          <a:chExt cx="0" cy="0"/>
        </a:xfrm>
      </p:grpSpPr>
      <p:pic>
        <p:nvPicPr>
          <p:cNvPr id="62" name="Shape 62"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ull screen graphic with title">
    <p:bg>
      <p:bgPr>
        <a:solidFill>
          <a:schemeClr val="lt1"/>
        </a:solidFill>
        <a:effectLst/>
      </p:bgPr>
    </p:bg>
    <p:spTree>
      <p:nvGrpSpPr>
        <p:cNvPr id="1" name="Shape 63"/>
        <p:cNvGrpSpPr/>
        <p:nvPr/>
      </p:nvGrpSpPr>
      <p:grpSpPr>
        <a:xfrm>
          <a:off x="0" y="0"/>
          <a:ext cx="0" cy="0"/>
          <a:chOff x="0" y="0"/>
          <a:chExt cx="0" cy="0"/>
        </a:xfrm>
      </p:grpSpPr>
      <p:pic>
        <p:nvPicPr>
          <p:cNvPr id="64" name="Shape 6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65" name="Shape 65"/>
          <p:cNvSpPr txBox="1">
            <a:spLocks noGrp="1"/>
          </p:cNvSpPr>
          <p:nvPr>
            <p:ph type="title"/>
          </p:nvPr>
        </p:nvSpPr>
        <p:spPr>
          <a:xfrm>
            <a:off x="900750" y="0"/>
            <a:ext cx="16369500" cy="1651500"/>
          </a:xfrm>
          <a:prstGeom prst="rect">
            <a:avLst/>
          </a:prstGeom>
        </p:spPr>
        <p:txBody>
          <a:bodyPr wrap="square" lIns="137150" tIns="137150" rIns="137150" bIns="137150" anchor="t" anchorCtr="0"/>
          <a:lstStyle>
            <a:lvl1pPr lvl="0" rtl="0">
              <a:lnSpc>
                <a:spcPct val="100000"/>
              </a:lnSpc>
              <a:spcBef>
                <a:spcPts val="3000"/>
              </a:spcBef>
              <a:spcAft>
                <a:spcPts val="4200"/>
              </a:spcAft>
              <a:buNone/>
              <a:defRPr sz="5000" b="1">
                <a:solidFill>
                  <a:schemeClr val="lt2"/>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White URL 1">
    <p:bg>
      <p:bgPr>
        <a:solidFill>
          <a:schemeClr val="lt1"/>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68981" y="2069944"/>
            <a:ext cx="16469400" cy="6147600"/>
          </a:xfrm>
          <a:prstGeom prst="rect">
            <a:avLst/>
          </a:prstGeom>
          <a:noFill/>
          <a:ln>
            <a:noFill/>
          </a:ln>
        </p:spPr>
        <p:txBody>
          <a:bodyPr wrap="square" lIns="137150" tIns="137150" rIns="137150" bIns="137150" anchor="ctr" anchorCtr="0"/>
          <a:lstStyle>
            <a:lvl1pPr marL="0" marR="0" lvl="0" indent="0" algn="l" rtl="0">
              <a:lnSpc>
                <a:spcPct val="90000"/>
              </a:lnSpc>
              <a:spcBef>
                <a:spcPts val="0"/>
              </a:spcBef>
              <a:buClr>
                <a:schemeClr val="dk1"/>
              </a:buClr>
              <a:buSzPct val="100000"/>
              <a:buFont typeface="Helvetica Neue"/>
              <a:buNone/>
              <a:defRPr sz="8600" i="0" u="none" strike="noStrike" cap="none">
                <a:solidFill>
                  <a:schemeClr val="dk1"/>
                </a:solidFill>
                <a:latin typeface="Helvetica Neue"/>
                <a:ea typeface="Helvetica Neue"/>
                <a:cs typeface="Helvetica Neue"/>
                <a:sym typeface="Helvetica Neue"/>
              </a:defRPr>
            </a:lvl1pPr>
            <a:lvl2pPr lvl="1" indent="0" rtl="0">
              <a:spcBef>
                <a:spcPts val="0"/>
              </a:spcBef>
              <a:buClr>
                <a:schemeClr val="dk1"/>
              </a:buClr>
              <a:buSzPct val="78571"/>
              <a:buNone/>
              <a:defRPr sz="2800">
                <a:solidFill>
                  <a:schemeClr val="dk1"/>
                </a:solidFill>
              </a:defRPr>
            </a:lvl2pPr>
            <a:lvl3pPr lvl="2" indent="0" rtl="0">
              <a:spcBef>
                <a:spcPts val="0"/>
              </a:spcBef>
              <a:buClr>
                <a:schemeClr val="dk1"/>
              </a:buClr>
              <a:buSzPct val="78571"/>
              <a:buNone/>
              <a:defRPr sz="2800">
                <a:solidFill>
                  <a:schemeClr val="dk1"/>
                </a:solidFill>
              </a:defRPr>
            </a:lvl3pPr>
            <a:lvl4pPr lvl="3" indent="0" rtl="0">
              <a:spcBef>
                <a:spcPts val="0"/>
              </a:spcBef>
              <a:buClr>
                <a:schemeClr val="dk1"/>
              </a:buClr>
              <a:buSzPct val="78571"/>
              <a:buNone/>
              <a:defRPr sz="2800">
                <a:solidFill>
                  <a:schemeClr val="dk1"/>
                </a:solidFill>
              </a:defRPr>
            </a:lvl4pPr>
            <a:lvl5pPr lvl="4" indent="0" rtl="0">
              <a:spcBef>
                <a:spcPts val="0"/>
              </a:spcBef>
              <a:buClr>
                <a:schemeClr val="dk1"/>
              </a:buClr>
              <a:buSzPct val="78571"/>
              <a:buNone/>
              <a:defRPr sz="2800">
                <a:solidFill>
                  <a:schemeClr val="dk1"/>
                </a:solidFill>
              </a:defRPr>
            </a:lvl5pPr>
            <a:lvl6pPr lvl="5" indent="0" rtl="0">
              <a:spcBef>
                <a:spcPts val="0"/>
              </a:spcBef>
              <a:buClr>
                <a:schemeClr val="dk1"/>
              </a:buClr>
              <a:buSzPct val="78571"/>
              <a:buNone/>
              <a:defRPr sz="2800">
                <a:solidFill>
                  <a:schemeClr val="dk1"/>
                </a:solidFill>
              </a:defRPr>
            </a:lvl6pPr>
            <a:lvl7pPr lvl="6" indent="0" rtl="0">
              <a:spcBef>
                <a:spcPts val="0"/>
              </a:spcBef>
              <a:buClr>
                <a:schemeClr val="dk1"/>
              </a:buClr>
              <a:buSzPct val="78571"/>
              <a:buNone/>
              <a:defRPr sz="2800">
                <a:solidFill>
                  <a:schemeClr val="dk1"/>
                </a:solidFill>
              </a:defRPr>
            </a:lvl7pPr>
            <a:lvl8pPr lvl="7" indent="0" rtl="0">
              <a:spcBef>
                <a:spcPts val="0"/>
              </a:spcBef>
              <a:buClr>
                <a:schemeClr val="dk1"/>
              </a:buClr>
              <a:buSzPct val="78571"/>
              <a:buNone/>
              <a:defRPr sz="2800">
                <a:solidFill>
                  <a:schemeClr val="dk1"/>
                </a:solidFill>
              </a:defRPr>
            </a:lvl8pPr>
            <a:lvl9pPr lvl="8" indent="0" rtl="0">
              <a:spcBef>
                <a:spcPts val="0"/>
              </a:spcBef>
              <a:buClr>
                <a:schemeClr val="dk1"/>
              </a:buClr>
              <a:buSzPct val="78571"/>
              <a:buNone/>
              <a:defRPr sz="2800">
                <a:solidFill>
                  <a:schemeClr val="dk1"/>
                </a:solidFill>
              </a:defRPr>
            </a:lvl9pPr>
          </a:lstStyle>
          <a:p>
            <a:endParaRPr/>
          </a:p>
        </p:txBody>
      </p:sp>
      <p:pic>
        <p:nvPicPr>
          <p:cNvPr id="68" name="Shape 68" descr="DTA-wordmark2.png"/>
          <p:cNvPicPr preferRelativeResize="0"/>
          <p:nvPr/>
        </p:nvPicPr>
        <p:blipFill>
          <a:blip r:embed="rId2">
            <a:alphaModFix/>
          </a:blip>
          <a:stretch>
            <a:fillRect/>
          </a:stretch>
        </p:blipFill>
        <p:spPr>
          <a:xfrm>
            <a:off x="16997100" y="9477123"/>
            <a:ext cx="680240" cy="436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ue URL 1 1">
    <p:bg>
      <p:bgPr>
        <a:solidFill>
          <a:srgbClr val="414141"/>
        </a:solidFill>
        <a:effectLst/>
      </p:bgPr>
    </p:bg>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969273" y="9810750"/>
            <a:ext cx="3396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
        <p:nvSpPr>
          <p:cNvPr id="71" name="Shape 71"/>
          <p:cNvSpPr txBox="1">
            <a:spLocks noGrp="1"/>
          </p:cNvSpPr>
          <p:nvPr>
            <p:ph type="title"/>
          </p:nvPr>
        </p:nvSpPr>
        <p:spPr>
          <a:xfrm>
            <a:off x="968981" y="2069944"/>
            <a:ext cx="16469400" cy="6147600"/>
          </a:xfrm>
          <a:prstGeom prst="rect">
            <a:avLst/>
          </a:prstGeom>
          <a:noFill/>
          <a:ln>
            <a:noFill/>
          </a:ln>
        </p:spPr>
        <p:txBody>
          <a:bodyPr wrap="square" lIns="137150" tIns="137150" rIns="137150" bIns="137150" anchor="ctr" anchorCtr="0"/>
          <a:lstStyle>
            <a:lvl1pPr marL="0" marR="0" lvl="0" indent="0" algn="l" rtl="0">
              <a:lnSpc>
                <a:spcPct val="90000"/>
              </a:lnSpc>
              <a:spcBef>
                <a:spcPts val="0"/>
              </a:spcBef>
              <a:buClr>
                <a:schemeClr val="lt1"/>
              </a:buClr>
              <a:buSzPct val="1000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buSzPct val="78571"/>
              <a:buNone/>
              <a:defRPr sz="2800"/>
            </a:lvl2pPr>
            <a:lvl3pPr lvl="2" indent="0" rtl="0">
              <a:spcBef>
                <a:spcPts val="0"/>
              </a:spcBef>
              <a:buSzPct val="78571"/>
              <a:buNone/>
              <a:defRPr sz="2800"/>
            </a:lvl3pPr>
            <a:lvl4pPr lvl="3" indent="0" rtl="0">
              <a:spcBef>
                <a:spcPts val="0"/>
              </a:spcBef>
              <a:buSzPct val="78571"/>
              <a:buNone/>
              <a:defRPr sz="2800"/>
            </a:lvl4pPr>
            <a:lvl5pPr lvl="4" indent="0" rtl="0">
              <a:spcBef>
                <a:spcPts val="0"/>
              </a:spcBef>
              <a:buSzPct val="78571"/>
              <a:buNone/>
              <a:defRPr sz="2800"/>
            </a:lvl5pPr>
            <a:lvl6pPr lvl="5" indent="0" rtl="0">
              <a:spcBef>
                <a:spcPts val="0"/>
              </a:spcBef>
              <a:buSzPct val="78571"/>
              <a:buNone/>
              <a:defRPr sz="2800"/>
            </a:lvl6pPr>
            <a:lvl7pPr lvl="6" indent="0" rtl="0">
              <a:spcBef>
                <a:spcPts val="0"/>
              </a:spcBef>
              <a:buSzPct val="78571"/>
              <a:buNone/>
              <a:defRPr sz="2800"/>
            </a:lvl7pPr>
            <a:lvl8pPr lvl="7" indent="0" rtl="0">
              <a:spcBef>
                <a:spcPts val="0"/>
              </a:spcBef>
              <a:buSzPct val="78571"/>
              <a:buNone/>
              <a:defRPr sz="2800"/>
            </a:lvl8pPr>
            <a:lvl9pPr lvl="8" indent="0" rtl="0">
              <a:spcBef>
                <a:spcPts val="0"/>
              </a:spcBef>
              <a:buSzPct val="78571"/>
              <a:buNone/>
              <a:defRPr sz="2800"/>
            </a:lvl9pPr>
          </a:lstStyle>
          <a:p>
            <a:endParaRPr/>
          </a:p>
        </p:txBody>
      </p:sp>
      <p:pic>
        <p:nvPicPr>
          <p:cNvPr id="72" name="Shape 72" descr="DTA-wordmark.png"/>
          <p:cNvPicPr preferRelativeResize="0"/>
          <p:nvPr/>
        </p:nvPicPr>
        <p:blipFill>
          <a:blip r:embed="rId2">
            <a:alphaModFix/>
          </a:blip>
          <a:stretch>
            <a:fillRect/>
          </a:stretch>
        </p:blipFill>
        <p:spPr>
          <a:xfrm>
            <a:off x="16997091" y="9484900"/>
            <a:ext cx="682650" cy="436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ront and end slides">
    <p:bg>
      <p:bgPr>
        <a:solidFill>
          <a:srgbClr val="FFFFFF"/>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579599" y="1891610"/>
            <a:ext cx="15621000" cy="34863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414141"/>
              </a:buClr>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81" name="Shape 81"/>
          <p:cNvPicPr preferRelativeResize="0"/>
          <p:nvPr/>
        </p:nvPicPr>
        <p:blipFill rotWithShape="1">
          <a:blip r:embed="rId2">
            <a:alphaModFix/>
          </a:blip>
          <a:srcRect/>
          <a:stretch/>
        </p:blipFill>
        <p:spPr>
          <a:xfrm>
            <a:off x="1579600" y="1094425"/>
            <a:ext cx="4047000" cy="1005000"/>
          </a:xfrm>
          <a:prstGeom prst="rect">
            <a:avLst/>
          </a:prstGeom>
          <a:noFill/>
          <a:ln>
            <a:noFill/>
          </a:ln>
        </p:spPr>
      </p:pic>
      <p:sp>
        <p:nvSpPr>
          <p:cNvPr id="82" name="Shape 82"/>
          <p:cNvSpPr txBox="1"/>
          <p:nvPr/>
        </p:nvSpPr>
        <p:spPr>
          <a:xfrm>
            <a:off x="14567275" y="8780600"/>
            <a:ext cx="3000000" cy="8151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a:t>
            </a:r>
          </a:p>
        </p:txBody>
      </p:sp>
      <p:pic>
        <p:nvPicPr>
          <p:cNvPr id="83" name="Shape 83" descr="DTA-wordmark2.png"/>
          <p:cNvPicPr preferRelativeResize="0"/>
          <p:nvPr/>
        </p:nvPicPr>
        <p:blipFill rotWithShape="1">
          <a:blip r:embed="rId3">
            <a:alphaModFix/>
          </a:blip>
          <a:srcRect/>
          <a:stretch/>
        </p:blipFill>
        <p:spPr>
          <a:xfrm>
            <a:off x="1655787" y="8778776"/>
            <a:ext cx="1163100" cy="747000"/>
          </a:xfrm>
          <a:prstGeom prst="rect">
            <a:avLst/>
          </a:prstGeom>
          <a:noFill/>
          <a:ln>
            <a:noFill/>
          </a:ln>
        </p:spPr>
      </p:pic>
      <p:sp>
        <p:nvSpPr>
          <p:cNvPr id="84" name="Shape 84"/>
          <p:cNvSpPr txBox="1">
            <a:spLocks noGrp="1"/>
          </p:cNvSpPr>
          <p:nvPr>
            <p:ph type="subTitle" idx="1"/>
          </p:nvPr>
        </p:nvSpPr>
        <p:spPr>
          <a:xfrm>
            <a:off x="1072825" y="5267750"/>
            <a:ext cx="14256000" cy="937200"/>
          </a:xfrm>
          <a:prstGeom prst="rect">
            <a:avLst/>
          </a:prstGeom>
        </p:spPr>
        <p:txBody>
          <a:bodyPr wrap="square" lIns="91425" tIns="91425" rIns="91425" bIns="91425" anchor="t" anchorCtr="0"/>
          <a:lstStyle>
            <a:lvl1pPr lvl="0" rtl="0">
              <a:spcBef>
                <a:spcPts val="0"/>
              </a:spcBef>
              <a:buNone/>
              <a:defRPr sz="4500">
                <a:solidFill>
                  <a:schemeClr val="lt2"/>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Header and body text">
    <p:bg>
      <p:bgPr>
        <a:solidFill>
          <a:srgbClr val="41414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05000" y="0"/>
            <a:ext cx="17483100" cy="4469400"/>
          </a:xfrm>
          <a:prstGeom prst="rect">
            <a:avLst/>
          </a:prstGeom>
        </p:spPr>
        <p:txBody>
          <a:bodyPr wrap="square" lIns="91425" tIns="91425" rIns="91425" bIns="91425" anchor="b" anchorCtr="0"/>
          <a:lstStyle>
            <a:lvl1pPr lvl="0" rtl="0">
              <a:spcBef>
                <a:spcPts val="0"/>
              </a:spcBef>
              <a:buNone/>
              <a:defRPr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87" name="Shape 87"/>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88" name="Shape 88"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89" name="Shape 89"/>
          <p:cNvSpPr txBox="1"/>
          <p:nvPr/>
        </p:nvSpPr>
        <p:spPr>
          <a:xfrm>
            <a:off x="957400" y="3242725"/>
            <a:ext cx="16039800" cy="61479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90" name="Shape 90"/>
          <p:cNvSpPr txBox="1">
            <a:spLocks noGrp="1"/>
          </p:cNvSpPr>
          <p:nvPr>
            <p:ph type="subTitle" idx="1"/>
          </p:nvPr>
        </p:nvSpPr>
        <p:spPr>
          <a:xfrm>
            <a:off x="769350" y="4573450"/>
            <a:ext cx="17518800" cy="5713500"/>
          </a:xfrm>
          <a:prstGeom prst="rect">
            <a:avLst/>
          </a:prstGeom>
        </p:spPr>
        <p:txBody>
          <a:bodyPr wrap="square" lIns="91425" tIns="91425" rIns="91425" bIns="91425" anchor="t" anchorCtr="0"/>
          <a:lstStyle>
            <a:lvl1pPr marL="457200" lvl="0" indent="-228600" rtl="0">
              <a:lnSpc>
                <a:spcPct val="115000"/>
              </a:lnSpc>
              <a:spcBef>
                <a:spcPts val="0"/>
              </a:spcBef>
              <a:spcAft>
                <a:spcPts val="1000"/>
              </a:spcAft>
              <a:buNone/>
              <a:defRPr>
                <a:solidFill>
                  <a:schemeClr val="l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tatements with no body text">
    <p:bg>
      <p:bgPr>
        <a:solidFill>
          <a:srgbClr val="41414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93" name="Shape 9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94" name="Shape 94"/>
          <p:cNvSpPr txBox="1"/>
          <p:nvPr/>
        </p:nvSpPr>
        <p:spPr>
          <a:xfrm>
            <a:off x="957400" y="3242725"/>
            <a:ext cx="16039800" cy="6147900"/>
          </a:xfrm>
          <a:prstGeom prst="rect">
            <a:avLst/>
          </a:prstGeom>
          <a:noFill/>
          <a:ln>
            <a:noFill/>
          </a:ln>
        </p:spPr>
        <p:txBody>
          <a:bodyPr wrap="square" lIns="91425" tIns="91425" rIns="91425" bIns="91425" anchor="t" anchorCtr="0">
            <a:noAutofit/>
          </a:bodyPr>
          <a:lstStyle/>
          <a:p>
            <a:pPr lvl="0" rtl="0">
              <a:spcBef>
                <a:spcPts val="0"/>
              </a:spcBef>
              <a:buNone/>
            </a:pPr>
            <a:endParaRPr/>
          </a:p>
        </p:txBody>
      </p:sp>
      <p:sp>
        <p:nvSpPr>
          <p:cNvPr id="95" name="Shape 95"/>
          <p:cNvSpPr txBox="1">
            <a:spLocks noGrp="1"/>
          </p:cNvSpPr>
          <p:nvPr>
            <p:ph type="title"/>
          </p:nvPr>
        </p:nvSpPr>
        <p:spPr>
          <a:xfrm>
            <a:off x="818900" y="0"/>
            <a:ext cx="17454600" cy="10287000"/>
          </a:xfrm>
          <a:prstGeom prst="rect">
            <a:avLst/>
          </a:prstGeom>
        </p:spPr>
        <p:txBody>
          <a:bodyPr wrap="square" lIns="91425" tIns="91425" rIns="91425" bIns="91425" anchor="ctr" anchorCtr="0"/>
          <a:lstStyle>
            <a:lvl1pPr lvl="0" rtl="0">
              <a:spcBef>
                <a:spcPts val="0"/>
              </a:spcBef>
              <a:buNone/>
              <a:defRPr sz="8000" b="1">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White + logo">
    <p:bg>
      <p:bgPr>
        <a:solidFill>
          <a:schemeClr val="lt1"/>
        </a:solidFill>
        <a:effectLst/>
      </p:bgPr>
    </p:bg>
    <p:spTree>
      <p:nvGrpSpPr>
        <p:cNvPr id="1" name="Shape 96"/>
        <p:cNvGrpSpPr/>
        <p:nvPr/>
      </p:nvGrpSpPr>
      <p:grpSpPr>
        <a:xfrm>
          <a:off x="0" y="0"/>
          <a:ext cx="0" cy="0"/>
          <a:chOff x="0" y="0"/>
          <a:chExt cx="0" cy="0"/>
        </a:xfrm>
      </p:grpSpPr>
      <p:pic>
        <p:nvPicPr>
          <p:cNvPr id="97" name="Shape 97" descr="DTA-wordmark2.png"/>
          <p:cNvPicPr preferRelativeResize="0"/>
          <p:nvPr/>
        </p:nvPicPr>
        <p:blipFill rotWithShape="1">
          <a:blip r:embed="rId2">
            <a:alphaModFix/>
          </a:blip>
          <a:srcRect/>
          <a:stretch/>
        </p:blipFill>
        <p:spPr>
          <a:xfrm>
            <a:off x="16997100" y="9477123"/>
            <a:ext cx="680100" cy="4368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Slide notes">
    <p:bg>
      <p:bgPr>
        <a:solidFill>
          <a:srgbClr val="D24385"/>
        </a:solidFill>
        <a:effectLst/>
      </p:bgPr>
    </p:bg>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8969273" y="9810750"/>
            <a:ext cx="3396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tatements with no body text">
    <p:bg>
      <p:bgPr>
        <a:solidFill>
          <a:srgbClr val="414141"/>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19000" y="0"/>
            <a:ext cx="16451100" cy="10287000"/>
          </a:xfrm>
          <a:prstGeom prst="rect">
            <a:avLst/>
          </a:prstGeom>
        </p:spPr>
        <p:txBody>
          <a:bodyPr wrap="square" lIns="137150" tIns="137150" rIns="137150" bIns="137150" anchor="ctr" anchorCtr="0"/>
          <a:lstStyle>
            <a:lvl1pPr lvl="0" rtl="0">
              <a:spcBef>
                <a:spcPts val="0"/>
              </a:spcBef>
              <a:buNone/>
              <a:defRPr sz="8000" b="1">
                <a:solidFill>
                  <a:srgbClr val="FFFFFF"/>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5" name="Shape 15"/>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16" name="Shape 16"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Margin and column guide image">
    <p:bg>
      <p:bgPr>
        <a:solidFill>
          <a:srgbClr val="414141"/>
        </a:solidFill>
        <a:effectLst/>
      </p:bgPr>
    </p:bg>
    <p:spTree>
      <p:nvGrpSpPr>
        <p:cNvPr id="1" name="Shape 100"/>
        <p:cNvGrpSpPr/>
        <p:nvPr/>
      </p:nvGrpSpPr>
      <p:grpSpPr>
        <a:xfrm>
          <a:off x="0" y="0"/>
          <a:ext cx="0" cy="0"/>
          <a:chOff x="0" y="0"/>
          <a:chExt cx="0" cy="0"/>
        </a:xfrm>
      </p:grpSpPr>
      <p:pic>
        <p:nvPicPr>
          <p:cNvPr id="101" name="Shape 101"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02" name="Shape 102"/>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103" name="Shape 103"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104" name="Shape 104"/>
          <p:cNvSpPr txBox="1">
            <a:spLocks noGrp="1"/>
          </p:cNvSpPr>
          <p:nvPr>
            <p:ph type="title"/>
          </p:nvPr>
        </p:nvSpPr>
        <p:spPr>
          <a:xfrm>
            <a:off x="900750" y="0"/>
            <a:ext cx="16369500" cy="3265200"/>
          </a:xfrm>
          <a:prstGeom prst="rect">
            <a:avLst/>
          </a:prstGeom>
        </p:spPr>
        <p:txBody>
          <a:bodyPr wrap="square" lIns="91425" tIns="91425" rIns="91425" bIns="91425" anchor="t" anchorCtr="0"/>
          <a:lstStyle>
            <a:lvl1pPr lvl="0" rtl="0">
              <a:lnSpc>
                <a:spcPct val="100000"/>
              </a:lnSpc>
              <a:spcBef>
                <a:spcPts val="8000"/>
              </a:spcBef>
              <a:spcAft>
                <a:spcPts val="4200"/>
              </a:spcAft>
              <a:buNone/>
              <a:defRPr sz="80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05" name="Shape 105"/>
          <p:cNvSpPr txBox="1">
            <a:spLocks noGrp="1"/>
          </p:cNvSpPr>
          <p:nvPr>
            <p:ph type="body" idx="1"/>
          </p:nvPr>
        </p:nvSpPr>
        <p:spPr>
          <a:xfrm>
            <a:off x="1034175" y="3265200"/>
            <a:ext cx="5068500" cy="5982300"/>
          </a:xfrm>
          <a:prstGeom prst="rect">
            <a:avLst/>
          </a:prstGeom>
        </p:spPr>
        <p:txBody>
          <a:bodyPr wrap="square" lIns="91425" tIns="91425" rIns="91425" bIns="91425"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106" name="Shape 106"/>
          <p:cNvSpPr txBox="1">
            <a:spLocks noGrp="1"/>
          </p:cNvSpPr>
          <p:nvPr>
            <p:ph type="body" idx="2"/>
          </p:nvPr>
        </p:nvSpPr>
        <p:spPr>
          <a:xfrm>
            <a:off x="6604975" y="3265200"/>
            <a:ext cx="5068500" cy="5982300"/>
          </a:xfrm>
          <a:prstGeom prst="rect">
            <a:avLst/>
          </a:prstGeom>
        </p:spPr>
        <p:txBody>
          <a:bodyPr wrap="square" lIns="91425" tIns="91425" rIns="91425" bIns="91425"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107" name="Shape 107"/>
          <p:cNvSpPr txBox="1">
            <a:spLocks noGrp="1"/>
          </p:cNvSpPr>
          <p:nvPr>
            <p:ph type="body" idx="3"/>
          </p:nvPr>
        </p:nvSpPr>
        <p:spPr>
          <a:xfrm>
            <a:off x="12175775" y="3265200"/>
            <a:ext cx="5068500" cy="5982300"/>
          </a:xfrm>
          <a:prstGeom prst="rect">
            <a:avLst/>
          </a:prstGeom>
        </p:spPr>
        <p:txBody>
          <a:bodyPr wrap="square" lIns="91425" tIns="91425" rIns="91425" bIns="91425"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ist with line - no dot points">
    <p:bg>
      <p:bgPr>
        <a:solidFill>
          <a:srgbClr val="414141"/>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19000" y="1015450"/>
            <a:ext cx="5263800" cy="8261700"/>
          </a:xfrm>
          <a:prstGeom prst="rect">
            <a:avLst/>
          </a:prstGeom>
        </p:spPr>
        <p:txBody>
          <a:bodyPr wrap="square" lIns="91425" tIns="91425" rIns="91425" bIns="91425" anchor="ctr" anchorCtr="0"/>
          <a:lstStyle>
            <a:lvl1pPr lvl="0" rtl="0">
              <a:spcBef>
                <a:spcPts val="0"/>
              </a:spcBef>
              <a:buNone/>
              <a:defRPr sz="8000" b="1">
                <a:solidFill>
                  <a:srgbClr val="FFFFFF"/>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10" name="Shape 110"/>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111" name="Shape 11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112" name="Shape 112"/>
          <p:cNvCxnSpPr/>
          <p:nvPr/>
        </p:nvCxnSpPr>
        <p:spPr>
          <a:xfrm>
            <a:off x="6358900" y="1015450"/>
            <a:ext cx="0" cy="8261700"/>
          </a:xfrm>
          <a:prstGeom prst="straightConnector1">
            <a:avLst/>
          </a:prstGeom>
          <a:noFill/>
          <a:ln w="114300" cap="flat" cmpd="sng">
            <a:solidFill>
              <a:schemeClr val="accent1"/>
            </a:solidFill>
            <a:prstDash val="solid"/>
            <a:round/>
            <a:headEnd type="none" w="lg" len="lg"/>
            <a:tailEnd type="none" w="lg" len="lg"/>
          </a:ln>
        </p:spPr>
      </p:cxnSp>
      <p:sp>
        <p:nvSpPr>
          <p:cNvPr id="113" name="Shape 113"/>
          <p:cNvSpPr txBox="1">
            <a:spLocks noGrp="1"/>
          </p:cNvSpPr>
          <p:nvPr>
            <p:ph type="body" idx="1"/>
          </p:nvPr>
        </p:nvSpPr>
        <p:spPr>
          <a:xfrm>
            <a:off x="6866700" y="1043050"/>
            <a:ext cx="10403700" cy="8261700"/>
          </a:xfrm>
          <a:prstGeom prst="rect">
            <a:avLst/>
          </a:prstGeom>
        </p:spPr>
        <p:txBody>
          <a:bodyPr wrap="square" lIns="91425" tIns="91425" rIns="91425" bIns="91425" anchor="ctr" anchorCtr="0"/>
          <a:lstStyle>
            <a:lvl1pPr lvl="0" rtl="0">
              <a:lnSpc>
                <a:spcPct val="100000"/>
              </a:lnSpc>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1pPr>
            <a:lvl2pPr lvl="1"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2pPr>
            <a:lvl3pPr lvl="2"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3pPr>
            <a:lvl4pPr lvl="3"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4pPr>
            <a:lvl5pPr lvl="4"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5pPr>
            <a:lvl6pPr lvl="5"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6pPr>
            <a:lvl7pPr lvl="6"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7pPr>
            <a:lvl8pPr lvl="7"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8pPr>
            <a:lvl9pPr lvl="8"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Half image slide - vertical image">
    <p:bg>
      <p:bgPr>
        <a:solidFill>
          <a:srgbClr val="414141"/>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116" name="Shape 116"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117" name="Shape 117"/>
          <p:cNvSpPr txBox="1">
            <a:spLocks noGrp="1"/>
          </p:cNvSpPr>
          <p:nvPr>
            <p:ph type="title"/>
          </p:nvPr>
        </p:nvSpPr>
        <p:spPr>
          <a:xfrm>
            <a:off x="885975" y="0"/>
            <a:ext cx="7666500" cy="3772200"/>
          </a:xfrm>
          <a:prstGeom prst="rect">
            <a:avLst/>
          </a:prstGeom>
        </p:spPr>
        <p:txBody>
          <a:bodyPr wrap="square" lIns="91425" tIns="91425" rIns="91425" bIns="91425" anchor="t" anchorCtr="0"/>
          <a:lstStyle>
            <a:lvl1pPr lvl="0" rtl="0">
              <a:lnSpc>
                <a:spcPct val="100000"/>
              </a:lnSpc>
              <a:spcBef>
                <a:spcPts val="8000"/>
              </a:spcBef>
              <a:spcAft>
                <a:spcPts val="3600"/>
              </a:spcAft>
              <a:buNone/>
              <a:defRPr sz="72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18" name="Shape 118"/>
          <p:cNvSpPr txBox="1">
            <a:spLocks noGrp="1"/>
          </p:cNvSpPr>
          <p:nvPr>
            <p:ph type="body" idx="1"/>
          </p:nvPr>
        </p:nvSpPr>
        <p:spPr>
          <a:xfrm>
            <a:off x="967275" y="3772200"/>
            <a:ext cx="7656300" cy="6380100"/>
          </a:xfrm>
          <a:prstGeom prst="rect">
            <a:avLst/>
          </a:prstGeom>
        </p:spPr>
        <p:txBody>
          <a:bodyPr wrap="square" lIns="91425" tIns="91425" rIns="91425" bIns="91425" anchor="t" anchorCtr="0"/>
          <a:lstStyle>
            <a:lvl1pPr lvl="0" rtl="0">
              <a:lnSpc>
                <a:spcPct val="115000"/>
              </a:lnSpc>
              <a:spcBef>
                <a:spcPts val="0"/>
              </a:spcBef>
              <a:spcAft>
                <a:spcPts val="15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119" name="Shape 119"/>
          <p:cNvSpPr/>
          <p:nvPr/>
        </p:nvSpPr>
        <p:spPr>
          <a:xfrm>
            <a:off x="9138475" y="-200"/>
            <a:ext cx="9150000" cy="102870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Half image slide - horizontal image">
    <p:bg>
      <p:bgPr>
        <a:solidFill>
          <a:srgbClr val="414141"/>
        </a:solidFill>
        <a:effectLst/>
      </p:bgPr>
    </p:bg>
    <p:spTree>
      <p:nvGrpSpPr>
        <p:cNvPr id="1" name="Shape 120"/>
        <p:cNvGrpSpPr/>
        <p:nvPr/>
      </p:nvGrpSpPr>
      <p:grpSpPr>
        <a:xfrm>
          <a:off x="0" y="0"/>
          <a:ext cx="0" cy="0"/>
          <a:chOff x="0" y="0"/>
          <a:chExt cx="0" cy="0"/>
        </a:xfrm>
      </p:grpSpPr>
      <p:sp>
        <p:nvSpPr>
          <p:cNvPr id="121" name="Shape 121"/>
          <p:cNvSpPr/>
          <p:nvPr/>
        </p:nvSpPr>
        <p:spPr>
          <a:xfrm>
            <a:off x="475" y="5143300"/>
            <a:ext cx="18288000" cy="5143500"/>
          </a:xfrm>
          <a:prstGeom prst="rect">
            <a:avLst/>
          </a:prstGeom>
          <a:solidFill>
            <a:srgbClr val="FFFFFF"/>
          </a:solidFill>
          <a:ln>
            <a:noFill/>
          </a:ln>
        </p:spPr>
        <p:txBody>
          <a:bodyPr wrap="square" lIns="91425" tIns="91425" rIns="91425" bIns="91425" anchor="ctr" anchorCtr="0">
            <a:noAutofit/>
          </a:bodyPr>
          <a:lstStyle/>
          <a:p>
            <a:pPr lvl="0" rtl="0">
              <a:spcBef>
                <a:spcPts val="0"/>
              </a:spcBef>
              <a:buNone/>
            </a:pPr>
            <a:endParaRPr/>
          </a:p>
        </p:txBody>
      </p:sp>
      <p:sp>
        <p:nvSpPr>
          <p:cNvPr id="122" name="Shape 122"/>
          <p:cNvSpPr txBox="1">
            <a:spLocks noGrp="1"/>
          </p:cNvSpPr>
          <p:nvPr>
            <p:ph type="title"/>
          </p:nvPr>
        </p:nvSpPr>
        <p:spPr>
          <a:xfrm>
            <a:off x="860525" y="0"/>
            <a:ext cx="16320900" cy="2868300"/>
          </a:xfrm>
          <a:prstGeom prst="rect">
            <a:avLst/>
          </a:prstGeom>
        </p:spPr>
        <p:txBody>
          <a:bodyPr wrap="square" lIns="91425" tIns="91425" rIns="91425" bIns="91425" anchor="t" anchorCtr="0"/>
          <a:lstStyle>
            <a:lvl1pPr lvl="0" rtl="0">
              <a:lnSpc>
                <a:spcPct val="100000"/>
              </a:lnSpc>
              <a:spcBef>
                <a:spcPts val="8000"/>
              </a:spcBef>
              <a:spcAft>
                <a:spcPts val="3600"/>
              </a:spcAft>
              <a:buNone/>
              <a:defRPr sz="72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23" name="Shape 123"/>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
        <p:nvSpPr>
          <p:cNvPr id="124" name="Shape 124"/>
          <p:cNvSpPr txBox="1">
            <a:spLocks noGrp="1"/>
          </p:cNvSpPr>
          <p:nvPr>
            <p:ph type="body" idx="1"/>
          </p:nvPr>
        </p:nvSpPr>
        <p:spPr>
          <a:xfrm>
            <a:off x="972400" y="2792250"/>
            <a:ext cx="16320900" cy="6380100"/>
          </a:xfrm>
          <a:prstGeom prst="rect">
            <a:avLst/>
          </a:prstGeom>
        </p:spPr>
        <p:txBody>
          <a:bodyPr wrap="square" lIns="91425" tIns="91425" rIns="91425" bIns="91425"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Full screen image annotated">
    <p:bg>
      <p:bgPr>
        <a:solidFill>
          <a:schemeClr val="lt1"/>
        </a:solidFill>
        <a:effectLst/>
      </p:bgPr>
    </p:bg>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035450" y="7029450"/>
            <a:ext cx="14154300" cy="1380000"/>
          </a:xfrm>
          <a:prstGeom prst="rect">
            <a:avLst/>
          </a:prstGeom>
          <a:solidFill>
            <a:schemeClr val="lt2"/>
          </a:solidFill>
        </p:spPr>
        <p:txBody>
          <a:bodyPr wrap="square" lIns="91425" tIns="91425" rIns="91425" bIns="91425"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27" name="Shape 127"/>
          <p:cNvSpPr txBox="1">
            <a:spLocks noGrp="1"/>
          </p:cNvSpPr>
          <p:nvPr>
            <p:ph type="subTitle" idx="1"/>
          </p:nvPr>
        </p:nvSpPr>
        <p:spPr>
          <a:xfrm>
            <a:off x="1035450" y="8409450"/>
            <a:ext cx="9030000" cy="867600"/>
          </a:xfrm>
          <a:prstGeom prst="rect">
            <a:avLst/>
          </a:prstGeom>
          <a:solidFill>
            <a:schemeClr val="lt1"/>
          </a:solidFill>
        </p:spPr>
        <p:txBody>
          <a:bodyPr wrap="square" lIns="91425" tIns="91425" rIns="91425" bIns="91425" anchor="ctr" anchorCtr="0"/>
          <a:lstStyle>
            <a:lvl1pPr marL="457200" lvl="0" indent="-228600" rtl="0">
              <a:lnSpc>
                <a:spcPct val="100000"/>
              </a:lnSpc>
              <a:spcBef>
                <a:spcPts val="0"/>
              </a:spcBef>
              <a:spcAft>
                <a:spcPts val="0"/>
              </a:spcAft>
              <a:buNone/>
              <a:defRPr>
                <a:latin typeface="Helvetica Neue"/>
                <a:ea typeface="Helvetica Neue"/>
                <a:cs typeface="Helvetica Neue"/>
                <a:sym typeface="Helvetica Neue"/>
              </a:defRPr>
            </a:lvl1pPr>
            <a:lvl2pPr lvl="1" rtl="0">
              <a:lnSpc>
                <a:spcPct val="100000"/>
              </a:lnSpc>
              <a:spcBef>
                <a:spcPts val="0"/>
              </a:spcBef>
              <a:buNone/>
              <a:defRPr/>
            </a:lvl2pPr>
            <a:lvl3pPr lvl="2" rtl="0">
              <a:lnSpc>
                <a:spcPct val="100000"/>
              </a:lnSpc>
              <a:spcBef>
                <a:spcPts val="0"/>
              </a:spcBef>
              <a:buNone/>
              <a:defRPr/>
            </a:lvl3pPr>
            <a:lvl4pPr lvl="3" rtl="0">
              <a:lnSpc>
                <a:spcPct val="100000"/>
              </a:lnSpc>
              <a:spcBef>
                <a:spcPts val="0"/>
              </a:spcBef>
              <a:buNone/>
              <a:defRPr/>
            </a:lvl4pPr>
            <a:lvl5pPr lvl="4" rtl="0">
              <a:lnSpc>
                <a:spcPct val="100000"/>
              </a:lnSpc>
              <a:spcBef>
                <a:spcPts val="0"/>
              </a:spcBef>
              <a:buNone/>
              <a:defRPr/>
            </a:lvl5pPr>
            <a:lvl6pPr lvl="5" rtl="0">
              <a:lnSpc>
                <a:spcPct val="100000"/>
              </a:lnSpc>
              <a:spcBef>
                <a:spcPts val="0"/>
              </a:spcBef>
              <a:buNone/>
              <a:defRPr/>
            </a:lvl6pPr>
            <a:lvl7pPr lvl="6" rtl="0">
              <a:lnSpc>
                <a:spcPct val="100000"/>
              </a:lnSpc>
              <a:spcBef>
                <a:spcPts val="0"/>
              </a:spcBef>
              <a:buNone/>
              <a:defRPr/>
            </a:lvl7pPr>
            <a:lvl8pPr lvl="7" rtl="0">
              <a:lnSpc>
                <a:spcPct val="100000"/>
              </a:lnSpc>
              <a:spcBef>
                <a:spcPts val="0"/>
              </a:spcBef>
              <a:buNone/>
              <a:defRPr/>
            </a:lvl8pPr>
            <a:lvl9pPr lvl="8" rtl="0">
              <a:lnSpc>
                <a:spcPct val="100000"/>
              </a:lnSpc>
              <a:spcBef>
                <a:spcPts val="0"/>
              </a:spcBef>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Header and dot points">
    <p:bg>
      <p:bgPr>
        <a:solidFill>
          <a:srgbClr val="414141"/>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900750" y="0"/>
            <a:ext cx="16369500" cy="3265200"/>
          </a:xfrm>
          <a:prstGeom prst="rect">
            <a:avLst/>
          </a:prstGeom>
        </p:spPr>
        <p:txBody>
          <a:bodyPr wrap="square" lIns="91425" tIns="91425" rIns="91425" bIns="91425" anchor="t" anchorCtr="0"/>
          <a:lstStyle>
            <a:lvl1pPr lvl="0" rtl="0">
              <a:lnSpc>
                <a:spcPct val="100000"/>
              </a:lnSpc>
              <a:spcBef>
                <a:spcPts val="8000"/>
              </a:spcBef>
              <a:spcAft>
                <a:spcPts val="4200"/>
              </a:spcAft>
              <a:buNone/>
              <a:defRPr sz="80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30" name="Shape 130"/>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131" name="Shape 13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132" name="Shape 132"/>
          <p:cNvSpPr txBox="1">
            <a:spLocks noGrp="1"/>
          </p:cNvSpPr>
          <p:nvPr>
            <p:ph type="body" idx="1"/>
          </p:nvPr>
        </p:nvSpPr>
        <p:spPr>
          <a:xfrm>
            <a:off x="1034175" y="3265200"/>
            <a:ext cx="16236000" cy="6211800"/>
          </a:xfrm>
          <a:prstGeom prst="rect">
            <a:avLst/>
          </a:prstGeom>
        </p:spPr>
        <p:txBody>
          <a:bodyPr wrap="square" lIns="91425" tIns="91425" rIns="91425" bIns="91425"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Full screen graphic">
    <p:bg>
      <p:bgPr>
        <a:solidFill>
          <a:schemeClr val="lt1"/>
        </a:solidFill>
        <a:effectLst/>
      </p:bgPr>
    </p:bg>
    <p:spTree>
      <p:nvGrpSpPr>
        <p:cNvPr id="1" name="Shape 133"/>
        <p:cNvGrpSpPr/>
        <p:nvPr/>
      </p:nvGrpSpPr>
      <p:grpSpPr>
        <a:xfrm>
          <a:off x="0" y="0"/>
          <a:ext cx="0" cy="0"/>
          <a:chOff x="0" y="0"/>
          <a:chExt cx="0" cy="0"/>
        </a:xfrm>
      </p:grpSpPr>
      <p:pic>
        <p:nvPicPr>
          <p:cNvPr id="134" name="Shape 13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Full screen graphic with title">
    <p:bg>
      <p:bgPr>
        <a:solidFill>
          <a:schemeClr val="lt1"/>
        </a:solidFill>
        <a:effectLst/>
      </p:bgPr>
    </p:bg>
    <p:spTree>
      <p:nvGrpSpPr>
        <p:cNvPr id="1" name="Shape 135"/>
        <p:cNvGrpSpPr/>
        <p:nvPr/>
      </p:nvGrpSpPr>
      <p:grpSpPr>
        <a:xfrm>
          <a:off x="0" y="0"/>
          <a:ext cx="0" cy="0"/>
          <a:chOff x="0" y="0"/>
          <a:chExt cx="0" cy="0"/>
        </a:xfrm>
      </p:grpSpPr>
      <p:pic>
        <p:nvPicPr>
          <p:cNvPr id="136" name="Shape 136"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137" name="Shape 137"/>
          <p:cNvSpPr txBox="1">
            <a:spLocks noGrp="1"/>
          </p:cNvSpPr>
          <p:nvPr>
            <p:ph type="title"/>
          </p:nvPr>
        </p:nvSpPr>
        <p:spPr>
          <a:xfrm>
            <a:off x="900750" y="0"/>
            <a:ext cx="16369500" cy="1651500"/>
          </a:xfrm>
          <a:prstGeom prst="rect">
            <a:avLst/>
          </a:prstGeom>
        </p:spPr>
        <p:txBody>
          <a:bodyPr wrap="square" lIns="91425" tIns="91425" rIns="91425" bIns="91425" anchor="t" anchorCtr="0"/>
          <a:lstStyle>
            <a:lvl1pPr lvl="0" rtl="0">
              <a:lnSpc>
                <a:spcPct val="100000"/>
              </a:lnSpc>
              <a:spcBef>
                <a:spcPts val="3000"/>
              </a:spcBef>
              <a:spcAft>
                <a:spcPts val="4200"/>
              </a:spcAft>
              <a:buNone/>
              <a:defRPr sz="5000" b="1">
                <a:solidFill>
                  <a:schemeClr val="lt2"/>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rgin and column guide image">
    <p:bg>
      <p:bgPr>
        <a:solidFill>
          <a:srgbClr val="414141"/>
        </a:solidFill>
        <a:effectLst/>
      </p:bgPr>
    </p:bg>
    <p:spTree>
      <p:nvGrpSpPr>
        <p:cNvPr id="1" name="Shape 17"/>
        <p:cNvGrpSpPr/>
        <p:nvPr/>
      </p:nvGrpSpPr>
      <p:grpSpPr>
        <a:xfrm>
          <a:off x="0" y="0"/>
          <a:ext cx="0" cy="0"/>
          <a:chOff x="0" y="0"/>
          <a:chExt cx="0" cy="0"/>
        </a:xfrm>
      </p:grpSpPr>
      <p:pic>
        <p:nvPicPr>
          <p:cNvPr id="18" name="Shape 18"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9" name="Shape 19"/>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20" name="Shape 20"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21" name="Shape 21"/>
          <p:cNvSpPr txBox="1">
            <a:spLocks noGrp="1"/>
          </p:cNvSpPr>
          <p:nvPr>
            <p:ph type="title"/>
          </p:nvPr>
        </p:nvSpPr>
        <p:spPr>
          <a:xfrm>
            <a:off x="900750" y="0"/>
            <a:ext cx="16369500" cy="3265200"/>
          </a:xfrm>
          <a:prstGeom prst="rect">
            <a:avLst/>
          </a:prstGeom>
        </p:spPr>
        <p:txBody>
          <a:bodyPr wrap="square" lIns="137150" tIns="137150" rIns="137150" bIns="137150" anchor="t" anchorCtr="0"/>
          <a:lstStyle>
            <a:lvl1pPr lvl="0" rtl="0">
              <a:lnSpc>
                <a:spcPct val="100000"/>
              </a:lnSpc>
              <a:spcBef>
                <a:spcPts val="8000"/>
              </a:spcBef>
              <a:spcAft>
                <a:spcPts val="4200"/>
              </a:spcAft>
              <a:buNone/>
              <a:defRPr sz="80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22" name="Shape 22"/>
          <p:cNvSpPr txBox="1">
            <a:spLocks noGrp="1"/>
          </p:cNvSpPr>
          <p:nvPr>
            <p:ph type="body" idx="1"/>
          </p:nvPr>
        </p:nvSpPr>
        <p:spPr>
          <a:xfrm>
            <a:off x="1034175" y="3265200"/>
            <a:ext cx="5068500" cy="5982300"/>
          </a:xfrm>
          <a:prstGeom prst="rect">
            <a:avLst/>
          </a:prstGeom>
        </p:spPr>
        <p:txBody>
          <a:bodyPr wrap="square" lIns="137150" tIns="137150" rIns="137150" bIns="137150"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23" name="Shape 23"/>
          <p:cNvSpPr txBox="1">
            <a:spLocks noGrp="1"/>
          </p:cNvSpPr>
          <p:nvPr>
            <p:ph type="body" idx="2"/>
          </p:nvPr>
        </p:nvSpPr>
        <p:spPr>
          <a:xfrm>
            <a:off x="6604975" y="3265200"/>
            <a:ext cx="5068500" cy="5982300"/>
          </a:xfrm>
          <a:prstGeom prst="rect">
            <a:avLst/>
          </a:prstGeom>
        </p:spPr>
        <p:txBody>
          <a:bodyPr wrap="square" lIns="137150" tIns="137150" rIns="137150" bIns="137150"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body" idx="3"/>
          </p:nvPr>
        </p:nvSpPr>
        <p:spPr>
          <a:xfrm>
            <a:off x="12175775" y="3265200"/>
            <a:ext cx="5068500" cy="5982300"/>
          </a:xfrm>
          <a:prstGeom prst="rect">
            <a:avLst/>
          </a:prstGeom>
        </p:spPr>
        <p:txBody>
          <a:bodyPr wrap="square" lIns="137150" tIns="137150" rIns="137150" bIns="137150"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ist with line - no dot points">
    <p:bg>
      <p:bgPr>
        <a:solidFill>
          <a:srgbClr val="414141"/>
        </a:solid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9000" y="1015450"/>
            <a:ext cx="5263800" cy="8261700"/>
          </a:xfrm>
          <a:prstGeom prst="rect">
            <a:avLst/>
          </a:prstGeom>
        </p:spPr>
        <p:txBody>
          <a:bodyPr wrap="square" lIns="137150" tIns="137150" rIns="137150" bIns="137150" anchor="ctr" anchorCtr="0"/>
          <a:lstStyle>
            <a:lvl1pPr lvl="0" rtl="0">
              <a:spcBef>
                <a:spcPts val="0"/>
              </a:spcBef>
              <a:buNone/>
              <a:defRPr sz="8000" b="1">
                <a:solidFill>
                  <a:srgbClr val="FFFFFF"/>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27" name="Shape 27"/>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28" name="Shape 28"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29" name="Shape 29"/>
          <p:cNvCxnSpPr/>
          <p:nvPr/>
        </p:nvCxnSpPr>
        <p:spPr>
          <a:xfrm>
            <a:off x="6358900" y="1015450"/>
            <a:ext cx="0" cy="8261700"/>
          </a:xfrm>
          <a:prstGeom prst="straightConnector1">
            <a:avLst/>
          </a:prstGeom>
          <a:noFill/>
          <a:ln w="114300" cap="flat" cmpd="sng">
            <a:solidFill>
              <a:schemeClr val="accent1"/>
            </a:solidFill>
            <a:prstDash val="solid"/>
            <a:round/>
            <a:headEnd type="none" w="lg" len="lg"/>
            <a:tailEnd type="none" w="lg" len="lg"/>
          </a:ln>
        </p:spPr>
      </p:cxnSp>
      <p:sp>
        <p:nvSpPr>
          <p:cNvPr id="30" name="Shape 30"/>
          <p:cNvSpPr txBox="1">
            <a:spLocks noGrp="1"/>
          </p:cNvSpPr>
          <p:nvPr>
            <p:ph type="body" idx="1"/>
          </p:nvPr>
        </p:nvSpPr>
        <p:spPr>
          <a:xfrm>
            <a:off x="6866700" y="1043050"/>
            <a:ext cx="10403700" cy="8261700"/>
          </a:xfrm>
          <a:prstGeom prst="rect">
            <a:avLst/>
          </a:prstGeom>
        </p:spPr>
        <p:txBody>
          <a:bodyPr wrap="square" lIns="137150" tIns="137150" rIns="137150" bIns="137150" anchor="ctr" anchorCtr="0"/>
          <a:lstStyle>
            <a:lvl1pPr lvl="0">
              <a:lnSpc>
                <a:spcPct val="100000"/>
              </a:lnSpc>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1pPr>
            <a:lvl2pPr lvl="1">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2pPr>
            <a:lvl3pPr lvl="2">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3pPr>
            <a:lvl4pPr lvl="3">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4pPr>
            <a:lvl5pPr lvl="4">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5pPr>
            <a:lvl6pPr lvl="5">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6pPr>
            <a:lvl7pPr lvl="6">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7pPr>
            <a:lvl8pPr lvl="7">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8pPr>
            <a:lvl9pPr lvl="8">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Half image slide - vertical image">
    <p:bg>
      <p:bgPr>
        <a:solidFill>
          <a:srgbClr val="414141"/>
        </a:solidFill>
        <a:effectLst/>
      </p:bgPr>
    </p:bg>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33" name="Shape 3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34" name="Shape 34"/>
          <p:cNvSpPr txBox="1">
            <a:spLocks noGrp="1"/>
          </p:cNvSpPr>
          <p:nvPr>
            <p:ph type="title"/>
          </p:nvPr>
        </p:nvSpPr>
        <p:spPr>
          <a:xfrm>
            <a:off x="885975" y="0"/>
            <a:ext cx="7666500" cy="3772200"/>
          </a:xfrm>
          <a:prstGeom prst="rect">
            <a:avLst/>
          </a:prstGeom>
        </p:spPr>
        <p:txBody>
          <a:bodyPr wrap="square" lIns="137150" tIns="137150" rIns="137150" bIns="137150" anchor="t" anchorCtr="0"/>
          <a:lstStyle>
            <a:lvl1pPr lvl="0" rtl="0">
              <a:lnSpc>
                <a:spcPct val="100000"/>
              </a:lnSpc>
              <a:spcBef>
                <a:spcPts val="8000"/>
              </a:spcBef>
              <a:spcAft>
                <a:spcPts val="3600"/>
              </a:spcAft>
              <a:buNone/>
              <a:defRPr sz="72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35" name="Shape 35"/>
          <p:cNvSpPr txBox="1">
            <a:spLocks noGrp="1"/>
          </p:cNvSpPr>
          <p:nvPr>
            <p:ph type="body" idx="1"/>
          </p:nvPr>
        </p:nvSpPr>
        <p:spPr>
          <a:xfrm>
            <a:off x="967275" y="3772200"/>
            <a:ext cx="7656300" cy="6380100"/>
          </a:xfrm>
          <a:prstGeom prst="rect">
            <a:avLst/>
          </a:prstGeom>
        </p:spPr>
        <p:txBody>
          <a:bodyPr wrap="square" lIns="137150" tIns="137150" rIns="137150" bIns="137150" anchor="t" anchorCtr="0"/>
          <a:lstStyle>
            <a:lvl1pPr lvl="0" rtl="0">
              <a:lnSpc>
                <a:spcPct val="115000"/>
              </a:lnSpc>
              <a:spcBef>
                <a:spcPts val="0"/>
              </a:spcBef>
              <a:spcAft>
                <a:spcPts val="15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36" name="Shape 36"/>
          <p:cNvSpPr/>
          <p:nvPr/>
        </p:nvSpPr>
        <p:spPr>
          <a:xfrm>
            <a:off x="9138475" y="-200"/>
            <a:ext cx="9150000" cy="102870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Half image slide - horizontal image">
    <p:bg>
      <p:bgPr>
        <a:solidFill>
          <a:srgbClr val="414141"/>
        </a:solidFill>
        <a:effectLst/>
      </p:bgPr>
    </p:bg>
    <p:spTree>
      <p:nvGrpSpPr>
        <p:cNvPr id="1" name="Shape 37"/>
        <p:cNvGrpSpPr/>
        <p:nvPr/>
      </p:nvGrpSpPr>
      <p:grpSpPr>
        <a:xfrm>
          <a:off x="0" y="0"/>
          <a:ext cx="0" cy="0"/>
          <a:chOff x="0" y="0"/>
          <a:chExt cx="0" cy="0"/>
        </a:xfrm>
      </p:grpSpPr>
      <p:sp>
        <p:nvSpPr>
          <p:cNvPr id="38" name="Shape 38"/>
          <p:cNvSpPr/>
          <p:nvPr/>
        </p:nvSpPr>
        <p:spPr>
          <a:xfrm>
            <a:off x="475" y="5143300"/>
            <a:ext cx="18288000" cy="5143500"/>
          </a:xfrm>
          <a:prstGeom prst="rect">
            <a:avLst/>
          </a:prstGeom>
          <a:solidFill>
            <a:srgbClr val="FFFFFF"/>
          </a:solidFill>
          <a:ln>
            <a:noFill/>
          </a:ln>
        </p:spPr>
        <p:txBody>
          <a:bodyPr wrap="square" lIns="91425" tIns="91425" rIns="91425" bIns="91425" anchor="ctr" anchorCtr="0">
            <a:noAutofit/>
          </a:bodyPr>
          <a:lstStyle/>
          <a:p>
            <a:pPr lvl="0" rtl="0">
              <a:spcBef>
                <a:spcPts val="0"/>
              </a:spcBef>
              <a:buNone/>
            </a:pPr>
            <a:endParaRPr/>
          </a:p>
        </p:txBody>
      </p:sp>
      <p:sp>
        <p:nvSpPr>
          <p:cNvPr id="39" name="Shape 39"/>
          <p:cNvSpPr txBox="1">
            <a:spLocks noGrp="1"/>
          </p:cNvSpPr>
          <p:nvPr>
            <p:ph type="title"/>
          </p:nvPr>
        </p:nvSpPr>
        <p:spPr>
          <a:xfrm>
            <a:off x="860525" y="0"/>
            <a:ext cx="16320900" cy="2868300"/>
          </a:xfrm>
          <a:prstGeom prst="rect">
            <a:avLst/>
          </a:prstGeom>
        </p:spPr>
        <p:txBody>
          <a:bodyPr wrap="square" lIns="137150" tIns="137150" rIns="137150" bIns="137150" anchor="t" anchorCtr="0"/>
          <a:lstStyle>
            <a:lvl1pPr lvl="0" rtl="0">
              <a:lnSpc>
                <a:spcPct val="100000"/>
              </a:lnSpc>
              <a:spcBef>
                <a:spcPts val="8000"/>
              </a:spcBef>
              <a:spcAft>
                <a:spcPts val="3600"/>
              </a:spcAft>
              <a:buNone/>
              <a:defRPr sz="72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40" name="Shape 40"/>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
        <p:nvSpPr>
          <p:cNvPr id="41" name="Shape 41"/>
          <p:cNvSpPr txBox="1">
            <a:spLocks noGrp="1"/>
          </p:cNvSpPr>
          <p:nvPr>
            <p:ph type="body" idx="1"/>
          </p:nvPr>
        </p:nvSpPr>
        <p:spPr>
          <a:xfrm>
            <a:off x="972400" y="2792250"/>
            <a:ext cx="16320900" cy="6380100"/>
          </a:xfrm>
          <a:prstGeom prst="rect">
            <a:avLst/>
          </a:prstGeom>
        </p:spPr>
        <p:txBody>
          <a:bodyPr wrap="square" lIns="137150" tIns="137150" rIns="137150" bIns="137150"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ull screen image annotated">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35450" y="7029450"/>
            <a:ext cx="14154300" cy="1380000"/>
          </a:xfrm>
          <a:prstGeom prst="rect">
            <a:avLst/>
          </a:prstGeom>
          <a:solidFill>
            <a:schemeClr val="lt2"/>
          </a:solidFill>
        </p:spPr>
        <p:txBody>
          <a:bodyPr wrap="square" lIns="137150" tIns="137150" rIns="137150" bIns="137150"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44" name="Shape 44"/>
          <p:cNvSpPr txBox="1">
            <a:spLocks noGrp="1"/>
          </p:cNvSpPr>
          <p:nvPr>
            <p:ph type="subTitle" idx="1"/>
          </p:nvPr>
        </p:nvSpPr>
        <p:spPr>
          <a:xfrm>
            <a:off x="1035450" y="8409450"/>
            <a:ext cx="9030000" cy="867600"/>
          </a:xfrm>
          <a:prstGeom prst="rect">
            <a:avLst/>
          </a:prstGeom>
          <a:solidFill>
            <a:schemeClr val="lt1"/>
          </a:solidFill>
        </p:spPr>
        <p:txBody>
          <a:bodyPr wrap="square" lIns="137150" tIns="137150" rIns="137150" bIns="137150" anchor="ctr" anchorCtr="0"/>
          <a:lstStyle>
            <a:lvl1pPr marL="457200" lvl="0" indent="-228600" rtl="0">
              <a:lnSpc>
                <a:spcPct val="100000"/>
              </a:lnSpc>
              <a:spcBef>
                <a:spcPts val="0"/>
              </a:spcBef>
              <a:spcAft>
                <a:spcPts val="0"/>
              </a:spcAft>
              <a:buNone/>
              <a:defRPr>
                <a:latin typeface="Helvetica Neue"/>
                <a:ea typeface="Helvetica Neue"/>
                <a:cs typeface="Helvetica Neue"/>
                <a:sym typeface="Helvetica Neue"/>
              </a:defRPr>
            </a:lvl1pPr>
            <a:lvl2pPr lvl="1" rtl="0">
              <a:lnSpc>
                <a:spcPct val="100000"/>
              </a:lnSpc>
              <a:spcBef>
                <a:spcPts val="0"/>
              </a:spcBef>
              <a:buNone/>
              <a:defRPr/>
            </a:lvl2pPr>
            <a:lvl3pPr lvl="2" rtl="0">
              <a:lnSpc>
                <a:spcPct val="100000"/>
              </a:lnSpc>
              <a:spcBef>
                <a:spcPts val="0"/>
              </a:spcBef>
              <a:buNone/>
              <a:defRPr/>
            </a:lvl3pPr>
            <a:lvl4pPr lvl="3" rtl="0">
              <a:lnSpc>
                <a:spcPct val="100000"/>
              </a:lnSpc>
              <a:spcBef>
                <a:spcPts val="0"/>
              </a:spcBef>
              <a:buNone/>
              <a:defRPr/>
            </a:lvl4pPr>
            <a:lvl5pPr lvl="4" rtl="0">
              <a:lnSpc>
                <a:spcPct val="100000"/>
              </a:lnSpc>
              <a:spcBef>
                <a:spcPts val="0"/>
              </a:spcBef>
              <a:buNone/>
              <a:defRPr/>
            </a:lvl5pPr>
            <a:lvl6pPr lvl="5" rtl="0">
              <a:lnSpc>
                <a:spcPct val="100000"/>
              </a:lnSpc>
              <a:spcBef>
                <a:spcPts val="0"/>
              </a:spcBef>
              <a:buNone/>
              <a:defRPr/>
            </a:lvl6pPr>
            <a:lvl7pPr lvl="6" rtl="0">
              <a:lnSpc>
                <a:spcPct val="100000"/>
              </a:lnSpc>
              <a:spcBef>
                <a:spcPts val="0"/>
              </a:spcBef>
              <a:buNone/>
              <a:defRPr/>
            </a:lvl7pPr>
            <a:lvl8pPr lvl="7" rtl="0">
              <a:lnSpc>
                <a:spcPct val="100000"/>
              </a:lnSpc>
              <a:spcBef>
                <a:spcPts val="0"/>
              </a:spcBef>
              <a:buNone/>
              <a:defRPr/>
            </a:lvl8pPr>
            <a:lvl9pPr lvl="8" rtl="0">
              <a:lnSpc>
                <a:spcPct val="100000"/>
              </a:lnSpc>
              <a:spcBef>
                <a:spcPts val="0"/>
              </a:spcBef>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Front and end slides">
    <p:bg>
      <p:bgPr>
        <a:solidFill>
          <a:srgbClr val="FFFFFF"/>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920424" y="1891610"/>
            <a:ext cx="15621000" cy="3486300"/>
          </a:xfrm>
          <a:prstGeom prst="rect">
            <a:avLst/>
          </a:prstGeom>
          <a:noFill/>
          <a:ln>
            <a:noFill/>
          </a:ln>
        </p:spPr>
        <p:txBody>
          <a:bodyPr wrap="square" lIns="137150" tIns="137150" rIns="137150" bIns="137150" anchor="b" anchorCtr="0"/>
          <a:lstStyle>
            <a:lvl1pPr marL="0" marR="0" lvl="0" indent="0" algn="l" rtl="0">
              <a:lnSpc>
                <a:spcPct val="100000"/>
              </a:lnSpc>
              <a:spcBef>
                <a:spcPts val="0"/>
              </a:spcBef>
              <a:spcAft>
                <a:spcPts val="0"/>
              </a:spcAft>
              <a:buClr>
                <a:srgbClr val="414141"/>
              </a:buClr>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47" name="Shape 47"/>
          <p:cNvPicPr preferRelativeResize="0"/>
          <p:nvPr/>
        </p:nvPicPr>
        <p:blipFill rotWithShape="1">
          <a:blip r:embed="rId2">
            <a:alphaModFix/>
          </a:blip>
          <a:srcRect/>
          <a:stretch/>
        </p:blipFill>
        <p:spPr>
          <a:xfrm>
            <a:off x="923100" y="919700"/>
            <a:ext cx="4047000" cy="1005000"/>
          </a:xfrm>
          <a:prstGeom prst="rect">
            <a:avLst/>
          </a:prstGeom>
          <a:noFill/>
          <a:ln>
            <a:noFill/>
          </a:ln>
        </p:spPr>
      </p:pic>
      <p:sp>
        <p:nvSpPr>
          <p:cNvPr id="48" name="Shape 48"/>
          <p:cNvSpPr txBox="1"/>
          <p:nvPr/>
        </p:nvSpPr>
        <p:spPr>
          <a:xfrm>
            <a:off x="14398450" y="8729750"/>
            <a:ext cx="3000000" cy="8151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 </a:t>
            </a:r>
          </a:p>
        </p:txBody>
      </p:sp>
      <p:pic>
        <p:nvPicPr>
          <p:cNvPr id="49" name="Shape 49" descr="DTA-wordmark2.png"/>
          <p:cNvPicPr preferRelativeResize="0"/>
          <p:nvPr/>
        </p:nvPicPr>
        <p:blipFill rotWithShape="1">
          <a:blip r:embed="rId3">
            <a:alphaModFix/>
          </a:blip>
          <a:srcRect/>
          <a:stretch/>
        </p:blipFill>
        <p:spPr>
          <a:xfrm>
            <a:off x="1013112" y="8708701"/>
            <a:ext cx="1163100" cy="747000"/>
          </a:xfrm>
          <a:prstGeom prst="rect">
            <a:avLst/>
          </a:prstGeom>
          <a:noFill/>
          <a:ln>
            <a:noFill/>
          </a:ln>
        </p:spPr>
      </p:pic>
      <p:sp>
        <p:nvSpPr>
          <p:cNvPr id="50" name="Shape 50"/>
          <p:cNvSpPr txBox="1">
            <a:spLocks noGrp="1"/>
          </p:cNvSpPr>
          <p:nvPr>
            <p:ph type="subTitle" idx="1"/>
          </p:nvPr>
        </p:nvSpPr>
        <p:spPr>
          <a:xfrm>
            <a:off x="1013100" y="5267750"/>
            <a:ext cx="14256000" cy="937200"/>
          </a:xfrm>
          <a:prstGeom prst="rect">
            <a:avLst/>
          </a:prstGeom>
        </p:spPr>
        <p:txBody>
          <a:bodyPr wrap="square" lIns="137150" tIns="137150" rIns="137150" bIns="137150" anchor="t" anchorCtr="0"/>
          <a:lstStyle>
            <a:lvl1pPr lvl="0" rtl="0">
              <a:spcBef>
                <a:spcPts val="0"/>
              </a:spcBef>
              <a:buNone/>
              <a:defRPr sz="4500">
                <a:solidFill>
                  <a:schemeClr val="lt2"/>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51" name="Shape 51"/>
          <p:cNvSpPr txBox="1">
            <a:spLocks noGrp="1"/>
          </p:cNvSpPr>
          <p:nvPr>
            <p:ph type="subTitle" idx="2"/>
          </p:nvPr>
        </p:nvSpPr>
        <p:spPr>
          <a:xfrm>
            <a:off x="1013100" y="6204950"/>
            <a:ext cx="14256000" cy="937200"/>
          </a:xfrm>
          <a:prstGeom prst="rect">
            <a:avLst/>
          </a:prstGeom>
        </p:spPr>
        <p:txBody>
          <a:bodyPr wrap="square" lIns="137150" tIns="137150" rIns="137150" bIns="137150" anchor="t" anchorCtr="0"/>
          <a:lstStyle>
            <a:lvl1pPr lvl="0" rtl="0">
              <a:spcBef>
                <a:spcPts val="0"/>
              </a:spcBef>
              <a:buNone/>
              <a:defRPr sz="3200">
                <a:solidFill>
                  <a:schemeClr val="lt2"/>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ue URL 1">
    <p:bg>
      <p:bgPr>
        <a:solidFill>
          <a:srgbClr val="414141"/>
        </a:solidFill>
        <a:effectLst/>
      </p:bgPr>
    </p:bg>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
        <p:nvSpPr>
          <p:cNvPr id="54" name="Shape 54"/>
          <p:cNvSpPr txBox="1">
            <a:spLocks noGrp="1"/>
          </p:cNvSpPr>
          <p:nvPr>
            <p:ph type="title"/>
          </p:nvPr>
        </p:nvSpPr>
        <p:spPr>
          <a:xfrm>
            <a:off x="968981" y="2069943"/>
            <a:ext cx="16469400" cy="6147300"/>
          </a:xfrm>
          <a:prstGeom prst="rect">
            <a:avLst/>
          </a:prstGeom>
          <a:noFill/>
          <a:ln>
            <a:noFill/>
          </a:ln>
        </p:spPr>
        <p:txBody>
          <a:bodyPr wrap="square" lIns="137150" tIns="137150" rIns="137150" bIns="137150" anchor="ctr" anchorCtr="0"/>
          <a:lstStyle>
            <a:lvl1pPr marL="0" marR="0" lvl="0" indent="0" algn="l" rtl="0">
              <a:lnSpc>
                <a:spcPct val="90000"/>
              </a:lnSpc>
              <a:spcBef>
                <a:spcPts val="0"/>
              </a:spcBef>
              <a:spcAft>
                <a:spcPts val="0"/>
              </a:spcAft>
              <a:buClr>
                <a:schemeClr val="lt1"/>
              </a:buClr>
              <a:buFont typeface="Montserrat"/>
              <a:buNone/>
              <a:defRPr sz="7600" b="0" i="0" u="none" strike="noStrike" cap="none">
                <a:solidFill>
                  <a:schemeClr val="lt1"/>
                </a:solidFill>
                <a:latin typeface="Montserrat"/>
                <a:ea typeface="Montserrat"/>
                <a:cs typeface="Montserrat"/>
                <a:sym typeface="Montserrat"/>
              </a:defRPr>
            </a:lvl1pPr>
            <a:lvl2pPr lvl="1" indent="0" rtl="0">
              <a:spcBef>
                <a:spcPts val="0"/>
              </a:spcBef>
              <a:buFont typeface="Arial"/>
              <a:buNone/>
              <a:defRPr sz="2700"/>
            </a:lvl2pPr>
            <a:lvl3pPr lvl="2" indent="0" rtl="0">
              <a:spcBef>
                <a:spcPts val="0"/>
              </a:spcBef>
              <a:buFont typeface="Arial"/>
              <a:buNone/>
              <a:defRPr sz="2700"/>
            </a:lvl3pPr>
            <a:lvl4pPr lvl="3" indent="0" rtl="0">
              <a:spcBef>
                <a:spcPts val="0"/>
              </a:spcBef>
              <a:buFont typeface="Arial"/>
              <a:buNone/>
              <a:defRPr sz="2700"/>
            </a:lvl4pPr>
            <a:lvl5pPr lvl="4" indent="0" rtl="0">
              <a:spcBef>
                <a:spcPts val="0"/>
              </a:spcBef>
              <a:buFont typeface="Arial"/>
              <a:buNone/>
              <a:defRPr sz="2700"/>
            </a:lvl5pPr>
            <a:lvl6pPr lvl="5" indent="0" rtl="0">
              <a:spcBef>
                <a:spcPts val="0"/>
              </a:spcBef>
              <a:buFont typeface="Arial"/>
              <a:buNone/>
              <a:defRPr sz="2700"/>
            </a:lvl6pPr>
            <a:lvl7pPr lvl="6" indent="0" rtl="0">
              <a:spcBef>
                <a:spcPts val="0"/>
              </a:spcBef>
              <a:buFont typeface="Arial"/>
              <a:buNone/>
              <a:defRPr sz="2700"/>
            </a:lvl7pPr>
            <a:lvl8pPr lvl="7" indent="0" rtl="0">
              <a:spcBef>
                <a:spcPts val="0"/>
              </a:spcBef>
              <a:buFont typeface="Arial"/>
              <a:buNone/>
              <a:defRPr sz="2700"/>
            </a:lvl8pPr>
            <a:lvl9pPr lvl="8" indent="0" rtl="0">
              <a:spcBef>
                <a:spcPts val="0"/>
              </a:spcBef>
              <a:buFont typeface="Arial"/>
              <a:buNone/>
              <a:defRPr sz="2700"/>
            </a:lvl9pPr>
          </a:lstStyle>
          <a:p>
            <a:endParaRPr/>
          </a:p>
        </p:txBody>
      </p:sp>
      <p:pic>
        <p:nvPicPr>
          <p:cNvPr id="55" name="Shape 55"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57300" y="547688"/>
            <a:ext cx="15773400" cy="1988400"/>
          </a:xfrm>
          <a:prstGeom prst="rect">
            <a:avLst/>
          </a:prstGeom>
          <a:noFill/>
          <a:ln>
            <a:noFill/>
          </a:ln>
        </p:spPr>
        <p:txBody>
          <a:bodyPr wrap="square" lIns="137150" tIns="137150" rIns="137150" bIns="137150" anchor="ctr" anchorCtr="0"/>
          <a:lstStyle>
            <a:lvl1pPr marL="0" marR="0" lvl="0" indent="0" algn="l" rtl="0">
              <a:lnSpc>
                <a:spcPct val="90000"/>
              </a:lnSpc>
              <a:spcBef>
                <a:spcPts val="0"/>
              </a:spcBef>
              <a:buClr>
                <a:schemeClr val="dk2"/>
              </a:buClr>
              <a:buSzPct val="31818"/>
              <a:buFont typeface="Arial"/>
              <a:buNone/>
              <a:defRPr sz="6600" b="0" i="0" u="none" strike="noStrike" cap="none">
                <a:solidFill>
                  <a:schemeClr val="dk2"/>
                </a:solidFill>
                <a:latin typeface="Arial"/>
                <a:ea typeface="Arial"/>
                <a:cs typeface="Arial"/>
                <a:sym typeface="Arial"/>
              </a:defRPr>
            </a:lvl1pPr>
            <a:lvl2pPr marL="0" marR="0" lvl="1" indent="0" algn="l" rtl="0">
              <a:spcBef>
                <a:spcPts val="0"/>
              </a:spcBef>
              <a:buSzPct val="77777"/>
              <a:buNone/>
              <a:defRPr sz="2700" b="0" i="0" u="none" strike="noStrike" cap="none">
                <a:solidFill>
                  <a:schemeClr val="dk2"/>
                </a:solidFill>
              </a:defRPr>
            </a:lvl2pPr>
            <a:lvl3pPr marL="0" marR="0" lvl="2" indent="0" algn="l" rtl="0">
              <a:spcBef>
                <a:spcPts val="0"/>
              </a:spcBef>
              <a:buSzPct val="77777"/>
              <a:buNone/>
              <a:defRPr sz="2700" b="0" i="0" u="none" strike="noStrike" cap="none">
                <a:solidFill>
                  <a:schemeClr val="dk2"/>
                </a:solidFill>
              </a:defRPr>
            </a:lvl3pPr>
            <a:lvl4pPr marL="0" marR="0" lvl="3" indent="0" algn="l" rtl="0">
              <a:spcBef>
                <a:spcPts val="0"/>
              </a:spcBef>
              <a:buSzPct val="77777"/>
              <a:buNone/>
              <a:defRPr sz="2700" b="0" i="0" u="none" strike="noStrike" cap="none">
                <a:solidFill>
                  <a:schemeClr val="dk2"/>
                </a:solidFill>
              </a:defRPr>
            </a:lvl4pPr>
            <a:lvl5pPr marL="0" marR="0" lvl="4" indent="0" algn="l" rtl="0">
              <a:spcBef>
                <a:spcPts val="0"/>
              </a:spcBef>
              <a:buSzPct val="77777"/>
              <a:buNone/>
              <a:defRPr sz="2700" b="0" i="0" u="none" strike="noStrike" cap="none">
                <a:solidFill>
                  <a:schemeClr val="dk2"/>
                </a:solidFill>
              </a:defRPr>
            </a:lvl5pPr>
            <a:lvl6pPr marL="0" marR="0" lvl="5" indent="0" algn="l" rtl="0">
              <a:spcBef>
                <a:spcPts val="0"/>
              </a:spcBef>
              <a:buSzPct val="77777"/>
              <a:buNone/>
              <a:defRPr sz="2700" b="0" i="0" u="none" strike="noStrike" cap="none">
                <a:solidFill>
                  <a:schemeClr val="dk2"/>
                </a:solidFill>
              </a:defRPr>
            </a:lvl6pPr>
            <a:lvl7pPr marL="0" marR="0" lvl="6" indent="0" algn="l" rtl="0">
              <a:spcBef>
                <a:spcPts val="0"/>
              </a:spcBef>
              <a:buSzPct val="77777"/>
              <a:buNone/>
              <a:defRPr sz="2700" b="0" i="0" u="none" strike="noStrike" cap="none">
                <a:solidFill>
                  <a:schemeClr val="dk2"/>
                </a:solidFill>
              </a:defRPr>
            </a:lvl7pPr>
            <a:lvl8pPr marL="0" marR="0" lvl="7" indent="0" algn="l" rtl="0">
              <a:spcBef>
                <a:spcPts val="0"/>
              </a:spcBef>
              <a:buSzPct val="77777"/>
              <a:buNone/>
              <a:defRPr sz="2700" b="0" i="0" u="none" strike="noStrike" cap="none">
                <a:solidFill>
                  <a:schemeClr val="dk2"/>
                </a:solidFill>
              </a:defRPr>
            </a:lvl8pPr>
            <a:lvl9pPr marL="0" marR="0" lvl="8" indent="0" algn="l" rtl="0">
              <a:spcBef>
                <a:spcPts val="0"/>
              </a:spcBef>
              <a:buSzPct val="77777"/>
              <a:buNone/>
              <a:defRPr sz="2700" b="0" i="0" u="none" strike="noStrike" cap="none">
                <a:solidFill>
                  <a:schemeClr val="dk2"/>
                </a:solidFill>
              </a:defRPr>
            </a:lvl9pPr>
          </a:lstStyle>
          <a:p>
            <a:endParaRPr/>
          </a:p>
        </p:txBody>
      </p:sp>
      <p:sp>
        <p:nvSpPr>
          <p:cNvPr id="7" name="Shape 7"/>
          <p:cNvSpPr txBox="1">
            <a:spLocks noGrp="1"/>
          </p:cNvSpPr>
          <p:nvPr>
            <p:ph type="body" idx="1"/>
          </p:nvPr>
        </p:nvSpPr>
        <p:spPr>
          <a:xfrm>
            <a:off x="1257300" y="2738438"/>
            <a:ext cx="15773400" cy="6527100"/>
          </a:xfrm>
          <a:prstGeom prst="rect">
            <a:avLst/>
          </a:prstGeom>
          <a:noFill/>
          <a:ln>
            <a:noFill/>
          </a:ln>
        </p:spPr>
        <p:txBody>
          <a:bodyPr wrap="square" lIns="137150" tIns="137150" rIns="137150" bIns="137150" anchor="t" anchorCtr="0"/>
          <a:lstStyle>
            <a:lvl1pPr marL="342900" marR="0" lvl="0" indent="-76200" algn="l" rtl="0">
              <a:lnSpc>
                <a:spcPct val="90000"/>
              </a:lnSpc>
              <a:spcBef>
                <a:spcPts val="1500"/>
              </a:spcBef>
              <a:buClr>
                <a:schemeClr val="dk1"/>
              </a:buClr>
              <a:buSzPct val="100000"/>
              <a:buFont typeface="Arial"/>
              <a:buChar char="•"/>
              <a:defRPr sz="4200" b="0" i="0" u="none" strike="noStrike" cap="none">
                <a:solidFill>
                  <a:schemeClr val="dk1"/>
                </a:solidFill>
                <a:latin typeface="Arial"/>
                <a:ea typeface="Arial"/>
                <a:cs typeface="Arial"/>
                <a:sym typeface="Arial"/>
              </a:defRPr>
            </a:lvl1pPr>
            <a:lvl2pPr marL="1028700" marR="0" lvl="1" indent="-114300" algn="l" rtl="0">
              <a:lnSpc>
                <a:spcPct val="90000"/>
              </a:lnSpc>
              <a:spcBef>
                <a:spcPts val="800"/>
              </a:spcBef>
              <a:buClr>
                <a:schemeClr val="dk1"/>
              </a:buClr>
              <a:buSzPct val="100000"/>
              <a:buFont typeface="Arial"/>
              <a:buChar char="•"/>
              <a:defRPr sz="3600" b="0" i="0" u="none" strike="noStrike" cap="none">
                <a:solidFill>
                  <a:schemeClr val="dk1"/>
                </a:solidFill>
                <a:latin typeface="Arial"/>
                <a:ea typeface="Arial"/>
                <a:cs typeface="Arial"/>
                <a:sym typeface="Arial"/>
              </a:defRPr>
            </a:lvl2pPr>
            <a:lvl3pPr marL="1714500" marR="0" lvl="2" indent="-152400" algn="l" rtl="0">
              <a:lnSpc>
                <a:spcPct val="90000"/>
              </a:lnSpc>
              <a:spcBef>
                <a:spcPts val="800"/>
              </a:spcBef>
              <a:buClr>
                <a:schemeClr val="dk1"/>
              </a:buClr>
              <a:buSzPct val="100000"/>
              <a:buFont typeface="Arial"/>
              <a:buChar char="•"/>
              <a:defRPr sz="3000" b="0" i="0" u="none" strike="noStrike" cap="none">
                <a:solidFill>
                  <a:schemeClr val="dk1"/>
                </a:solidFill>
                <a:latin typeface="Arial"/>
                <a:ea typeface="Arial"/>
                <a:cs typeface="Arial"/>
                <a:sym typeface="Arial"/>
              </a:defRPr>
            </a:lvl3pPr>
            <a:lvl4pPr marL="2400300" marR="0" lvl="3"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4pPr>
            <a:lvl5pPr marL="3086100" marR="0" lvl="4"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5pPr>
            <a:lvl6pPr marL="3771900" marR="0" lvl="5"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4457700" marR="0" lvl="6"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5143500" marR="0" lvl="7"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829300" marR="0" lvl="8"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1257300" y="9534525"/>
            <a:ext cx="4114800" cy="547800"/>
          </a:xfrm>
          <a:prstGeom prst="rect">
            <a:avLst/>
          </a:prstGeom>
          <a:noFill/>
          <a:ln>
            <a:noFill/>
          </a:ln>
        </p:spPr>
        <p:txBody>
          <a:bodyPr wrap="square" lIns="137150" tIns="137150" rIns="137150" bIns="137150" anchor="ctr" anchorCtr="0"/>
          <a:lstStyle>
            <a:lvl1pPr marL="0" marR="0" lvl="0" indent="0" algn="l" rtl="0">
              <a:spcBef>
                <a:spcPts val="0"/>
              </a:spcBef>
              <a:buSzPct val="116666"/>
              <a:buNone/>
              <a:defRPr sz="1800" b="0" i="0" u="none" strike="noStrike" cap="none">
                <a:solidFill>
                  <a:srgbClr val="919191"/>
                </a:solidFill>
                <a:latin typeface="Arial"/>
                <a:ea typeface="Arial"/>
                <a:cs typeface="Arial"/>
                <a:sym typeface="Arial"/>
              </a:defRPr>
            </a:lvl1pPr>
            <a:lvl2pPr marL="685800" marR="0" lvl="1" indent="0" algn="l" rtl="0">
              <a:spcBef>
                <a:spcPts val="0"/>
              </a:spcBef>
              <a:buSzPct val="77777"/>
              <a:buNone/>
              <a:defRPr sz="2700" b="0" i="0" u="none" strike="noStrike" cap="none">
                <a:solidFill>
                  <a:schemeClr val="dk1"/>
                </a:solidFill>
                <a:latin typeface="Arial"/>
                <a:ea typeface="Arial"/>
                <a:cs typeface="Arial"/>
                <a:sym typeface="Arial"/>
              </a:defRPr>
            </a:lvl2pPr>
            <a:lvl3pPr marL="1371600" marR="0" lvl="2" indent="0" algn="l" rtl="0">
              <a:spcBef>
                <a:spcPts val="0"/>
              </a:spcBef>
              <a:buSzPct val="77777"/>
              <a:buNone/>
              <a:defRPr sz="2700" b="0" i="0" u="none" strike="noStrike" cap="none">
                <a:solidFill>
                  <a:schemeClr val="dk1"/>
                </a:solidFill>
                <a:latin typeface="Arial"/>
                <a:ea typeface="Arial"/>
                <a:cs typeface="Arial"/>
                <a:sym typeface="Arial"/>
              </a:defRPr>
            </a:lvl3pPr>
            <a:lvl4pPr marL="2057400" marR="0" lvl="3" indent="0" algn="l" rtl="0">
              <a:spcBef>
                <a:spcPts val="0"/>
              </a:spcBef>
              <a:buSzPct val="77777"/>
              <a:buNone/>
              <a:defRPr sz="2700" b="0" i="0" u="none" strike="noStrike" cap="none">
                <a:solidFill>
                  <a:schemeClr val="dk1"/>
                </a:solidFill>
                <a:latin typeface="Arial"/>
                <a:ea typeface="Arial"/>
                <a:cs typeface="Arial"/>
                <a:sym typeface="Arial"/>
              </a:defRPr>
            </a:lvl4pPr>
            <a:lvl5pPr marL="2743200" marR="0" lvl="4" indent="0" algn="l" rtl="0">
              <a:spcBef>
                <a:spcPts val="0"/>
              </a:spcBef>
              <a:buSzPct val="77777"/>
              <a:buNone/>
              <a:defRPr sz="2700" b="0" i="0" u="none" strike="noStrike" cap="none">
                <a:solidFill>
                  <a:schemeClr val="dk1"/>
                </a:solidFill>
                <a:latin typeface="Arial"/>
                <a:ea typeface="Arial"/>
                <a:cs typeface="Arial"/>
                <a:sym typeface="Arial"/>
              </a:defRPr>
            </a:lvl5pPr>
            <a:lvl6pPr marL="3429000" marR="0" lvl="5" indent="0" algn="l" rtl="0">
              <a:spcBef>
                <a:spcPts val="0"/>
              </a:spcBef>
              <a:buSzPct val="77777"/>
              <a:buNone/>
              <a:defRPr sz="2700" b="0" i="0" u="none" strike="noStrike" cap="none">
                <a:solidFill>
                  <a:schemeClr val="dk1"/>
                </a:solidFill>
                <a:latin typeface="Arial"/>
                <a:ea typeface="Arial"/>
                <a:cs typeface="Arial"/>
                <a:sym typeface="Arial"/>
              </a:defRPr>
            </a:lvl6pPr>
            <a:lvl7pPr marL="4114800" marR="0" lvl="6" indent="0" algn="l" rtl="0">
              <a:spcBef>
                <a:spcPts val="0"/>
              </a:spcBef>
              <a:buSzPct val="77777"/>
              <a:buNone/>
              <a:defRPr sz="2700" b="0" i="0" u="none" strike="noStrike" cap="none">
                <a:solidFill>
                  <a:schemeClr val="dk1"/>
                </a:solidFill>
                <a:latin typeface="Arial"/>
                <a:ea typeface="Arial"/>
                <a:cs typeface="Arial"/>
                <a:sym typeface="Arial"/>
              </a:defRPr>
            </a:lvl7pPr>
            <a:lvl8pPr marL="4800600" marR="0" lvl="7" indent="0" algn="l" rtl="0">
              <a:spcBef>
                <a:spcPts val="0"/>
              </a:spcBef>
              <a:buSzPct val="77777"/>
              <a:buNone/>
              <a:defRPr sz="2700" b="0" i="0" u="none" strike="noStrike" cap="none">
                <a:solidFill>
                  <a:schemeClr val="dk1"/>
                </a:solidFill>
                <a:latin typeface="Arial"/>
                <a:ea typeface="Arial"/>
                <a:cs typeface="Arial"/>
                <a:sym typeface="Arial"/>
              </a:defRPr>
            </a:lvl8pPr>
            <a:lvl9pPr marL="5486400" marR="0" lvl="8" indent="0" algn="l" rtl="0">
              <a:spcBef>
                <a:spcPts val="0"/>
              </a:spcBef>
              <a:buSzPct val="77777"/>
              <a:buNone/>
              <a:defRPr sz="27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6057900" y="9534525"/>
            <a:ext cx="6172200" cy="547800"/>
          </a:xfrm>
          <a:prstGeom prst="rect">
            <a:avLst/>
          </a:prstGeom>
          <a:noFill/>
          <a:ln>
            <a:noFill/>
          </a:ln>
        </p:spPr>
        <p:txBody>
          <a:bodyPr wrap="square" lIns="137150" tIns="137150" rIns="137150" bIns="137150" anchor="ctr" anchorCtr="0"/>
          <a:lstStyle>
            <a:lvl1pPr marL="0" marR="0" lvl="0" indent="0" algn="ctr" rtl="0">
              <a:spcBef>
                <a:spcPts val="0"/>
              </a:spcBef>
              <a:buSzPct val="116666"/>
              <a:buNone/>
              <a:defRPr sz="1800" b="0" i="0" u="none" strike="noStrike" cap="none">
                <a:solidFill>
                  <a:srgbClr val="919191"/>
                </a:solidFill>
                <a:latin typeface="Arial"/>
                <a:ea typeface="Arial"/>
                <a:cs typeface="Arial"/>
                <a:sym typeface="Arial"/>
              </a:defRPr>
            </a:lvl1pPr>
            <a:lvl2pPr marL="685800" marR="0" lvl="1" indent="0" algn="l" rtl="0">
              <a:spcBef>
                <a:spcPts val="0"/>
              </a:spcBef>
              <a:buSzPct val="77777"/>
              <a:buNone/>
              <a:defRPr sz="2700" b="0" i="0" u="none" strike="noStrike" cap="none">
                <a:solidFill>
                  <a:schemeClr val="dk1"/>
                </a:solidFill>
                <a:latin typeface="Arial"/>
                <a:ea typeface="Arial"/>
                <a:cs typeface="Arial"/>
                <a:sym typeface="Arial"/>
              </a:defRPr>
            </a:lvl2pPr>
            <a:lvl3pPr marL="1371600" marR="0" lvl="2" indent="0" algn="l" rtl="0">
              <a:spcBef>
                <a:spcPts val="0"/>
              </a:spcBef>
              <a:buSzPct val="77777"/>
              <a:buNone/>
              <a:defRPr sz="2700" b="0" i="0" u="none" strike="noStrike" cap="none">
                <a:solidFill>
                  <a:schemeClr val="dk1"/>
                </a:solidFill>
                <a:latin typeface="Arial"/>
                <a:ea typeface="Arial"/>
                <a:cs typeface="Arial"/>
                <a:sym typeface="Arial"/>
              </a:defRPr>
            </a:lvl3pPr>
            <a:lvl4pPr marL="2057400" marR="0" lvl="3" indent="0" algn="l" rtl="0">
              <a:spcBef>
                <a:spcPts val="0"/>
              </a:spcBef>
              <a:buSzPct val="77777"/>
              <a:buNone/>
              <a:defRPr sz="2700" b="0" i="0" u="none" strike="noStrike" cap="none">
                <a:solidFill>
                  <a:schemeClr val="dk1"/>
                </a:solidFill>
                <a:latin typeface="Arial"/>
                <a:ea typeface="Arial"/>
                <a:cs typeface="Arial"/>
                <a:sym typeface="Arial"/>
              </a:defRPr>
            </a:lvl4pPr>
            <a:lvl5pPr marL="2743200" marR="0" lvl="4" indent="0" algn="l" rtl="0">
              <a:spcBef>
                <a:spcPts val="0"/>
              </a:spcBef>
              <a:buSzPct val="77777"/>
              <a:buNone/>
              <a:defRPr sz="2700" b="0" i="0" u="none" strike="noStrike" cap="none">
                <a:solidFill>
                  <a:schemeClr val="dk1"/>
                </a:solidFill>
                <a:latin typeface="Arial"/>
                <a:ea typeface="Arial"/>
                <a:cs typeface="Arial"/>
                <a:sym typeface="Arial"/>
              </a:defRPr>
            </a:lvl5pPr>
            <a:lvl6pPr marL="3429000" marR="0" lvl="5" indent="0" algn="l" rtl="0">
              <a:spcBef>
                <a:spcPts val="0"/>
              </a:spcBef>
              <a:buSzPct val="77777"/>
              <a:buNone/>
              <a:defRPr sz="2700" b="0" i="0" u="none" strike="noStrike" cap="none">
                <a:solidFill>
                  <a:schemeClr val="dk1"/>
                </a:solidFill>
                <a:latin typeface="Arial"/>
                <a:ea typeface="Arial"/>
                <a:cs typeface="Arial"/>
                <a:sym typeface="Arial"/>
              </a:defRPr>
            </a:lvl6pPr>
            <a:lvl7pPr marL="4114800" marR="0" lvl="6" indent="0" algn="l" rtl="0">
              <a:spcBef>
                <a:spcPts val="0"/>
              </a:spcBef>
              <a:buSzPct val="77777"/>
              <a:buNone/>
              <a:defRPr sz="2700" b="0" i="0" u="none" strike="noStrike" cap="none">
                <a:solidFill>
                  <a:schemeClr val="dk1"/>
                </a:solidFill>
                <a:latin typeface="Arial"/>
                <a:ea typeface="Arial"/>
                <a:cs typeface="Arial"/>
                <a:sym typeface="Arial"/>
              </a:defRPr>
            </a:lvl7pPr>
            <a:lvl8pPr marL="4800600" marR="0" lvl="7" indent="0" algn="l" rtl="0">
              <a:spcBef>
                <a:spcPts val="0"/>
              </a:spcBef>
              <a:buSzPct val="77777"/>
              <a:buNone/>
              <a:defRPr sz="2700" b="0" i="0" u="none" strike="noStrike" cap="none">
                <a:solidFill>
                  <a:schemeClr val="dk1"/>
                </a:solidFill>
                <a:latin typeface="Arial"/>
                <a:ea typeface="Arial"/>
                <a:cs typeface="Arial"/>
                <a:sym typeface="Arial"/>
              </a:defRPr>
            </a:lvl8pPr>
            <a:lvl9pPr marL="5486400" marR="0" lvl="8" indent="0" algn="l" rtl="0">
              <a:spcBef>
                <a:spcPts val="0"/>
              </a:spcBef>
              <a:buSzPct val="77777"/>
              <a:buNone/>
              <a:defRPr sz="27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12915900" y="9534525"/>
            <a:ext cx="4114800" cy="547800"/>
          </a:xfrm>
          <a:prstGeom prst="rect">
            <a:avLst/>
          </a:prstGeom>
          <a:noFill/>
          <a:ln>
            <a:noFill/>
          </a:ln>
        </p:spPr>
        <p:txBody>
          <a:bodyPr wrap="square" lIns="137150" tIns="68550" rIns="137150" bIns="68550" anchor="ctr" anchorCtr="0">
            <a:noAutofit/>
          </a:bodyPr>
          <a:lstStyle/>
          <a:p>
            <a:pPr marL="0" marR="0" lvl="0" indent="0" algn="r" rtl="0">
              <a:spcBef>
                <a:spcPts val="0"/>
              </a:spcBef>
              <a:buSzPct val="25000"/>
              <a:buNone/>
            </a:pPr>
            <a:fld id="{00000000-1234-1234-1234-123412341234}" type="slidenum">
              <a:rPr lang="en" sz="1800" b="0" i="0" u="none" strike="noStrike" cap="none">
                <a:solidFill>
                  <a:srgbClr val="919191"/>
                </a:solidFill>
                <a:latin typeface="Arial"/>
                <a:ea typeface="Arial"/>
                <a:cs typeface="Arial"/>
                <a:sym typeface="Arial"/>
              </a:rPr>
              <a:t>‹#›</a:t>
            </a:fld>
            <a:endParaRPr lang="en" sz="1800" b="0" i="0" u="none" strike="noStrike" cap="none">
              <a:solidFill>
                <a:srgbClr val="91919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257300" y="547687"/>
            <a:ext cx="15773400" cy="19884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lt1"/>
              </a:buClr>
              <a:buFont typeface="Helvetica Neue"/>
              <a:buNone/>
              <a:defRPr sz="8600" b="0" i="0" u="none" strike="noStrike" cap="none">
                <a:solidFill>
                  <a:schemeClr val="lt1"/>
                </a:solidFill>
                <a:latin typeface="Helvetica Neue"/>
                <a:ea typeface="Helvetica Neue"/>
                <a:cs typeface="Helvetica Neue"/>
                <a:sym typeface="Helvetica Neue"/>
              </a:defRPr>
            </a:lvl1pPr>
            <a:lvl2pPr lvl="1" indent="0" rtl="0">
              <a:spcBef>
                <a:spcPts val="0"/>
              </a:spcBef>
              <a:buFont typeface="Arial"/>
              <a:buNone/>
              <a:defRPr sz="2700"/>
            </a:lvl2pPr>
            <a:lvl3pPr lvl="2" indent="0" rtl="0">
              <a:spcBef>
                <a:spcPts val="0"/>
              </a:spcBef>
              <a:buFont typeface="Arial"/>
              <a:buNone/>
              <a:defRPr sz="2700"/>
            </a:lvl3pPr>
            <a:lvl4pPr lvl="3" indent="0" rtl="0">
              <a:spcBef>
                <a:spcPts val="0"/>
              </a:spcBef>
              <a:buFont typeface="Arial"/>
              <a:buNone/>
              <a:defRPr sz="2700"/>
            </a:lvl4pPr>
            <a:lvl5pPr lvl="4" indent="0" rtl="0">
              <a:spcBef>
                <a:spcPts val="0"/>
              </a:spcBef>
              <a:buFont typeface="Arial"/>
              <a:buNone/>
              <a:defRPr sz="2700"/>
            </a:lvl5pPr>
            <a:lvl6pPr lvl="5" indent="0" rtl="0">
              <a:spcBef>
                <a:spcPts val="0"/>
              </a:spcBef>
              <a:buFont typeface="Arial"/>
              <a:buNone/>
              <a:defRPr sz="2700"/>
            </a:lvl6pPr>
            <a:lvl7pPr lvl="6" indent="0" rtl="0">
              <a:spcBef>
                <a:spcPts val="0"/>
              </a:spcBef>
              <a:buFont typeface="Arial"/>
              <a:buNone/>
              <a:defRPr sz="2700"/>
            </a:lvl7pPr>
            <a:lvl8pPr lvl="7" indent="0" rtl="0">
              <a:spcBef>
                <a:spcPts val="0"/>
              </a:spcBef>
              <a:buFont typeface="Arial"/>
              <a:buNone/>
              <a:defRPr sz="2700"/>
            </a:lvl8pPr>
            <a:lvl9pPr lvl="8" indent="0" rtl="0">
              <a:spcBef>
                <a:spcPts val="0"/>
              </a:spcBef>
              <a:buFont typeface="Arial"/>
              <a:buNone/>
              <a:defRPr sz="2700"/>
            </a:lvl9pPr>
          </a:lstStyle>
          <a:p>
            <a:endParaRPr/>
          </a:p>
        </p:txBody>
      </p:sp>
      <p:sp>
        <p:nvSpPr>
          <p:cNvPr id="75" name="Shape 75"/>
          <p:cNvSpPr txBox="1">
            <a:spLocks noGrp="1"/>
          </p:cNvSpPr>
          <p:nvPr>
            <p:ph type="body" idx="1"/>
          </p:nvPr>
        </p:nvSpPr>
        <p:spPr>
          <a:xfrm>
            <a:off x="1257300" y="2738437"/>
            <a:ext cx="15773400" cy="6527100"/>
          </a:xfrm>
          <a:prstGeom prst="rect">
            <a:avLst/>
          </a:prstGeom>
          <a:noFill/>
          <a:ln>
            <a:noFill/>
          </a:ln>
        </p:spPr>
        <p:txBody>
          <a:bodyPr wrap="square" lIns="91425" tIns="91425" rIns="91425" bIns="91425" anchor="t" anchorCtr="0"/>
          <a:lstStyle>
            <a:lvl1pPr marL="342900" marR="0" lvl="0" indent="190500" algn="l" rtl="0">
              <a:lnSpc>
                <a:spcPct val="90000"/>
              </a:lnSpc>
              <a:spcBef>
                <a:spcPts val="1500"/>
              </a:spcBef>
              <a:spcAft>
                <a:spcPts val="0"/>
              </a:spcAft>
              <a:buClr>
                <a:schemeClr val="dk1"/>
              </a:buClr>
              <a:buSzPct val="100000"/>
              <a:buFont typeface="Helvetica Neue"/>
              <a:buChar char="•"/>
              <a:defRPr sz="4200" b="0" i="0" u="none" strike="noStrike" cap="none">
                <a:solidFill>
                  <a:schemeClr val="dk1"/>
                </a:solidFill>
                <a:latin typeface="Helvetica Neue"/>
                <a:ea typeface="Helvetica Neue"/>
                <a:cs typeface="Helvetica Neue"/>
                <a:sym typeface="Helvetica Neue"/>
              </a:defRPr>
            </a:lvl1pPr>
            <a:lvl2pPr marL="1028700" marR="0" lvl="1" indent="114300" algn="l" rtl="0">
              <a:lnSpc>
                <a:spcPct val="90000"/>
              </a:lnSpc>
              <a:spcBef>
                <a:spcPts val="800"/>
              </a:spcBef>
              <a:spcAft>
                <a:spcPts val="0"/>
              </a:spcAft>
              <a:buClr>
                <a:schemeClr val="dk1"/>
              </a:buClr>
              <a:buSzPct val="100000"/>
              <a:buFont typeface="Arial"/>
              <a:buChar char="•"/>
              <a:defRPr sz="3600" b="0" i="0" u="none" strike="noStrike" cap="none">
                <a:solidFill>
                  <a:schemeClr val="dk1"/>
                </a:solidFill>
                <a:latin typeface="Calibri"/>
                <a:ea typeface="Calibri"/>
                <a:cs typeface="Calibri"/>
                <a:sym typeface="Calibri"/>
              </a:defRPr>
            </a:lvl2pPr>
            <a:lvl3pPr marL="1714500" marR="0" lvl="2" indent="38100" algn="l" rtl="0">
              <a:lnSpc>
                <a:spcPct val="90000"/>
              </a:lnSpc>
              <a:spcBef>
                <a:spcPts val="800"/>
              </a:spcBef>
              <a:spcAft>
                <a:spcPts val="0"/>
              </a:spcAft>
              <a:buClr>
                <a:schemeClr val="dk1"/>
              </a:buClr>
              <a:buSzPct val="100000"/>
              <a:buFont typeface="Arial"/>
              <a:buChar char="•"/>
              <a:defRPr sz="3000" b="0" i="0" u="none" strike="noStrike" cap="none">
                <a:solidFill>
                  <a:schemeClr val="dk1"/>
                </a:solidFill>
                <a:latin typeface="Calibri"/>
                <a:ea typeface="Calibri"/>
                <a:cs typeface="Calibri"/>
                <a:sym typeface="Calibri"/>
              </a:defRPr>
            </a:lvl3pPr>
            <a:lvl4pPr marL="2400300" marR="0" lvl="3"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4pPr>
            <a:lvl5pPr marL="3086100" marR="0" lvl="4"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5pPr>
            <a:lvl6pPr marL="3771900" marR="0" lvl="5"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6pPr>
            <a:lvl7pPr marL="4457700" marR="0" lvl="6"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7pPr>
            <a:lvl8pPr marL="5143500" marR="0" lvl="7"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8pPr>
            <a:lvl9pPr marL="5829300" marR="0" lvl="8"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257300" y="9534525"/>
            <a:ext cx="4114800" cy="547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6057900" y="9534525"/>
            <a:ext cx="6172200" cy="5478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12915900" y="9534525"/>
            <a:ext cx="4114800" cy="547800"/>
          </a:xfrm>
          <a:prstGeom prst="rect">
            <a:avLst/>
          </a:prstGeom>
          <a:noFill/>
          <a:ln>
            <a:noFill/>
          </a:ln>
        </p:spPr>
        <p:txBody>
          <a:bodyPr wrap="square" lIns="137150" tIns="68550" rIns="137150" bIns="68550" anchor="ctr" anchorCtr="0">
            <a:noAutofit/>
          </a:bodyPr>
          <a:lstStyle/>
          <a:p>
            <a:pPr marL="0" marR="0" lvl="0" indent="0" algn="r" rtl="0">
              <a:lnSpc>
                <a:spcPct val="100000"/>
              </a:lnSpc>
              <a:spcBef>
                <a:spcPts val="0"/>
              </a:spcBef>
              <a:spcAft>
                <a:spcPts val="0"/>
              </a:spcAft>
              <a:buClr>
                <a:srgbClr val="8A9BB1"/>
              </a:buClr>
              <a:buSzPct val="25000"/>
              <a:buFont typeface="Calibri"/>
              <a:buNone/>
            </a:pPr>
            <a:fld id="{00000000-1234-1234-1234-123412341234}" type="slidenum">
              <a:rPr lang="en" sz="1800" b="0" i="0" u="none" strike="noStrike" cap="none">
                <a:solidFill>
                  <a:srgbClr val="8A9BB1"/>
                </a:solidFill>
                <a:latin typeface="Calibri"/>
                <a:ea typeface="Calibri"/>
                <a:cs typeface="Calibri"/>
                <a:sym typeface="Calibri"/>
              </a:rPr>
              <a:t>‹#›</a:t>
            </a:fld>
            <a:endParaRPr lang="en" sz="1800" b="0" i="0" u="none" strike="noStrike" cap="none">
              <a:solidFill>
                <a:srgbClr val="8A9BB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920424" y="1891610"/>
            <a:ext cx="15621000" cy="3486300"/>
          </a:xfrm>
          <a:prstGeom prst="rect">
            <a:avLst/>
          </a:prstGeom>
          <a:noFill/>
          <a:ln>
            <a:noFill/>
          </a:ln>
        </p:spPr>
        <p:txBody>
          <a:bodyPr wrap="square" lIns="137150" tIns="137150" rIns="137150" bIns="137150" anchor="b" anchorCtr="0">
            <a:noAutofit/>
          </a:bodyPr>
          <a:lstStyle/>
          <a:p>
            <a:pPr marL="0" marR="0" lvl="0" indent="0" algn="l" rtl="0">
              <a:lnSpc>
                <a:spcPct val="100000"/>
              </a:lnSpc>
              <a:spcBef>
                <a:spcPts val="0"/>
              </a:spcBef>
              <a:spcAft>
                <a:spcPts val="0"/>
              </a:spcAft>
              <a:buClr>
                <a:srgbClr val="414141"/>
              </a:buClr>
              <a:buSzPct val="25000"/>
              <a:buFont typeface="Montserrat"/>
              <a:buNone/>
            </a:pPr>
            <a:r>
              <a:rPr lang="en"/>
              <a:t>Content strategy </a:t>
            </a:r>
          </a:p>
        </p:txBody>
      </p:sp>
      <p:sp>
        <p:nvSpPr>
          <p:cNvPr id="143" name="Shape 143"/>
          <p:cNvSpPr txBox="1">
            <a:spLocks noGrp="1"/>
          </p:cNvSpPr>
          <p:nvPr>
            <p:ph type="subTitle" idx="1"/>
          </p:nvPr>
        </p:nvSpPr>
        <p:spPr>
          <a:xfrm>
            <a:off x="1013100" y="5267750"/>
            <a:ext cx="14256000" cy="937200"/>
          </a:xfrm>
          <a:prstGeom prst="rect">
            <a:avLst/>
          </a:prstGeom>
          <a:noFill/>
          <a:ln>
            <a:noFill/>
          </a:ln>
        </p:spPr>
        <p:txBody>
          <a:bodyPr wrap="square" lIns="137150" tIns="137150" rIns="137150" bIns="137150" anchor="t" anchorCtr="0">
            <a:noAutofit/>
          </a:bodyPr>
          <a:lstStyle/>
          <a:p>
            <a:pPr marL="0" marR="0" lvl="0" indent="0" algn="l" rtl="0">
              <a:lnSpc>
                <a:spcPct val="100000"/>
              </a:lnSpc>
              <a:spcBef>
                <a:spcPts val="0"/>
              </a:spcBef>
              <a:spcAft>
                <a:spcPts val="0"/>
              </a:spcAft>
              <a:buClr>
                <a:schemeClr val="accent1"/>
              </a:buClr>
              <a:buSzPct val="25000"/>
              <a:buFont typeface="Montserrat"/>
              <a:buNone/>
            </a:pPr>
            <a:r>
              <a:rPr lang="en"/>
              <a:t>Content tasks and skills workshop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234" name="Shape 234"/>
          <p:cNvSpPr/>
          <p:nvPr/>
        </p:nvSpPr>
        <p:spPr>
          <a:xfrm>
            <a:off x="946325" y="823950"/>
            <a:ext cx="11127000" cy="10173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5900">
                <a:solidFill>
                  <a:srgbClr val="22A0CB"/>
                </a:solidFill>
                <a:latin typeface="Montserrat"/>
                <a:ea typeface="Montserrat"/>
                <a:cs typeface="Montserrat"/>
                <a:sym typeface="Montserrat"/>
              </a:rPr>
              <a:t>5</a:t>
            </a:r>
            <a:r>
              <a:rPr lang="en" sz="5900" b="0" i="0" u="none" strike="noStrike" cap="none">
                <a:solidFill>
                  <a:srgbClr val="22A0CB"/>
                </a:solidFill>
                <a:latin typeface="Montserrat"/>
                <a:ea typeface="Montserrat"/>
                <a:cs typeface="Montserrat"/>
                <a:sym typeface="Montserrat"/>
              </a:rPr>
              <a:t>/</a:t>
            </a:r>
            <a:r>
              <a:rPr lang="en" sz="5900">
                <a:solidFill>
                  <a:srgbClr val="45C2F0"/>
                </a:solidFill>
                <a:latin typeface="Montserrat"/>
                <a:ea typeface="Montserrat"/>
                <a:cs typeface="Montserrat"/>
                <a:sym typeface="Montserrat"/>
              </a:rPr>
              <a:t> </a:t>
            </a:r>
            <a:r>
              <a:rPr lang="en" sz="5900">
                <a:solidFill>
                  <a:srgbClr val="414141"/>
                </a:solidFill>
                <a:latin typeface="Montserrat"/>
                <a:ea typeface="Montserrat"/>
                <a:cs typeface="Montserrat"/>
                <a:sym typeface="Montserrat"/>
              </a:rPr>
              <a:t>Archive</a:t>
            </a:r>
          </a:p>
          <a:p>
            <a:pPr marL="0" marR="0" lvl="0" indent="0" algn="l" rtl="0">
              <a:lnSpc>
                <a:spcPct val="100000"/>
              </a:lnSpc>
              <a:spcBef>
                <a:spcPts val="0"/>
              </a:spcBef>
              <a:spcAft>
                <a:spcPts val="0"/>
              </a:spcAft>
              <a:buClr>
                <a:srgbClr val="FFFFFF"/>
              </a:buClr>
              <a:buFont typeface="Helvetica Neue"/>
              <a:buNone/>
            </a:pPr>
            <a:endParaRPr sz="5900">
              <a:solidFill>
                <a:srgbClr val="45C2F0"/>
              </a:solidFill>
            </a:endParaRPr>
          </a:p>
        </p:txBody>
      </p:sp>
      <p:sp>
        <p:nvSpPr>
          <p:cNvPr id="235" name="Shape 235" descr="Archive" title="Archive"/>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236" name="Shape 236"/>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Archive</a:t>
            </a:r>
          </a:p>
        </p:txBody>
      </p:sp>
      <p:sp>
        <p:nvSpPr>
          <p:cNvPr id="237" name="Shape 237"/>
          <p:cNvSpPr/>
          <p:nvPr/>
        </p:nvSpPr>
        <p:spPr>
          <a:xfrm>
            <a:off x="6592700" y="2133600"/>
            <a:ext cx="7267500" cy="201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“People like to leave things up, just in case”</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p:txBody>
      </p:sp>
      <p:sp>
        <p:nvSpPr>
          <p:cNvPr id="238" name="Shape 238"/>
          <p:cNvSpPr/>
          <p:nvPr/>
        </p:nvSpPr>
        <p:spPr>
          <a:xfrm>
            <a:off x="6592700" y="4091550"/>
            <a:ext cx="8554800" cy="13905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err="1">
                <a:solidFill>
                  <a:schemeClr val="tx1"/>
                </a:solidFill>
                <a:latin typeface="Montserrat"/>
                <a:ea typeface="Montserrat"/>
                <a:cs typeface="Montserrat"/>
                <a:sym typeface="Montserrat"/>
              </a:rPr>
              <a:t>MoGs</a:t>
            </a:r>
            <a:r>
              <a:rPr lang="en" sz="2400" dirty="0">
                <a:solidFill>
                  <a:schemeClr val="tx1"/>
                </a:solidFill>
                <a:latin typeface="Montserrat"/>
                <a:ea typeface="Montserrat"/>
                <a:cs typeface="Montserrat"/>
                <a:sym typeface="Montserrat"/>
              </a:rPr>
              <a:t> or site-wide consolidation efforts are the only triggers for systematic archiving</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Our focus today</a:t>
            </a:r>
          </a:p>
        </p:txBody>
      </p:sp>
      <p:sp>
        <p:nvSpPr>
          <p:cNvPr id="244" name="Shape 244"/>
          <p:cNvSpPr txBox="1">
            <a:spLocks noGrp="1"/>
          </p:cNvSpPr>
          <p:nvPr>
            <p:ph type="title"/>
          </p:nvPr>
        </p:nvSpPr>
        <p:spPr>
          <a:xfrm>
            <a:off x="818900" y="2851950"/>
            <a:ext cx="16229700" cy="1642500"/>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a:solidFill>
                  <a:srgbClr val="22A0CB"/>
                </a:solidFill>
                <a:latin typeface="Montserrat"/>
                <a:ea typeface="Montserrat"/>
                <a:cs typeface="Montserrat"/>
                <a:sym typeface="Montserrat"/>
              </a:rPr>
              <a:t>‘How might we’</a:t>
            </a:r>
            <a:r>
              <a:rPr lang="en">
                <a:latin typeface="Montserrat"/>
                <a:ea typeface="Montserrat"/>
                <a:cs typeface="Montserrat"/>
                <a:sym typeface="Montserrat"/>
              </a:rPr>
              <a:t> identify…</a:t>
            </a:r>
          </a:p>
        </p:txBody>
      </p:sp>
      <p:sp>
        <p:nvSpPr>
          <p:cNvPr id="245" name="Shape 245"/>
          <p:cNvSpPr txBox="1"/>
          <p:nvPr/>
        </p:nvSpPr>
        <p:spPr>
          <a:xfrm>
            <a:off x="946325" y="5210450"/>
            <a:ext cx="13660500" cy="3384600"/>
          </a:xfrm>
          <a:prstGeom prst="rect">
            <a:avLst/>
          </a:prstGeom>
          <a:noFill/>
          <a:ln>
            <a:noFill/>
          </a:ln>
        </p:spPr>
        <p:txBody>
          <a:bodyPr wrap="square" lIns="91425" tIns="91425" rIns="91425" bIns="91425" anchor="t" anchorCtr="0">
            <a:noAutofit/>
          </a:bodyPr>
          <a:lstStyle/>
          <a:p>
            <a:pPr lvl="0" rtl="0">
              <a:spcBef>
                <a:spcPts val="0"/>
              </a:spcBef>
              <a:spcAft>
                <a:spcPts val="3000"/>
              </a:spcAft>
              <a:buNone/>
            </a:pPr>
            <a:r>
              <a:rPr lang="en" sz="3600">
                <a:solidFill>
                  <a:schemeClr val="dk1"/>
                </a:solidFill>
                <a:latin typeface="Montserrat"/>
                <a:ea typeface="Montserrat"/>
                <a:cs typeface="Montserrat"/>
                <a:sym typeface="Montserrat"/>
              </a:rPr>
              <a:t>the tasks involved in each stage of the content lifecycle…</a:t>
            </a:r>
          </a:p>
          <a:p>
            <a:pPr lvl="0" rtl="0">
              <a:spcBef>
                <a:spcPts val="0"/>
              </a:spcBef>
              <a:spcAft>
                <a:spcPts val="3000"/>
              </a:spcAft>
              <a:buNone/>
            </a:pPr>
            <a:r>
              <a:rPr lang="en" sz="3600">
                <a:solidFill>
                  <a:schemeClr val="dk1"/>
                </a:solidFill>
                <a:latin typeface="Montserrat"/>
                <a:ea typeface="Montserrat"/>
                <a:cs typeface="Montserrat"/>
                <a:sym typeface="Montserrat"/>
              </a:rPr>
              <a:t>and the skills needed to execute those tasks...</a:t>
            </a:r>
          </a:p>
          <a:p>
            <a:pPr lvl="0" rtl="0">
              <a:spcBef>
                <a:spcPts val="0"/>
              </a:spcBef>
              <a:spcAft>
                <a:spcPts val="3000"/>
              </a:spcAft>
              <a:buNone/>
            </a:pPr>
            <a:r>
              <a:rPr lang="en" sz="3600">
                <a:solidFill>
                  <a:schemeClr val="dk1"/>
                </a:solidFill>
                <a:latin typeface="Montserrat"/>
                <a:ea typeface="Montserrat"/>
                <a:cs typeface="Montserrat"/>
                <a:sym typeface="Montserrat"/>
              </a:rPr>
              <a:t>so that everyone ‘gets’ quality, user-focused content.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25000"/>
              <a:buFont typeface="Arial"/>
              <a:buNone/>
            </a:pPr>
            <a:r>
              <a:rPr lang="en" sz="6000">
                <a:solidFill>
                  <a:srgbClr val="414141"/>
                </a:solidFill>
                <a:latin typeface="Montserrat"/>
                <a:ea typeface="Montserrat"/>
                <a:cs typeface="Montserrat"/>
                <a:sym typeface="Montserrat"/>
              </a:rPr>
              <a:t>Unpacking the content lifecycle</a:t>
            </a:r>
          </a:p>
        </p:txBody>
      </p:sp>
      <p:grpSp>
        <p:nvGrpSpPr>
          <p:cNvPr id="251" name="Shape 251"/>
          <p:cNvGrpSpPr/>
          <p:nvPr/>
        </p:nvGrpSpPr>
        <p:grpSpPr>
          <a:xfrm>
            <a:off x="946298" y="4259399"/>
            <a:ext cx="16087301" cy="3819217"/>
            <a:chOff x="382410" y="724298"/>
            <a:chExt cx="8355737" cy="1983700"/>
          </a:xfrm>
        </p:grpSpPr>
        <p:sp>
          <p:nvSpPr>
            <p:cNvPr id="252" name="Shape 252"/>
            <p:cNvSpPr/>
            <p:nvPr/>
          </p:nvSpPr>
          <p:spPr>
            <a:xfrm>
              <a:off x="382410"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53" name="Shape 253"/>
            <p:cNvSpPr txBox="1"/>
            <p:nvPr/>
          </p:nvSpPr>
          <p:spPr>
            <a:xfrm>
              <a:off x="382410"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dirty="0">
                  <a:solidFill>
                    <a:srgbClr val="FFFFFF"/>
                  </a:solidFill>
                </a:rPr>
                <a:t>Intent</a:t>
              </a:r>
            </a:p>
          </p:txBody>
        </p:sp>
        <p:sp>
          <p:nvSpPr>
            <p:cNvPr id="254" name="Shape 254"/>
            <p:cNvSpPr/>
            <p:nvPr/>
          </p:nvSpPr>
          <p:spPr>
            <a:xfrm>
              <a:off x="1314019"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55" name="Shape 255"/>
            <p:cNvSpPr txBox="1"/>
            <p:nvPr/>
          </p:nvSpPr>
          <p:spPr>
            <a:xfrm>
              <a:off x="1314019"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a:solidFill>
                    <a:srgbClr val="FFFFFF"/>
                  </a:solidFill>
                </a:rPr>
                <a:t>Plan</a:t>
              </a:r>
            </a:p>
          </p:txBody>
        </p:sp>
        <p:sp>
          <p:nvSpPr>
            <p:cNvPr id="256" name="Shape 256"/>
            <p:cNvSpPr/>
            <p:nvPr/>
          </p:nvSpPr>
          <p:spPr>
            <a:xfrm>
              <a:off x="2245635" y="724298"/>
              <a:ext cx="2734668" cy="858546"/>
            </a:xfrm>
            <a:prstGeom prst="flowChartTerminator">
              <a:avLst/>
            </a:prstGeom>
            <a:solidFill>
              <a:srgbClr val="22A0CB"/>
            </a:solidFill>
            <a:ln w="19050" cap="flat" cmpd="sng">
              <a:solidFill>
                <a:srgbClr val="147BA7"/>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7" name="Shape 257"/>
            <p:cNvSpPr txBox="1"/>
            <p:nvPr/>
          </p:nvSpPr>
          <p:spPr>
            <a:xfrm>
              <a:off x="2245634" y="997823"/>
              <a:ext cx="27348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dirty="0">
                  <a:solidFill>
                    <a:srgbClr val="FFFFFF"/>
                  </a:solidFill>
                </a:rPr>
                <a:t>Create, check and revise</a:t>
              </a:r>
            </a:p>
          </p:txBody>
        </p:sp>
        <p:sp>
          <p:nvSpPr>
            <p:cNvPr id="258" name="Shape 258"/>
            <p:cNvSpPr/>
            <p:nvPr/>
          </p:nvSpPr>
          <p:spPr>
            <a:xfrm>
              <a:off x="5084715"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59" name="Shape 259"/>
            <p:cNvSpPr txBox="1"/>
            <p:nvPr/>
          </p:nvSpPr>
          <p:spPr>
            <a:xfrm>
              <a:off x="5084715"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a:solidFill>
                    <a:srgbClr val="FFFFFF"/>
                  </a:solidFill>
                </a:rPr>
                <a:t>Sign off</a:t>
              </a:r>
            </a:p>
          </p:txBody>
        </p:sp>
        <p:sp>
          <p:nvSpPr>
            <p:cNvPr id="260" name="Shape 260"/>
            <p:cNvSpPr/>
            <p:nvPr/>
          </p:nvSpPr>
          <p:spPr>
            <a:xfrm>
              <a:off x="6016323"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61" name="Shape 261"/>
            <p:cNvSpPr txBox="1"/>
            <p:nvPr/>
          </p:nvSpPr>
          <p:spPr>
            <a:xfrm>
              <a:off x="6016323"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a:solidFill>
                    <a:srgbClr val="FFFFFF"/>
                  </a:solidFill>
                </a:rPr>
                <a:t>Publish</a:t>
              </a:r>
            </a:p>
          </p:txBody>
        </p:sp>
        <p:sp>
          <p:nvSpPr>
            <p:cNvPr id="262" name="Shape 262"/>
            <p:cNvSpPr/>
            <p:nvPr/>
          </p:nvSpPr>
          <p:spPr>
            <a:xfrm>
              <a:off x="6947939"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63" name="Shape 263"/>
            <p:cNvSpPr txBox="1"/>
            <p:nvPr/>
          </p:nvSpPr>
          <p:spPr>
            <a:xfrm>
              <a:off x="6947939"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a:solidFill>
                    <a:srgbClr val="FFFFFF"/>
                  </a:solidFill>
                </a:rPr>
                <a:t>Improve</a:t>
              </a:r>
            </a:p>
          </p:txBody>
        </p:sp>
        <p:sp>
          <p:nvSpPr>
            <p:cNvPr id="264" name="Shape 264"/>
            <p:cNvSpPr/>
            <p:nvPr/>
          </p:nvSpPr>
          <p:spPr>
            <a:xfrm>
              <a:off x="7879547"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65" name="Shape 265"/>
            <p:cNvSpPr txBox="1"/>
            <p:nvPr/>
          </p:nvSpPr>
          <p:spPr>
            <a:xfrm>
              <a:off x="7879547"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a:solidFill>
                    <a:srgbClr val="FFFFFF"/>
                  </a:solidFill>
                </a:rPr>
                <a:t>Remove</a:t>
              </a:r>
            </a:p>
          </p:txBody>
        </p:sp>
        <p:cxnSp>
          <p:nvCxnSpPr>
            <p:cNvPr id="266" name="Shape 266"/>
            <p:cNvCxnSpPr>
              <a:stCxn id="262" idx="4"/>
              <a:endCxn id="252" idx="4"/>
            </p:cNvCxnSpPr>
            <p:nvPr/>
          </p:nvCxnSpPr>
          <p:spPr>
            <a:xfrm rot="5400000">
              <a:off x="4094339" y="-1699702"/>
              <a:ext cx="300" cy="6565500"/>
            </a:xfrm>
            <a:prstGeom prst="bentConnector3">
              <a:avLst>
                <a:gd name="adj1" fmla="val 265532382"/>
              </a:avLst>
            </a:prstGeom>
            <a:noFill/>
            <a:ln w="19050" cap="flat" cmpd="sng">
              <a:solidFill>
                <a:srgbClr val="147BA7"/>
              </a:solidFill>
              <a:prstDash val="solid"/>
              <a:round/>
              <a:headEnd type="none" w="lg" len="lg"/>
              <a:tailEnd type="triangle" w="lg" len="lg"/>
            </a:ln>
          </p:spPr>
        </p:cxnSp>
        <p:sp>
          <p:nvSpPr>
            <p:cNvPr id="267" name="Shape 267"/>
            <p:cNvSpPr/>
            <p:nvPr/>
          </p:nvSpPr>
          <p:spPr>
            <a:xfrm rot="10800000" flipH="1">
              <a:off x="3009063" y="2380358"/>
              <a:ext cx="1207800" cy="298200"/>
            </a:xfrm>
            <a:prstGeom prst="round2SameRect">
              <a:avLst>
                <a:gd name="adj1" fmla="val 40144"/>
                <a:gd name="adj2" fmla="val 0"/>
              </a:avLst>
            </a:prstGeom>
            <a:solidFill>
              <a:srgbClr val="147BA7"/>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txBox="1"/>
            <p:nvPr/>
          </p:nvSpPr>
          <p:spPr>
            <a:xfrm>
              <a:off x="3129813" y="2342598"/>
              <a:ext cx="966300" cy="365400"/>
            </a:xfrm>
            <a:prstGeom prst="rect">
              <a:avLst/>
            </a:prstGeom>
            <a:noFill/>
            <a:ln>
              <a:noFill/>
            </a:ln>
          </p:spPr>
          <p:txBody>
            <a:bodyPr wrap="square" lIns="91425" tIns="91425" rIns="91425" bIns="91425" anchor="ctr" anchorCtr="0">
              <a:noAutofit/>
            </a:bodyPr>
            <a:lstStyle/>
            <a:p>
              <a:pPr lvl="0" algn="ctr" rtl="0">
                <a:spcBef>
                  <a:spcPts val="0"/>
                </a:spcBef>
                <a:buNone/>
              </a:pPr>
              <a:r>
                <a:rPr lang="en" sz="2400" dirty="0">
                  <a:solidFill>
                    <a:srgbClr val="FFFFFF"/>
                  </a:solidFill>
                </a:rPr>
                <a:t>Evaluate</a:t>
              </a:r>
            </a:p>
          </p:txBody>
        </p:sp>
        <p:cxnSp>
          <p:nvCxnSpPr>
            <p:cNvPr id="269" name="Shape 269"/>
            <p:cNvCxnSpPr>
              <a:stCxn id="260" idx="4"/>
              <a:endCxn id="270" idx="0"/>
            </p:cNvCxnSpPr>
            <p:nvPr/>
          </p:nvCxnSpPr>
          <p:spPr>
            <a:xfrm>
              <a:off x="6445623" y="1582898"/>
              <a:ext cx="0" cy="253800"/>
            </a:xfrm>
            <a:prstGeom prst="straightConnector1">
              <a:avLst/>
            </a:prstGeom>
            <a:noFill/>
            <a:ln w="19050" cap="flat" cmpd="sng">
              <a:solidFill>
                <a:srgbClr val="22A0CB"/>
              </a:solidFill>
              <a:prstDash val="solid"/>
              <a:round/>
              <a:headEnd type="none" w="lg" len="lg"/>
              <a:tailEnd type="none" w="lg" len="lg"/>
            </a:ln>
          </p:spPr>
        </p:cxnSp>
        <p:sp>
          <p:nvSpPr>
            <p:cNvPr id="271" name="Shape 271"/>
            <p:cNvSpPr/>
            <p:nvPr/>
          </p:nvSpPr>
          <p:spPr>
            <a:xfrm rot="10800000" flipH="1">
              <a:off x="3011050" y="1582055"/>
              <a:ext cx="1207800" cy="298200"/>
            </a:xfrm>
            <a:prstGeom prst="round2SameRect">
              <a:avLst>
                <a:gd name="adj1" fmla="val 40144"/>
                <a:gd name="adj2" fmla="val 0"/>
              </a:avLst>
            </a:prstGeom>
            <a:solidFill>
              <a:srgbClr val="147BA7"/>
            </a:solidFill>
            <a:ln>
              <a:noFill/>
            </a:ln>
          </p:spPr>
          <p:txBody>
            <a:bodyPr wrap="square" lIns="91425" tIns="91425" rIns="91425" bIns="91425" anchor="ctr" anchorCtr="0">
              <a:noAutofit/>
            </a:bodyPr>
            <a:lstStyle/>
            <a:p>
              <a:pPr lvl="0">
                <a:spcBef>
                  <a:spcPts val="0"/>
                </a:spcBef>
                <a:buNone/>
              </a:pPr>
              <a:endParaRPr/>
            </a:p>
          </p:txBody>
        </p:sp>
        <p:sp>
          <p:nvSpPr>
            <p:cNvPr id="272" name="Shape 272"/>
            <p:cNvSpPr txBox="1"/>
            <p:nvPr/>
          </p:nvSpPr>
          <p:spPr>
            <a:xfrm>
              <a:off x="3131800" y="1544296"/>
              <a:ext cx="966300" cy="365400"/>
            </a:xfrm>
            <a:prstGeom prst="rect">
              <a:avLst/>
            </a:prstGeom>
            <a:noFill/>
            <a:ln>
              <a:noFill/>
            </a:ln>
          </p:spPr>
          <p:txBody>
            <a:bodyPr wrap="square" lIns="91425" tIns="91425" rIns="91425" bIns="91425" anchor="ctr" anchorCtr="0">
              <a:noAutofit/>
            </a:bodyPr>
            <a:lstStyle/>
            <a:p>
              <a:pPr lvl="0" algn="ctr" rtl="0">
                <a:spcBef>
                  <a:spcPts val="0"/>
                </a:spcBef>
                <a:buNone/>
              </a:pPr>
              <a:r>
                <a:rPr lang="en" sz="2400">
                  <a:solidFill>
                    <a:srgbClr val="FFFFFF"/>
                  </a:solidFill>
                </a:rPr>
                <a:t>Iterate</a:t>
              </a:r>
            </a:p>
          </p:txBody>
        </p:sp>
        <p:sp>
          <p:nvSpPr>
            <p:cNvPr id="273" name="Shape 273"/>
            <p:cNvSpPr/>
            <p:nvPr/>
          </p:nvSpPr>
          <p:spPr>
            <a:xfrm>
              <a:off x="6002425" y="1786958"/>
              <a:ext cx="886410" cy="265842"/>
            </a:xfrm>
            <a:prstGeom prst="flowChartTerminator">
              <a:avLst/>
            </a:prstGeom>
            <a:solidFill>
              <a:srgbClr val="DEEFFF"/>
            </a:solidFill>
            <a:ln w="19050" cap="flat" cmpd="sng">
              <a:solidFill>
                <a:srgbClr val="22A0C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0" name="Shape 270"/>
            <p:cNvSpPr txBox="1"/>
            <p:nvPr/>
          </p:nvSpPr>
          <p:spPr>
            <a:xfrm>
              <a:off x="6041380" y="1836758"/>
              <a:ext cx="808500" cy="1548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000">
                  <a:solidFill>
                    <a:srgbClr val="22A0CB"/>
                  </a:solidFill>
                </a:rPr>
                <a:t>Promote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Let’s get to it</a:t>
            </a:r>
          </a:p>
        </p:txBody>
      </p:sp>
      <p:sp>
        <p:nvSpPr>
          <p:cNvPr id="279" name="Shape 279"/>
          <p:cNvSpPr txBox="1">
            <a:spLocks noGrp="1"/>
          </p:cNvSpPr>
          <p:nvPr>
            <p:ph type="title"/>
          </p:nvPr>
        </p:nvSpPr>
        <p:spPr>
          <a:xfrm>
            <a:off x="818900" y="2851950"/>
            <a:ext cx="16229700" cy="5604000"/>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a:solidFill>
                  <a:srgbClr val="22A0CB"/>
                </a:solidFill>
                <a:latin typeface="Montserrat"/>
                <a:ea typeface="Montserrat"/>
                <a:cs typeface="Montserrat"/>
                <a:sym typeface="Montserrat"/>
              </a:rPr>
              <a:t>Step 1:</a:t>
            </a:r>
            <a:r>
              <a:rPr lang="en">
                <a:latin typeface="Montserrat"/>
                <a:ea typeface="Montserrat"/>
                <a:cs typeface="Montserrat"/>
                <a:sym typeface="Montserrat"/>
              </a:rPr>
              <a:t> 	Identify roles</a:t>
            </a:r>
          </a:p>
          <a:p>
            <a:pPr lvl="0" rtl="0">
              <a:lnSpc>
                <a:spcPct val="100000"/>
              </a:lnSpc>
              <a:spcBef>
                <a:spcPts val="0"/>
              </a:spcBef>
              <a:spcAft>
                <a:spcPts val="3000"/>
              </a:spcAft>
              <a:buNone/>
            </a:pPr>
            <a:r>
              <a:rPr lang="en">
                <a:solidFill>
                  <a:srgbClr val="22A0CB"/>
                </a:solidFill>
                <a:latin typeface="Montserrat"/>
                <a:ea typeface="Montserrat"/>
                <a:cs typeface="Montserrat"/>
                <a:sym typeface="Montserrat"/>
              </a:rPr>
              <a:t>Step 2:</a:t>
            </a:r>
            <a:r>
              <a:rPr lang="en">
                <a:latin typeface="Montserrat"/>
                <a:ea typeface="Montserrat"/>
                <a:cs typeface="Montserrat"/>
                <a:sym typeface="Montserrat"/>
              </a:rPr>
              <a:t> 	Identify tasks</a:t>
            </a:r>
          </a:p>
          <a:p>
            <a:pPr lvl="0" rtl="0">
              <a:lnSpc>
                <a:spcPct val="100000"/>
              </a:lnSpc>
              <a:spcBef>
                <a:spcPts val="0"/>
              </a:spcBef>
              <a:spcAft>
                <a:spcPts val="3000"/>
              </a:spcAft>
              <a:buNone/>
            </a:pPr>
            <a:r>
              <a:rPr lang="en">
                <a:solidFill>
                  <a:srgbClr val="22A0CB"/>
                </a:solidFill>
                <a:latin typeface="Montserrat"/>
                <a:ea typeface="Montserrat"/>
                <a:cs typeface="Montserrat"/>
                <a:sym typeface="Montserrat"/>
              </a:rPr>
              <a:t>Step 3:</a:t>
            </a:r>
            <a:r>
              <a:rPr lang="en">
                <a:latin typeface="Montserrat"/>
                <a:ea typeface="Montserrat"/>
                <a:cs typeface="Montserrat"/>
                <a:sym typeface="Montserrat"/>
              </a:rPr>
              <a:t> 	Identify skills</a:t>
            </a:r>
          </a:p>
          <a:p>
            <a:pPr lvl="0" rtl="0">
              <a:lnSpc>
                <a:spcPct val="100000"/>
              </a:lnSpc>
              <a:spcBef>
                <a:spcPts val="0"/>
              </a:spcBef>
              <a:spcAft>
                <a:spcPts val="3000"/>
              </a:spcAft>
              <a:buNone/>
            </a:pP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For example: ‘Create’ stage</a:t>
            </a:r>
          </a:p>
        </p:txBody>
      </p:sp>
      <p:sp>
        <p:nvSpPr>
          <p:cNvPr id="285" name="Shape 285"/>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286" name="Shape 286" descr="Create" title="Create"/>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287" name="Shape 287" descr="Create" title="Create"/>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Create</a:t>
            </a:r>
          </a:p>
        </p:txBody>
      </p:sp>
      <p:sp>
        <p:nvSpPr>
          <p:cNvPr id="288" name="Shape 288"/>
          <p:cNvSpPr/>
          <p:nvPr/>
        </p:nvSpPr>
        <p:spPr>
          <a:xfrm>
            <a:off x="6592700" y="2133600"/>
            <a:ext cx="10607700" cy="67662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dirty="0">
                <a:solidFill>
                  <a:srgbClr val="22A0CB"/>
                </a:solidFill>
                <a:latin typeface="Montserrat"/>
                <a:ea typeface="Montserrat"/>
                <a:cs typeface="Montserrat"/>
                <a:sym typeface="Montserrat"/>
              </a:rPr>
              <a:t/>
            </a:r>
            <a:br>
              <a:rPr lang="en" sz="3600" dirty="0">
                <a:solidFill>
                  <a:srgbClr val="22A0CB"/>
                </a:solidFill>
                <a:latin typeface="Montserrat"/>
                <a:ea typeface="Montserrat"/>
                <a:cs typeface="Montserrat"/>
                <a:sym typeface="Montserrat"/>
              </a:rPr>
            </a:br>
            <a:r>
              <a:rPr lang="en" sz="3600" dirty="0">
                <a:solidFill>
                  <a:srgbClr val="22A0CB"/>
                </a:solidFill>
                <a:latin typeface="Montserrat"/>
                <a:ea typeface="Montserrat"/>
                <a:cs typeface="Montserrat"/>
                <a:sym typeface="Montserrat"/>
              </a:rPr>
              <a:t>Role</a:t>
            </a:r>
            <a:r>
              <a:rPr lang="en" sz="3600" dirty="0">
                <a:solidFill>
                  <a:srgbClr val="414141"/>
                </a:solidFill>
                <a:latin typeface="Montserrat"/>
                <a:ea typeface="Montserrat"/>
                <a:cs typeface="Montserrat"/>
                <a:sym typeface="Montserrat"/>
              </a:rPr>
              <a:t> 				Policy officer   </a:t>
            </a: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 </a:t>
            </a: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22A0CB"/>
                </a:solidFill>
                <a:latin typeface="Montserrat"/>
                <a:ea typeface="Montserrat"/>
                <a:cs typeface="Montserrat"/>
                <a:sym typeface="Montserrat"/>
              </a:rPr>
              <a:t>Task</a:t>
            </a:r>
            <a:r>
              <a:rPr lang="en" sz="3600" dirty="0">
                <a:solidFill>
                  <a:srgbClr val="414141"/>
                </a:solidFill>
                <a:latin typeface="Montserrat"/>
                <a:ea typeface="Montserrat"/>
                <a:cs typeface="Montserrat"/>
                <a:sym typeface="Montserrat"/>
              </a:rPr>
              <a:t> 				Rewrite existing website</a:t>
            </a: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					content (to reflect policy </a:t>
            </a: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					updates)</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22A0CB"/>
                </a:solidFill>
                <a:latin typeface="Montserrat"/>
                <a:ea typeface="Montserrat"/>
                <a:cs typeface="Montserrat"/>
                <a:sym typeface="Montserrat"/>
              </a:rPr>
              <a:t>Skills</a:t>
            </a:r>
            <a:r>
              <a:rPr lang="en" sz="3600" dirty="0">
                <a:solidFill>
                  <a:srgbClr val="414141"/>
                </a:solidFill>
                <a:latin typeface="Montserrat"/>
                <a:ea typeface="Montserrat"/>
                <a:cs typeface="Montserrat"/>
                <a:sym typeface="Montserrat"/>
              </a:rPr>
              <a:t> 				Accessible content 							</a:t>
            </a:r>
            <a:r>
              <a:rPr lang="en-AU" sz="3600" dirty="0" smtClean="0">
                <a:solidFill>
                  <a:srgbClr val="414141"/>
                </a:solidFill>
                <a:latin typeface="Montserrat"/>
                <a:ea typeface="Montserrat"/>
                <a:cs typeface="Montserrat"/>
                <a:sym typeface="Montserrat"/>
              </a:rPr>
              <a:t>	</a:t>
            </a:r>
            <a:r>
              <a:rPr lang="en" sz="3600" dirty="0" smtClean="0">
                <a:solidFill>
                  <a:srgbClr val="414141"/>
                </a:solidFill>
                <a:latin typeface="Montserrat"/>
                <a:ea typeface="Montserrat"/>
                <a:cs typeface="Montserrat"/>
                <a:sym typeface="Montserrat"/>
              </a:rPr>
              <a:t>writing</a:t>
            </a:r>
            <a:r>
              <a:rPr lang="en" sz="3600" dirty="0">
                <a:solidFill>
                  <a:srgbClr val="414141"/>
                </a:solidFill>
                <a:latin typeface="Montserrat"/>
                <a:ea typeface="Montserrat"/>
                <a:cs typeface="Montserrat"/>
                <a:sym typeface="Montserrat"/>
              </a:rPr>
              <a:t>, plain English, 						</a:t>
            </a:r>
            <a:r>
              <a:rPr lang="en-AU" sz="3600" dirty="0" smtClean="0">
                <a:solidFill>
                  <a:srgbClr val="414141"/>
                </a:solidFill>
                <a:latin typeface="Montserrat"/>
                <a:ea typeface="Montserrat"/>
                <a:cs typeface="Montserrat"/>
                <a:sym typeface="Montserrat"/>
              </a:rPr>
              <a:t>	</a:t>
            </a:r>
            <a:r>
              <a:rPr lang="en" sz="3600" dirty="0" smtClean="0">
                <a:solidFill>
                  <a:srgbClr val="414141"/>
                </a:solidFill>
                <a:latin typeface="Montserrat"/>
                <a:ea typeface="Montserrat"/>
                <a:cs typeface="Montserrat"/>
                <a:sym typeface="Montserrat"/>
              </a:rPr>
              <a:t>topic </a:t>
            </a:r>
            <a:r>
              <a:rPr lang="en" sz="3600" dirty="0">
                <a:solidFill>
                  <a:srgbClr val="414141"/>
                </a:solidFill>
                <a:latin typeface="Montserrat"/>
                <a:ea typeface="Montserrat"/>
                <a:cs typeface="Montserrat"/>
                <a:sym typeface="Montserrat"/>
              </a:rPr>
              <a:t>expertise, SEO, user 					</a:t>
            </a:r>
            <a:r>
              <a:rPr lang="en-AU" sz="3600" dirty="0" smtClean="0">
                <a:solidFill>
                  <a:srgbClr val="414141"/>
                </a:solidFill>
                <a:latin typeface="Montserrat"/>
                <a:ea typeface="Montserrat"/>
                <a:cs typeface="Montserrat"/>
                <a:sym typeface="Montserrat"/>
              </a:rPr>
              <a:t>	</a:t>
            </a:r>
            <a:r>
              <a:rPr lang="en" sz="3600" dirty="0" smtClean="0">
                <a:solidFill>
                  <a:srgbClr val="414141"/>
                </a:solidFill>
                <a:latin typeface="Montserrat"/>
                <a:ea typeface="Montserrat"/>
                <a:cs typeface="Montserrat"/>
                <a:sym typeface="Montserrat"/>
              </a:rPr>
              <a:t>needs</a:t>
            </a:r>
            <a:r>
              <a:rPr lang="en" sz="3600" dirty="0">
                <a:solidFill>
                  <a:srgbClr val="414141"/>
                </a:solidFill>
                <a:latin typeface="Montserrat"/>
                <a:ea typeface="Montserrat"/>
                <a:cs typeface="Montserrat"/>
                <a:sym typeface="Montserrat"/>
              </a:rPr>
              <a:t>, record keeping, </a:t>
            </a:r>
            <a:r>
              <a:rPr lang="en" sz="3600" dirty="0" smtClean="0">
                <a:solidFill>
                  <a:srgbClr val="414141"/>
                </a:solidFill>
                <a:latin typeface="Montserrat"/>
                <a:ea typeface="Montserrat"/>
                <a:cs typeface="Montserrat"/>
                <a:sym typeface="Montserrat"/>
              </a:rPr>
              <a:t>etc</a:t>
            </a:r>
            <a:r>
              <a:rPr lang="en" sz="3600" dirty="0">
                <a:solidFill>
                  <a:srgbClr val="414141"/>
                </a:solidFill>
                <a:latin typeface="Montserrat"/>
                <a:ea typeface="Montserrat"/>
                <a:cs typeface="Montserrat"/>
                <a:sym typeface="Montserrat"/>
              </a:rPr>
              <a:t>.</a:t>
            </a: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               </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3600" dirty="0">
              <a:solidFill>
                <a:srgbClr val="41414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title="(yellow post-it): 5 mins"/>
          <p:cNvSpPr/>
          <p:nvPr/>
        </p:nvSpPr>
        <p:spPr>
          <a:xfrm>
            <a:off x="818900" y="7273025"/>
            <a:ext cx="5606400" cy="705600"/>
          </a:xfrm>
          <a:prstGeom prst="rect">
            <a:avLst/>
          </a:prstGeom>
          <a:solidFill>
            <a:srgbClr val="FFFF00"/>
          </a:solidFill>
          <a:ln>
            <a:noFill/>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1:</a:t>
            </a:r>
            <a:r>
              <a:rPr lang="en" sz="6000">
                <a:solidFill>
                  <a:srgbClr val="414141"/>
                </a:solidFill>
                <a:latin typeface="Montserrat"/>
                <a:ea typeface="Montserrat"/>
                <a:cs typeface="Montserrat"/>
                <a:sym typeface="Montserrat"/>
              </a:rPr>
              <a:t> Identify roles</a:t>
            </a:r>
          </a:p>
        </p:txBody>
      </p:sp>
      <p:sp>
        <p:nvSpPr>
          <p:cNvPr id="295" name="Shape 295"/>
          <p:cNvSpPr txBox="1">
            <a:spLocks noGrp="1"/>
          </p:cNvSpPr>
          <p:nvPr>
            <p:ph type="title"/>
          </p:nvPr>
        </p:nvSpPr>
        <p:spPr>
          <a:xfrm>
            <a:off x="818900" y="2851950"/>
            <a:ext cx="16229700" cy="4227900"/>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dirty="0">
                <a:solidFill>
                  <a:srgbClr val="414141"/>
                </a:solidFill>
                <a:latin typeface="Montserrat"/>
                <a:ea typeface="Montserrat"/>
                <a:cs typeface="Montserrat"/>
                <a:sym typeface="Montserrat"/>
              </a:rPr>
              <a:t>Typically </a:t>
            </a:r>
            <a:r>
              <a:rPr lang="en" dirty="0">
                <a:solidFill>
                  <a:srgbClr val="22A0CB"/>
                </a:solidFill>
                <a:latin typeface="Montserrat"/>
                <a:ea typeface="Montserrat"/>
                <a:cs typeface="Montserrat"/>
                <a:sym typeface="Montserrat"/>
              </a:rPr>
              <a:t>what roles</a:t>
            </a:r>
            <a:r>
              <a:rPr lang="en" dirty="0">
                <a:solidFill>
                  <a:srgbClr val="414141"/>
                </a:solidFill>
                <a:latin typeface="Montserrat"/>
                <a:ea typeface="Montserrat"/>
                <a:cs typeface="Montserrat"/>
                <a:sym typeface="Montserrat"/>
              </a:rPr>
              <a:t> are currently involved at each stage?  </a:t>
            </a:r>
          </a:p>
          <a:p>
            <a:pPr lvl="0" rtl="0">
              <a:lnSpc>
                <a:spcPct val="100000"/>
              </a:lnSpc>
              <a:spcBef>
                <a:spcPts val="0"/>
              </a:spcBef>
              <a:spcAft>
                <a:spcPts val="3000"/>
              </a:spcAft>
              <a:buNone/>
            </a:pPr>
            <a:r>
              <a:rPr lang="en" sz="3600" dirty="0">
                <a:solidFill>
                  <a:srgbClr val="414141"/>
                </a:solidFill>
                <a:latin typeface="Montserrat"/>
                <a:ea typeface="Montserrat"/>
                <a:cs typeface="Montserrat"/>
                <a:sym typeface="Montserrat"/>
              </a:rPr>
              <a:t>(yellow post-it): 5 mins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1:</a:t>
            </a:r>
            <a:r>
              <a:rPr lang="en" sz="6000">
                <a:solidFill>
                  <a:srgbClr val="45C2F0"/>
                </a:solidFill>
                <a:latin typeface="Montserrat"/>
                <a:ea typeface="Montserrat"/>
                <a:cs typeface="Montserrat"/>
                <a:sym typeface="Montserrat"/>
              </a:rPr>
              <a:t> </a:t>
            </a:r>
            <a:r>
              <a:rPr lang="en" sz="6000">
                <a:solidFill>
                  <a:srgbClr val="414141"/>
                </a:solidFill>
                <a:latin typeface="Montserrat"/>
                <a:ea typeface="Montserrat"/>
                <a:cs typeface="Montserrat"/>
                <a:sym typeface="Montserrat"/>
              </a:rPr>
              <a:t>Role ideas</a:t>
            </a:r>
          </a:p>
        </p:txBody>
      </p:sp>
      <p:sp>
        <p:nvSpPr>
          <p:cNvPr id="301" name="Shape 301"/>
          <p:cNvSpPr txBox="1">
            <a:spLocks noGrp="1"/>
          </p:cNvSpPr>
          <p:nvPr>
            <p:ph type="title"/>
          </p:nvPr>
        </p:nvSpPr>
        <p:spPr>
          <a:xfrm>
            <a:off x="818900" y="3240350"/>
            <a:ext cx="15382800" cy="5604000"/>
          </a:xfrm>
          <a:prstGeom prst="rect">
            <a:avLst/>
          </a:prstGeom>
        </p:spPr>
        <p:txBody>
          <a:bodyPr wrap="square" lIns="137150" tIns="137150" rIns="137150" bIns="137150" anchor="t" anchorCtr="0">
            <a:noAutofit/>
          </a:bodyPr>
          <a:lstStyle/>
          <a:p>
            <a:pPr lvl="0" rtl="0">
              <a:lnSpc>
                <a:spcPct val="115000"/>
              </a:lnSpc>
              <a:spcBef>
                <a:spcPts val="0"/>
              </a:spcBef>
              <a:spcAft>
                <a:spcPts val="3000"/>
              </a:spcAft>
              <a:buNone/>
            </a:pPr>
            <a:r>
              <a:rPr lang="en" sz="3600">
                <a:solidFill>
                  <a:srgbClr val="414141"/>
                </a:solidFill>
                <a:latin typeface="Montserrat"/>
                <a:ea typeface="Montserrat"/>
                <a:cs typeface="Montserrat"/>
                <a:sym typeface="Montserrat"/>
              </a:rPr>
              <a:t>SME.  Product manager/lead.  Journalist. Minister’s office.  Relationship manager.  Communications manager/writer/ lead.  Web writer.  Editor.  Content author.  Content lead.  Information architect.  Business approver. Digital producer.  Web publisher.  Graphic designer. Online records manager.  Accessibility tester.  Web analyst. SEO expert.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2:</a:t>
            </a:r>
            <a:r>
              <a:rPr lang="en" sz="6000">
                <a:solidFill>
                  <a:srgbClr val="414141"/>
                </a:solidFill>
                <a:latin typeface="Montserrat"/>
                <a:ea typeface="Montserrat"/>
                <a:cs typeface="Montserrat"/>
                <a:sym typeface="Montserrat"/>
              </a:rPr>
              <a:t> Identify tasks</a:t>
            </a:r>
          </a:p>
        </p:txBody>
      </p:sp>
      <p:sp>
        <p:nvSpPr>
          <p:cNvPr id="307" name="Shape 307"/>
          <p:cNvSpPr/>
          <p:nvPr/>
        </p:nvSpPr>
        <p:spPr>
          <a:xfrm>
            <a:off x="818900" y="7261922"/>
            <a:ext cx="5051700" cy="705600"/>
          </a:xfrm>
          <a:prstGeom prst="rect">
            <a:avLst/>
          </a:prstGeom>
          <a:solidFill>
            <a:srgbClr val="00FFFF"/>
          </a:solidFill>
          <a:ln>
            <a:noFill/>
          </a:ln>
        </p:spPr>
        <p:txBody>
          <a:bodyPr wrap="square" lIns="91425" tIns="91425" rIns="91425" bIns="91425" anchor="ctr" anchorCtr="0">
            <a:noAutofit/>
          </a:bodyPr>
          <a:lstStyle/>
          <a:p>
            <a:pPr lvl="0">
              <a:spcBef>
                <a:spcPts val="0"/>
              </a:spcBef>
              <a:buNone/>
            </a:pPr>
            <a:endParaRPr/>
          </a:p>
        </p:txBody>
      </p:sp>
      <p:sp>
        <p:nvSpPr>
          <p:cNvPr id="308" name="Shape 308"/>
          <p:cNvSpPr txBox="1">
            <a:spLocks noGrp="1"/>
          </p:cNvSpPr>
          <p:nvPr>
            <p:ph type="title"/>
          </p:nvPr>
        </p:nvSpPr>
        <p:spPr>
          <a:xfrm>
            <a:off x="818900" y="2851950"/>
            <a:ext cx="16229700" cy="4283400"/>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dirty="0">
                <a:solidFill>
                  <a:srgbClr val="414141"/>
                </a:solidFill>
                <a:latin typeface="Montserrat"/>
                <a:ea typeface="Montserrat"/>
                <a:cs typeface="Montserrat"/>
                <a:sym typeface="Montserrat"/>
              </a:rPr>
              <a:t>Identify </a:t>
            </a:r>
            <a:r>
              <a:rPr lang="en" dirty="0">
                <a:solidFill>
                  <a:srgbClr val="22A0CB"/>
                </a:solidFill>
                <a:latin typeface="Montserrat"/>
                <a:ea typeface="Montserrat"/>
                <a:cs typeface="Montserrat"/>
                <a:sym typeface="Montserrat"/>
              </a:rPr>
              <a:t>which tasks</a:t>
            </a:r>
            <a:r>
              <a:rPr lang="en" dirty="0">
                <a:solidFill>
                  <a:srgbClr val="414141"/>
                </a:solidFill>
                <a:latin typeface="Montserrat"/>
                <a:ea typeface="Montserrat"/>
                <a:cs typeface="Montserrat"/>
                <a:sym typeface="Montserrat"/>
              </a:rPr>
              <a:t> belong to each part of the content lifecycle </a:t>
            </a:r>
          </a:p>
          <a:p>
            <a:pPr lvl="0" rtl="0">
              <a:lnSpc>
                <a:spcPct val="100000"/>
              </a:lnSpc>
              <a:spcBef>
                <a:spcPts val="0"/>
              </a:spcBef>
              <a:spcAft>
                <a:spcPts val="3000"/>
              </a:spcAft>
              <a:buNone/>
            </a:pPr>
            <a:r>
              <a:rPr lang="en" sz="3600" dirty="0">
                <a:solidFill>
                  <a:srgbClr val="414141"/>
                </a:solidFill>
                <a:latin typeface="Montserrat"/>
                <a:ea typeface="Montserrat"/>
                <a:cs typeface="Montserrat"/>
                <a:sym typeface="Montserrat"/>
              </a:rPr>
              <a:t>(blue post-it): 5 mins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2:</a:t>
            </a:r>
            <a:r>
              <a:rPr lang="en" sz="6000">
                <a:solidFill>
                  <a:srgbClr val="45C2F0"/>
                </a:solidFill>
                <a:latin typeface="Montserrat"/>
                <a:ea typeface="Montserrat"/>
                <a:cs typeface="Montserrat"/>
                <a:sym typeface="Montserrat"/>
              </a:rPr>
              <a:t> </a:t>
            </a:r>
            <a:r>
              <a:rPr lang="en" sz="6000">
                <a:solidFill>
                  <a:srgbClr val="414141"/>
                </a:solidFill>
                <a:latin typeface="Montserrat"/>
                <a:ea typeface="Montserrat"/>
                <a:cs typeface="Montserrat"/>
                <a:sym typeface="Montserrat"/>
              </a:rPr>
              <a:t>Task ideas</a:t>
            </a:r>
          </a:p>
        </p:txBody>
      </p:sp>
      <p:sp>
        <p:nvSpPr>
          <p:cNvPr id="314" name="Shape 314"/>
          <p:cNvSpPr txBox="1">
            <a:spLocks noGrp="1"/>
          </p:cNvSpPr>
          <p:nvPr>
            <p:ph type="title"/>
          </p:nvPr>
        </p:nvSpPr>
        <p:spPr>
          <a:xfrm>
            <a:off x="818900" y="2105891"/>
            <a:ext cx="14017800" cy="7093559"/>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Intent</a:t>
            </a:r>
            <a:r>
              <a:rPr lang="en" sz="3600" dirty="0">
                <a:solidFill>
                  <a:srgbClr val="414141"/>
                </a:solidFill>
                <a:latin typeface="Montserrat"/>
                <a:ea typeface="Montserrat"/>
                <a:cs typeface="Montserrat"/>
                <a:sym typeface="Montserrat"/>
              </a:rPr>
              <a:t>	 			prepare. plan. agree. decide</a:t>
            </a:r>
          </a:p>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Create</a:t>
            </a:r>
            <a:r>
              <a:rPr lang="en" sz="3600" dirty="0">
                <a:solidFill>
                  <a:srgbClr val="414141"/>
                </a:solidFill>
                <a:latin typeface="Montserrat"/>
                <a:ea typeface="Montserrat"/>
                <a:cs typeface="Montserrat"/>
                <a:sym typeface="Montserrat"/>
              </a:rPr>
              <a:t>				source. write. edit. Repurpose.</a:t>
            </a:r>
            <a:br>
              <a:rPr lang="en" sz="3600" dirty="0">
                <a:solidFill>
                  <a:srgbClr val="414141"/>
                </a:solidFill>
                <a:latin typeface="Montserrat"/>
                <a:ea typeface="Montserrat"/>
                <a:cs typeface="Montserrat"/>
                <a:sym typeface="Montserrat"/>
              </a:rPr>
            </a:br>
            <a:r>
              <a:rPr lang="en" sz="3600" dirty="0">
                <a:solidFill>
                  <a:srgbClr val="414141"/>
                </a:solidFill>
                <a:latin typeface="Montserrat"/>
                <a:ea typeface="Montserrat"/>
                <a:cs typeface="Montserrat"/>
                <a:sym typeface="Montserrat"/>
              </a:rPr>
              <a:t>					proofread. fact check. review. revise. </a:t>
            </a:r>
          </a:p>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Approve</a:t>
            </a:r>
            <a:r>
              <a:rPr lang="en" sz="3600" dirty="0">
                <a:solidFill>
                  <a:srgbClr val="414141"/>
                </a:solidFill>
                <a:latin typeface="Montserrat"/>
                <a:ea typeface="Montserrat"/>
                <a:cs typeface="Montserrat"/>
                <a:sym typeface="Montserrat"/>
              </a:rPr>
              <a:t>			</a:t>
            </a:r>
            <a:r>
              <a:rPr lang="en-AU" sz="3600" dirty="0" smtClean="0">
                <a:solidFill>
                  <a:srgbClr val="414141"/>
                </a:solidFill>
                <a:latin typeface="Montserrat"/>
                <a:ea typeface="Montserrat"/>
                <a:cs typeface="Montserrat"/>
                <a:sym typeface="Montserrat"/>
              </a:rPr>
              <a:t>	</a:t>
            </a:r>
            <a:r>
              <a:rPr lang="en" sz="3600" dirty="0" smtClean="0">
                <a:solidFill>
                  <a:srgbClr val="414141"/>
                </a:solidFill>
                <a:latin typeface="Montserrat"/>
                <a:ea typeface="Montserrat"/>
                <a:cs typeface="Montserrat"/>
                <a:sym typeface="Montserrat"/>
              </a:rPr>
              <a:t>fact </a:t>
            </a:r>
            <a:r>
              <a:rPr lang="en" sz="3600" dirty="0">
                <a:solidFill>
                  <a:srgbClr val="414141"/>
                </a:solidFill>
                <a:latin typeface="Montserrat"/>
                <a:ea typeface="Montserrat"/>
                <a:cs typeface="Montserrat"/>
                <a:sym typeface="Montserrat"/>
              </a:rPr>
              <a:t>check.</a:t>
            </a:r>
          </a:p>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Publish</a:t>
            </a:r>
            <a:r>
              <a:rPr lang="en" sz="3600" dirty="0">
                <a:solidFill>
                  <a:srgbClr val="414141"/>
                </a:solidFill>
                <a:latin typeface="Montserrat"/>
                <a:ea typeface="Montserrat"/>
                <a:cs typeface="Montserrat"/>
                <a:sym typeface="Montserrat"/>
              </a:rPr>
              <a:t>  			</a:t>
            </a:r>
            <a:r>
              <a:rPr lang="en-AU" sz="3600" dirty="0" smtClean="0">
                <a:solidFill>
                  <a:srgbClr val="414141"/>
                </a:solidFill>
                <a:latin typeface="Montserrat"/>
                <a:ea typeface="Montserrat"/>
                <a:cs typeface="Montserrat"/>
                <a:sym typeface="Montserrat"/>
              </a:rPr>
              <a:t>	</a:t>
            </a:r>
            <a:r>
              <a:rPr lang="en" sz="3600" dirty="0" smtClean="0">
                <a:solidFill>
                  <a:srgbClr val="414141"/>
                </a:solidFill>
                <a:latin typeface="Montserrat"/>
                <a:ea typeface="Montserrat"/>
                <a:cs typeface="Montserrat"/>
                <a:sym typeface="Montserrat"/>
              </a:rPr>
              <a:t>produce </a:t>
            </a:r>
            <a:r>
              <a:rPr lang="en" sz="3600" dirty="0">
                <a:solidFill>
                  <a:srgbClr val="414141"/>
                </a:solidFill>
                <a:latin typeface="Montserrat"/>
                <a:ea typeface="Montserrat"/>
                <a:cs typeface="Montserrat"/>
                <a:sym typeface="Montserrat"/>
              </a:rPr>
              <a:t>in platform (accessibility, </a:t>
            </a:r>
            <a:br>
              <a:rPr lang="en" sz="3600" dirty="0">
                <a:solidFill>
                  <a:srgbClr val="414141"/>
                </a:solidFill>
                <a:latin typeface="Montserrat"/>
                <a:ea typeface="Montserrat"/>
                <a:cs typeface="Montserrat"/>
                <a:sym typeface="Montserrat"/>
              </a:rPr>
            </a:br>
            <a:r>
              <a:rPr lang="en" sz="3600" dirty="0">
                <a:solidFill>
                  <a:srgbClr val="414141"/>
                </a:solidFill>
                <a:latin typeface="Montserrat"/>
                <a:ea typeface="Montserrat"/>
                <a:cs typeface="Montserrat"/>
                <a:sym typeface="Montserrat"/>
              </a:rPr>
              <a:t>					search engine optimisation, metrics). 						</a:t>
            </a:r>
            <a:r>
              <a:rPr lang="en-AU" sz="3600" dirty="0" smtClean="0">
                <a:solidFill>
                  <a:srgbClr val="414141"/>
                </a:solidFill>
                <a:latin typeface="Montserrat"/>
                <a:ea typeface="Montserrat"/>
                <a:cs typeface="Montserrat"/>
                <a:sym typeface="Montserrat"/>
              </a:rPr>
              <a:t>		</a:t>
            </a:r>
            <a:r>
              <a:rPr lang="en" sz="3600" dirty="0" smtClean="0">
                <a:solidFill>
                  <a:srgbClr val="414141"/>
                </a:solidFill>
                <a:latin typeface="Montserrat"/>
                <a:ea typeface="Montserrat"/>
                <a:cs typeface="Montserrat"/>
                <a:sym typeface="Montserrat"/>
              </a:rPr>
              <a:t>publish</a:t>
            </a:r>
            <a:endParaRPr lang="en" sz="3600" dirty="0">
              <a:solidFill>
                <a:srgbClr val="414141"/>
              </a:solidFill>
              <a:latin typeface="Montserrat"/>
              <a:ea typeface="Montserrat"/>
              <a:cs typeface="Montserrat"/>
              <a:sym typeface="Montserrat"/>
            </a:endParaRPr>
          </a:p>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Maintain</a:t>
            </a:r>
            <a:r>
              <a:rPr lang="en" sz="3600" dirty="0">
                <a:solidFill>
                  <a:srgbClr val="414141"/>
                </a:solidFill>
                <a:latin typeface="Montserrat"/>
                <a:ea typeface="Montserrat"/>
                <a:cs typeface="Montserrat"/>
                <a:sym typeface="Montserrat"/>
              </a:rPr>
              <a:t>			</a:t>
            </a:r>
            <a:r>
              <a:rPr lang="en-AU" sz="3600" dirty="0" smtClean="0">
                <a:solidFill>
                  <a:srgbClr val="414141"/>
                </a:solidFill>
                <a:latin typeface="Montserrat"/>
                <a:ea typeface="Montserrat"/>
                <a:cs typeface="Montserrat"/>
                <a:sym typeface="Montserrat"/>
              </a:rPr>
              <a:t>	</a:t>
            </a:r>
            <a:r>
              <a:rPr lang="en" sz="3600" dirty="0" smtClean="0">
                <a:solidFill>
                  <a:srgbClr val="414141"/>
                </a:solidFill>
                <a:latin typeface="Montserrat"/>
                <a:ea typeface="Montserrat"/>
                <a:cs typeface="Montserrat"/>
                <a:sym typeface="Montserrat"/>
              </a:rPr>
              <a:t>audit</a:t>
            </a:r>
            <a:r>
              <a:rPr lang="en" sz="3600" dirty="0">
                <a:solidFill>
                  <a:srgbClr val="414141"/>
                </a:solidFill>
                <a:latin typeface="Montserrat"/>
                <a:ea typeface="Montserrat"/>
                <a:cs typeface="Montserrat"/>
                <a:sym typeface="Montserrat"/>
              </a:rPr>
              <a:t>. analyse quality/quantity. revisit.</a:t>
            </a:r>
          </a:p>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Archive</a:t>
            </a:r>
            <a:r>
              <a:rPr lang="en" sz="3600" dirty="0">
                <a:solidFill>
                  <a:srgbClr val="414141"/>
                </a:solidFill>
                <a:latin typeface="Montserrat"/>
                <a:ea typeface="Montserrat"/>
                <a:cs typeface="Montserrat"/>
                <a:sym typeface="Montserrat"/>
              </a:rPr>
              <a:t>				store. transfer. record. delete.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p:nvPr/>
        </p:nvSpPr>
        <p:spPr>
          <a:xfrm>
            <a:off x="818900" y="8138594"/>
            <a:ext cx="5051700" cy="705600"/>
          </a:xfrm>
          <a:prstGeom prst="rect">
            <a:avLst/>
          </a:prstGeom>
          <a:solidFill>
            <a:srgbClr val="FF00FF"/>
          </a:solidFill>
          <a:ln>
            <a:noFill/>
          </a:ln>
        </p:spPr>
        <p:txBody>
          <a:bodyPr wrap="square" lIns="91425" tIns="91425" rIns="91425" bIns="91425" anchor="ctr" anchorCtr="0">
            <a:noAutofit/>
          </a:bodyPr>
          <a:lstStyle/>
          <a:p>
            <a:pPr lvl="0">
              <a:spcBef>
                <a:spcPts val="0"/>
              </a:spcBef>
              <a:buNone/>
            </a:pPr>
            <a:endParaRPr/>
          </a:p>
        </p:txBody>
      </p:sp>
      <p:sp>
        <p:nvSpPr>
          <p:cNvPr id="320" name="Shape 320"/>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3:</a:t>
            </a:r>
            <a:r>
              <a:rPr lang="en" sz="6000">
                <a:solidFill>
                  <a:srgbClr val="414141"/>
                </a:solidFill>
                <a:latin typeface="Montserrat"/>
                <a:ea typeface="Montserrat"/>
                <a:cs typeface="Montserrat"/>
                <a:sym typeface="Montserrat"/>
              </a:rPr>
              <a:t> Identify skills</a:t>
            </a:r>
          </a:p>
        </p:txBody>
      </p:sp>
      <p:sp>
        <p:nvSpPr>
          <p:cNvPr id="321" name="Shape 321"/>
          <p:cNvSpPr txBox="1">
            <a:spLocks noGrp="1"/>
          </p:cNvSpPr>
          <p:nvPr>
            <p:ph type="title"/>
          </p:nvPr>
        </p:nvSpPr>
        <p:spPr>
          <a:xfrm>
            <a:off x="818900" y="2419150"/>
            <a:ext cx="16229700" cy="5604000"/>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dirty="0">
                <a:solidFill>
                  <a:srgbClr val="414141"/>
                </a:solidFill>
                <a:latin typeface="Montserrat"/>
                <a:ea typeface="Montserrat"/>
                <a:cs typeface="Montserrat"/>
                <a:sym typeface="Montserrat"/>
              </a:rPr>
              <a:t>Identify the </a:t>
            </a:r>
            <a:r>
              <a:rPr lang="en" dirty="0">
                <a:solidFill>
                  <a:srgbClr val="22A0CB"/>
                </a:solidFill>
                <a:latin typeface="Montserrat"/>
                <a:ea typeface="Montserrat"/>
                <a:cs typeface="Montserrat"/>
                <a:sym typeface="Montserrat"/>
              </a:rPr>
              <a:t>skills needed</a:t>
            </a:r>
            <a:r>
              <a:rPr lang="en" dirty="0">
                <a:solidFill>
                  <a:srgbClr val="414141"/>
                </a:solidFill>
                <a:latin typeface="Montserrat"/>
                <a:ea typeface="Montserrat"/>
                <a:cs typeface="Montserrat"/>
                <a:sym typeface="Montserrat"/>
              </a:rPr>
              <a:t> to execute these tasks, then add a red dot to highlight any gaps. </a:t>
            </a:r>
          </a:p>
          <a:p>
            <a:pPr lvl="0" rtl="0">
              <a:lnSpc>
                <a:spcPct val="100000"/>
              </a:lnSpc>
              <a:spcBef>
                <a:spcPts val="0"/>
              </a:spcBef>
              <a:spcAft>
                <a:spcPts val="3000"/>
              </a:spcAft>
              <a:buNone/>
            </a:pPr>
            <a:r>
              <a:rPr lang="en" sz="3600" dirty="0">
                <a:solidFill>
                  <a:srgbClr val="414141"/>
                </a:solidFill>
                <a:latin typeface="Montserrat"/>
                <a:ea typeface="Montserrat"/>
                <a:cs typeface="Montserrat"/>
                <a:sym typeface="Montserrat"/>
              </a:rPr>
              <a:t>(pink post-it): 5 mins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Agenda (workshop 2hrs)</a:t>
            </a:r>
          </a:p>
          <a:p>
            <a:pPr marL="0" marR="0" lvl="0" indent="0" algn="l" rtl="0">
              <a:lnSpc>
                <a:spcPct val="100000"/>
              </a:lnSpc>
              <a:spcBef>
                <a:spcPts val="0"/>
              </a:spcBef>
              <a:spcAft>
                <a:spcPts val="0"/>
              </a:spcAft>
              <a:buClr>
                <a:srgbClr val="FFFFFF"/>
              </a:buClr>
              <a:buFont typeface="Helvetica Neue"/>
              <a:buNone/>
            </a:pPr>
            <a:endParaRPr sz="600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6000">
              <a:solidFill>
                <a:srgbClr val="45C2F0"/>
              </a:solidFill>
            </a:endParaRPr>
          </a:p>
        </p:txBody>
      </p:sp>
      <p:sp>
        <p:nvSpPr>
          <p:cNvPr id="149" name="Shape 149"/>
          <p:cNvSpPr/>
          <p:nvPr/>
        </p:nvSpPr>
        <p:spPr>
          <a:xfrm>
            <a:off x="1626600" y="2893350"/>
            <a:ext cx="15675600" cy="675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Welcome and who’s here: </a:t>
            </a:r>
            <a:r>
              <a:rPr lang="en" sz="3600">
                <a:solidFill>
                  <a:srgbClr val="22A0CB"/>
                </a:solidFill>
                <a:latin typeface="Montserrat"/>
                <a:ea typeface="Montserrat"/>
                <a:cs typeface="Montserrat"/>
                <a:sym typeface="Montserrat"/>
              </a:rPr>
              <a:t>5 min</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Talking about the content lifecycle: </a:t>
            </a:r>
            <a:r>
              <a:rPr lang="en" sz="3600">
                <a:solidFill>
                  <a:srgbClr val="22A0CB"/>
                </a:solidFill>
                <a:latin typeface="Montserrat"/>
                <a:ea typeface="Montserrat"/>
                <a:cs typeface="Montserrat"/>
                <a:sym typeface="Montserrat"/>
              </a:rPr>
              <a:t>15 min</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Group exercise: task and skill mapping (2 groups): </a:t>
            </a:r>
            <a:r>
              <a:rPr lang="en" sz="3600">
                <a:solidFill>
                  <a:srgbClr val="22A0CB"/>
                </a:solidFill>
                <a:latin typeface="Montserrat"/>
                <a:ea typeface="Montserrat"/>
                <a:cs typeface="Montserrat"/>
                <a:sym typeface="Montserrat"/>
              </a:rPr>
              <a:t>45 min</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Share back: </a:t>
            </a:r>
            <a:r>
              <a:rPr lang="en" sz="3600">
                <a:solidFill>
                  <a:srgbClr val="22A0CB"/>
                </a:solidFill>
                <a:latin typeface="Montserrat"/>
                <a:ea typeface="Montserrat"/>
                <a:cs typeface="Montserrat"/>
                <a:sym typeface="Montserrat"/>
              </a:rPr>
              <a:t>20 min</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Next steps and questions: </a:t>
            </a:r>
            <a:r>
              <a:rPr lang="en" sz="3600">
                <a:solidFill>
                  <a:srgbClr val="22A0CB"/>
                </a:solidFill>
                <a:latin typeface="Montserrat"/>
                <a:ea typeface="Montserrat"/>
                <a:cs typeface="Montserrat"/>
                <a:sym typeface="Montserrat"/>
              </a:rPr>
              <a:t>5 min</a:t>
            </a:r>
          </a:p>
          <a:p>
            <a:pPr marL="0" marR="0" lvl="0" indent="-139700" algn="l" rtl="0">
              <a:lnSpc>
                <a:spcPct val="100000"/>
              </a:lnSpc>
              <a:spcBef>
                <a:spcPts val="0"/>
              </a:spcBef>
              <a:spcAft>
                <a:spcPts val="0"/>
              </a:spcAft>
              <a:buClr>
                <a:srgbClr val="000000"/>
              </a:buClr>
              <a:buFont typeface="Arial"/>
              <a:buNone/>
            </a:pPr>
            <a:endParaRPr sz="3600" b="1">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3600" b="1">
              <a:solidFill>
                <a:srgbClr val="414141"/>
              </a:solidFill>
              <a:latin typeface="Montserrat"/>
              <a:ea typeface="Montserrat"/>
              <a:cs typeface="Montserrat"/>
              <a:sym typeface="Montserrat"/>
            </a:endParaRPr>
          </a:p>
        </p:txBody>
      </p:sp>
      <p:pic>
        <p:nvPicPr>
          <p:cNvPr id="150" name="Shape 150" descr="Tick " title="Tick "/>
          <p:cNvPicPr preferRelativeResize="0"/>
          <p:nvPr/>
        </p:nvPicPr>
        <p:blipFill>
          <a:blip r:embed="rId3">
            <a:alphaModFix/>
          </a:blip>
          <a:stretch>
            <a:fillRect/>
          </a:stretch>
        </p:blipFill>
        <p:spPr>
          <a:xfrm>
            <a:off x="888643" y="2955913"/>
            <a:ext cx="539769" cy="539769"/>
          </a:xfrm>
          <a:prstGeom prst="rect">
            <a:avLst/>
          </a:prstGeom>
          <a:noFill/>
          <a:ln>
            <a:noFill/>
          </a:ln>
        </p:spPr>
      </p:pic>
      <p:pic>
        <p:nvPicPr>
          <p:cNvPr id="151" name="Shape 151"/>
          <p:cNvPicPr preferRelativeResize="0"/>
          <p:nvPr/>
        </p:nvPicPr>
        <p:blipFill>
          <a:blip r:embed="rId3">
            <a:alphaModFix/>
          </a:blip>
          <a:stretch>
            <a:fillRect/>
          </a:stretch>
        </p:blipFill>
        <p:spPr>
          <a:xfrm>
            <a:off x="888643" y="4041209"/>
            <a:ext cx="539769" cy="539769"/>
          </a:xfrm>
          <a:prstGeom prst="rect">
            <a:avLst/>
          </a:prstGeom>
          <a:noFill/>
          <a:ln>
            <a:noFill/>
          </a:ln>
        </p:spPr>
      </p:pic>
      <p:pic>
        <p:nvPicPr>
          <p:cNvPr id="152" name="Shape 152" descr="Tick " title="Tick "/>
          <p:cNvPicPr preferRelativeResize="0"/>
          <p:nvPr/>
        </p:nvPicPr>
        <p:blipFill>
          <a:blip r:embed="rId3">
            <a:alphaModFix/>
          </a:blip>
          <a:stretch>
            <a:fillRect/>
          </a:stretch>
        </p:blipFill>
        <p:spPr>
          <a:xfrm>
            <a:off x="888643" y="5155325"/>
            <a:ext cx="539769" cy="539769"/>
          </a:xfrm>
          <a:prstGeom prst="rect">
            <a:avLst/>
          </a:prstGeom>
          <a:noFill/>
          <a:ln>
            <a:noFill/>
          </a:ln>
        </p:spPr>
      </p:pic>
      <p:pic>
        <p:nvPicPr>
          <p:cNvPr id="153" name="Shape 153"/>
          <p:cNvPicPr preferRelativeResize="0"/>
          <p:nvPr/>
        </p:nvPicPr>
        <p:blipFill>
          <a:blip r:embed="rId3">
            <a:alphaModFix/>
          </a:blip>
          <a:stretch>
            <a:fillRect/>
          </a:stretch>
        </p:blipFill>
        <p:spPr>
          <a:xfrm>
            <a:off x="888643" y="6234175"/>
            <a:ext cx="539769" cy="539769"/>
          </a:xfrm>
          <a:prstGeom prst="rect">
            <a:avLst/>
          </a:prstGeom>
          <a:noFill/>
          <a:ln>
            <a:noFill/>
          </a:ln>
        </p:spPr>
      </p:pic>
      <p:pic>
        <p:nvPicPr>
          <p:cNvPr id="154" name="Shape 154" descr="Tick " title="Tick "/>
          <p:cNvPicPr preferRelativeResize="0"/>
          <p:nvPr/>
        </p:nvPicPr>
        <p:blipFill>
          <a:blip r:embed="rId3">
            <a:alphaModFix/>
          </a:blip>
          <a:stretch>
            <a:fillRect/>
          </a:stretch>
        </p:blipFill>
        <p:spPr>
          <a:xfrm>
            <a:off x="888643" y="7313025"/>
            <a:ext cx="539769" cy="53976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3:</a:t>
            </a:r>
            <a:r>
              <a:rPr lang="en" sz="6000">
                <a:solidFill>
                  <a:srgbClr val="45C2F0"/>
                </a:solidFill>
                <a:latin typeface="Montserrat"/>
                <a:ea typeface="Montserrat"/>
                <a:cs typeface="Montserrat"/>
                <a:sym typeface="Montserrat"/>
              </a:rPr>
              <a:t> </a:t>
            </a:r>
            <a:r>
              <a:rPr lang="en" sz="6000">
                <a:solidFill>
                  <a:srgbClr val="414141"/>
                </a:solidFill>
                <a:latin typeface="Montserrat"/>
                <a:ea typeface="Montserrat"/>
                <a:cs typeface="Montserrat"/>
                <a:sym typeface="Montserrat"/>
              </a:rPr>
              <a:t>Skills ideas</a:t>
            </a:r>
          </a:p>
        </p:txBody>
      </p:sp>
      <p:sp>
        <p:nvSpPr>
          <p:cNvPr id="327" name="Shape 327"/>
          <p:cNvSpPr txBox="1">
            <a:spLocks noGrp="1"/>
          </p:cNvSpPr>
          <p:nvPr>
            <p:ph type="title"/>
          </p:nvPr>
        </p:nvSpPr>
        <p:spPr>
          <a:xfrm>
            <a:off x="818900" y="3240350"/>
            <a:ext cx="15382800" cy="5604000"/>
          </a:xfrm>
          <a:prstGeom prst="rect">
            <a:avLst/>
          </a:prstGeom>
        </p:spPr>
        <p:txBody>
          <a:bodyPr wrap="square" lIns="137150" tIns="137150" rIns="137150" bIns="137150" anchor="t" anchorCtr="0">
            <a:noAutofit/>
          </a:bodyPr>
          <a:lstStyle/>
          <a:p>
            <a:pPr lvl="0" rtl="0">
              <a:lnSpc>
                <a:spcPct val="115000"/>
              </a:lnSpc>
              <a:spcBef>
                <a:spcPts val="0"/>
              </a:spcBef>
              <a:spcAft>
                <a:spcPts val="3000"/>
              </a:spcAft>
              <a:buNone/>
            </a:pPr>
            <a:r>
              <a:rPr lang="en" sz="3600" dirty="0">
                <a:solidFill>
                  <a:srgbClr val="414141"/>
                </a:solidFill>
                <a:latin typeface="Montserrat"/>
                <a:ea typeface="Montserrat"/>
                <a:cs typeface="Montserrat"/>
                <a:sym typeface="Montserrat"/>
              </a:rPr>
              <a:t>Accessibility. Fact checking. Business analysis. Relationships. Editorial. User experience. Marketing. Communications. Web content analytics. Archiving. Auditing. CMS. Usability. Information </a:t>
            </a:r>
            <a:r>
              <a:rPr lang="en" sz="3600" dirty="0" smtClean="0">
                <a:solidFill>
                  <a:srgbClr val="414141"/>
                </a:solidFill>
                <a:latin typeface="Montserrat"/>
                <a:ea typeface="Montserrat"/>
                <a:cs typeface="Montserrat"/>
                <a:sym typeface="Montserrat"/>
              </a:rPr>
              <a:t>architecture</a:t>
            </a:r>
            <a:r>
              <a:rPr lang="en-AU" sz="3600" dirty="0" smtClean="0">
                <a:solidFill>
                  <a:srgbClr val="414141"/>
                </a:solidFill>
                <a:latin typeface="Montserrat"/>
                <a:ea typeface="Montserrat"/>
                <a:cs typeface="Montserrat"/>
                <a:sym typeface="Montserrat"/>
              </a:rPr>
              <a:t>, User research.</a:t>
            </a:r>
            <a:endParaRPr lang="en" sz="3600" dirty="0">
              <a:solidFill>
                <a:srgbClr val="41414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p:nvPr/>
        </p:nvSpPr>
        <p:spPr>
          <a:xfrm>
            <a:off x="920424" y="1891610"/>
            <a:ext cx="15621000" cy="3486300"/>
          </a:xfrm>
          <a:prstGeom prst="rect">
            <a:avLst/>
          </a:prstGeom>
          <a:noFill/>
          <a:ln>
            <a:noFill/>
          </a:ln>
        </p:spPr>
        <p:txBody>
          <a:bodyPr wrap="square" lIns="137150" tIns="137150" rIns="137150" bIns="137150" anchor="b" anchorCtr="0">
            <a:noAutofit/>
          </a:bodyPr>
          <a:lstStyle/>
          <a:p>
            <a:pPr lvl="0" rtl="0">
              <a:spcBef>
                <a:spcPts val="0"/>
              </a:spcBef>
              <a:buNone/>
            </a:pPr>
            <a:r>
              <a:rPr lang="en" sz="8600" b="1">
                <a:solidFill>
                  <a:srgbClr val="414141"/>
                </a:solidFill>
                <a:latin typeface="Montserrat"/>
                <a:ea typeface="Montserrat"/>
                <a:cs typeface="Montserrat"/>
                <a:sym typeface="Montserrat"/>
              </a:rPr>
              <a:t>Share back</a:t>
            </a:r>
          </a:p>
        </p:txBody>
      </p:sp>
      <p:sp>
        <p:nvSpPr>
          <p:cNvPr id="333" name="Shape 333"/>
          <p:cNvSpPr txBox="1"/>
          <p:nvPr/>
        </p:nvSpPr>
        <p:spPr>
          <a:xfrm>
            <a:off x="1013100" y="5267750"/>
            <a:ext cx="14256000" cy="937200"/>
          </a:xfrm>
          <a:prstGeom prst="rect">
            <a:avLst/>
          </a:prstGeom>
          <a:noFill/>
          <a:ln>
            <a:noFill/>
          </a:ln>
        </p:spPr>
        <p:txBody>
          <a:bodyPr wrap="square" lIns="137150" tIns="137150" rIns="137150" bIns="137150" anchor="t" anchorCtr="0">
            <a:noAutofit/>
          </a:bodyPr>
          <a:lstStyle/>
          <a:p>
            <a:pPr lvl="0" rtl="0">
              <a:spcBef>
                <a:spcPts val="0"/>
              </a:spcBef>
              <a:buNone/>
            </a:pPr>
            <a:r>
              <a:rPr lang="en" sz="4500">
                <a:solidFill>
                  <a:srgbClr val="22A0CB"/>
                </a:solidFill>
                <a:latin typeface="Montserrat"/>
                <a:ea typeface="Montserrat"/>
                <a:cs typeface="Montserrat"/>
                <a:sym typeface="Montserrat"/>
              </a:rPr>
              <a:t>20 mins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What will we do next ?</a:t>
            </a:r>
          </a:p>
          <a:p>
            <a:pPr marL="0" marR="0" lvl="0" indent="0" algn="l" rtl="0">
              <a:lnSpc>
                <a:spcPct val="100000"/>
              </a:lnSpc>
              <a:spcBef>
                <a:spcPts val="0"/>
              </a:spcBef>
              <a:spcAft>
                <a:spcPts val="0"/>
              </a:spcAft>
              <a:buClr>
                <a:srgbClr val="FFFFFF"/>
              </a:buClr>
              <a:buFont typeface="Helvetica Neue"/>
              <a:buNone/>
            </a:pPr>
            <a:endParaRPr sz="600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6000">
              <a:solidFill>
                <a:srgbClr val="45C2F0"/>
              </a:solidFill>
            </a:endParaRPr>
          </a:p>
        </p:txBody>
      </p:sp>
      <p:sp>
        <p:nvSpPr>
          <p:cNvPr id="339" name="Shape 339"/>
          <p:cNvSpPr/>
          <p:nvPr/>
        </p:nvSpPr>
        <p:spPr>
          <a:xfrm>
            <a:off x="1626600" y="2893350"/>
            <a:ext cx="12866100" cy="675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endParaRPr lang="en" sz="3600" dirty="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Merge post-its into categories </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Define a user story that sums up the need for each category group, for example:</a:t>
            </a:r>
            <a:br>
              <a:rPr lang="en" sz="3600" dirty="0">
                <a:solidFill>
                  <a:srgbClr val="414141"/>
                </a:solidFill>
                <a:latin typeface="Montserrat"/>
                <a:ea typeface="Montserrat"/>
                <a:cs typeface="Montserrat"/>
                <a:sym typeface="Montserrat"/>
              </a:rPr>
            </a:br>
            <a:r>
              <a:rPr lang="en" sz="3600" dirty="0">
                <a:solidFill>
                  <a:srgbClr val="414141"/>
                </a:solidFill>
                <a:latin typeface="Montserrat"/>
                <a:ea typeface="Montserrat"/>
                <a:cs typeface="Montserrat"/>
                <a:sym typeface="Montserrat"/>
              </a:rPr>
              <a:t>As a … (who) we need to (what)... so that we can (why)...</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Define an overarching problem statement </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3600" dirty="0">
              <a:solidFill>
                <a:srgbClr val="414141"/>
              </a:solidFill>
              <a:latin typeface="Montserrat"/>
              <a:ea typeface="Montserrat"/>
              <a:cs typeface="Montserrat"/>
              <a:sym typeface="Montserrat"/>
            </a:endParaRPr>
          </a:p>
        </p:txBody>
      </p:sp>
      <p:pic>
        <p:nvPicPr>
          <p:cNvPr id="340" name="Shape 340" descr="tick icon" title="Tick"/>
          <p:cNvPicPr preferRelativeResize="0"/>
          <p:nvPr/>
        </p:nvPicPr>
        <p:blipFill>
          <a:blip r:embed="rId3">
            <a:alphaModFix/>
          </a:blip>
          <a:stretch>
            <a:fillRect/>
          </a:stretch>
        </p:blipFill>
        <p:spPr>
          <a:xfrm>
            <a:off x="888643" y="3468536"/>
            <a:ext cx="539769" cy="539769"/>
          </a:xfrm>
          <a:prstGeom prst="rect">
            <a:avLst/>
          </a:prstGeom>
          <a:noFill/>
          <a:ln>
            <a:noFill/>
          </a:ln>
        </p:spPr>
      </p:pic>
      <p:pic>
        <p:nvPicPr>
          <p:cNvPr id="341" name="Shape 341" descr="Tick icon" title="Tick"/>
          <p:cNvPicPr preferRelativeResize="0"/>
          <p:nvPr/>
        </p:nvPicPr>
        <p:blipFill>
          <a:blip r:embed="rId3">
            <a:alphaModFix/>
          </a:blip>
          <a:stretch>
            <a:fillRect/>
          </a:stretch>
        </p:blipFill>
        <p:spPr>
          <a:xfrm>
            <a:off x="888643" y="4553814"/>
            <a:ext cx="539769" cy="539769"/>
          </a:xfrm>
          <a:prstGeom prst="rect">
            <a:avLst/>
          </a:prstGeom>
          <a:noFill/>
          <a:ln>
            <a:noFill/>
          </a:ln>
        </p:spPr>
      </p:pic>
      <p:pic>
        <p:nvPicPr>
          <p:cNvPr id="342" name="Shape 342" descr="Tick icon" title="Tick"/>
          <p:cNvPicPr preferRelativeResize="0"/>
          <p:nvPr/>
        </p:nvPicPr>
        <p:blipFill>
          <a:blip r:embed="rId3">
            <a:alphaModFix/>
          </a:blip>
          <a:stretch>
            <a:fillRect/>
          </a:stretch>
        </p:blipFill>
        <p:spPr>
          <a:xfrm>
            <a:off x="888643" y="6722949"/>
            <a:ext cx="539769" cy="53976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Next steps…</a:t>
            </a:r>
          </a:p>
        </p:txBody>
      </p:sp>
      <p:sp>
        <p:nvSpPr>
          <p:cNvPr id="348" name="Shape 348"/>
          <p:cNvSpPr/>
          <p:nvPr/>
        </p:nvSpPr>
        <p:spPr>
          <a:xfrm>
            <a:off x="1626600" y="2893350"/>
            <a:ext cx="12866100" cy="675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Identify available agency skills</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Identify any training for skill gaps</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Resource skill gaps</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3600" dirty="0">
              <a:solidFill>
                <a:srgbClr val="414141"/>
              </a:solidFill>
              <a:latin typeface="Montserrat"/>
              <a:ea typeface="Montserrat"/>
              <a:cs typeface="Montserrat"/>
              <a:sym typeface="Montserrat"/>
            </a:endParaRPr>
          </a:p>
        </p:txBody>
      </p:sp>
      <p:pic>
        <p:nvPicPr>
          <p:cNvPr id="349" name="Shape 349" descr="Tick icon" title="Tick"/>
          <p:cNvPicPr preferRelativeResize="0"/>
          <p:nvPr/>
        </p:nvPicPr>
        <p:blipFill>
          <a:blip r:embed="rId3">
            <a:alphaModFix/>
          </a:blip>
          <a:stretch>
            <a:fillRect/>
          </a:stretch>
        </p:blipFill>
        <p:spPr>
          <a:xfrm>
            <a:off x="888643" y="2955913"/>
            <a:ext cx="539769" cy="539769"/>
          </a:xfrm>
          <a:prstGeom prst="rect">
            <a:avLst/>
          </a:prstGeom>
          <a:noFill/>
          <a:ln>
            <a:noFill/>
          </a:ln>
        </p:spPr>
      </p:pic>
      <p:pic>
        <p:nvPicPr>
          <p:cNvPr id="350" name="Shape 350" descr="Tick icon" title="Tick"/>
          <p:cNvPicPr preferRelativeResize="0"/>
          <p:nvPr/>
        </p:nvPicPr>
        <p:blipFill>
          <a:blip r:embed="rId3">
            <a:alphaModFix/>
          </a:blip>
          <a:stretch>
            <a:fillRect/>
          </a:stretch>
        </p:blipFill>
        <p:spPr>
          <a:xfrm>
            <a:off x="888643" y="4041209"/>
            <a:ext cx="539769" cy="539769"/>
          </a:xfrm>
          <a:prstGeom prst="rect">
            <a:avLst/>
          </a:prstGeom>
          <a:noFill/>
          <a:ln>
            <a:noFill/>
          </a:ln>
        </p:spPr>
      </p:pic>
      <p:pic>
        <p:nvPicPr>
          <p:cNvPr id="351" name="Shape 351" descr="Tick icon" title="Tick"/>
          <p:cNvPicPr preferRelativeResize="0"/>
          <p:nvPr/>
        </p:nvPicPr>
        <p:blipFill>
          <a:blip r:embed="rId3">
            <a:alphaModFix/>
          </a:blip>
          <a:stretch>
            <a:fillRect/>
          </a:stretch>
        </p:blipFill>
        <p:spPr>
          <a:xfrm>
            <a:off x="888643" y="5126512"/>
            <a:ext cx="539769" cy="5397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818900" y="0"/>
            <a:ext cx="17454600" cy="10287000"/>
          </a:xfrm>
          <a:prstGeom prst="rect">
            <a:avLst/>
          </a:prstGeom>
        </p:spPr>
        <p:txBody>
          <a:bodyPr wrap="square" lIns="91425" tIns="91425" rIns="91425" bIns="91425" anchor="ctr" anchorCtr="0">
            <a:noAutofit/>
          </a:bodyPr>
          <a:lstStyle/>
          <a:p>
            <a:pPr lvl="0" rtl="0">
              <a:spcBef>
                <a:spcPts val="0"/>
              </a:spcBef>
              <a:buNone/>
            </a:pPr>
            <a:r>
              <a:rPr lang="en"/>
              <a:t>Final questions, hopes, concerns?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818900" y="0"/>
            <a:ext cx="16229700" cy="10287000"/>
          </a:xfrm>
          <a:prstGeom prst="rect">
            <a:avLst/>
          </a:prstGeom>
        </p:spPr>
        <p:txBody>
          <a:bodyPr wrap="square" lIns="91425" tIns="91425" rIns="91425" bIns="91425" anchor="ctr" anchorCtr="0">
            <a:noAutofit/>
          </a:bodyPr>
          <a:lstStyle/>
          <a:p>
            <a:pPr lvl="0" rtl="0">
              <a:lnSpc>
                <a:spcPct val="100000"/>
              </a:lnSpc>
              <a:spcBef>
                <a:spcPts val="0"/>
              </a:spcBef>
              <a:spcAft>
                <a:spcPts val="3000"/>
              </a:spcAft>
              <a:buNone/>
            </a:pPr>
            <a:r>
              <a:rPr lang="en"/>
              <a:t>So let’s talk about </a:t>
            </a:r>
            <a:r>
              <a:rPr lang="en">
                <a:solidFill>
                  <a:srgbClr val="45C2F0"/>
                </a:solidFill>
              </a:rPr>
              <a:t>tasks</a:t>
            </a:r>
            <a:r>
              <a:rPr lang="en"/>
              <a:t> and </a:t>
            </a:r>
            <a:r>
              <a:rPr lang="en">
                <a:solidFill>
                  <a:srgbClr val="45C2F0"/>
                </a:solidFill>
              </a:rPr>
              <a:t>skills</a:t>
            </a:r>
            <a:r>
              <a:rPr lang="en"/>
              <a:t> in the </a:t>
            </a:r>
            <a:r>
              <a:rPr lang="en">
                <a:solidFill>
                  <a:srgbClr val="45C2F0"/>
                </a:solidFill>
              </a:rPr>
              <a:t>content lifecycle</a:t>
            </a:r>
            <a:r>
              <a:rPr lang="en"/>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A typical content lifecycle</a:t>
            </a:r>
          </a:p>
        </p:txBody>
      </p:sp>
      <p:sp>
        <p:nvSpPr>
          <p:cNvPr id="165" name="Shape 165" descr="Intent" title="Intent"/>
          <p:cNvSpPr/>
          <p:nvPr/>
        </p:nvSpPr>
        <p:spPr>
          <a:xfrm>
            <a:off x="946320"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sz="3000"/>
          </a:p>
        </p:txBody>
      </p:sp>
      <p:sp>
        <p:nvSpPr>
          <p:cNvPr id="166" name="Shape 166"/>
          <p:cNvSpPr txBox="1"/>
          <p:nvPr/>
        </p:nvSpPr>
        <p:spPr>
          <a:xfrm>
            <a:off x="946320"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Intent</a:t>
            </a:r>
          </a:p>
        </p:txBody>
      </p:sp>
      <p:sp>
        <p:nvSpPr>
          <p:cNvPr id="167" name="Shape 167" descr="Create" title="Create"/>
          <p:cNvSpPr/>
          <p:nvPr/>
        </p:nvSpPr>
        <p:spPr>
          <a:xfrm>
            <a:off x="3664847"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r>
              <a:rPr lang="en-AU" sz="3000" dirty="0"/>
              <a:t>Create</a:t>
            </a:r>
            <a:endParaRPr sz="3000" dirty="0"/>
          </a:p>
        </p:txBody>
      </p:sp>
      <p:sp>
        <p:nvSpPr>
          <p:cNvPr id="168" name="Shape 168"/>
          <p:cNvSpPr txBox="1"/>
          <p:nvPr/>
        </p:nvSpPr>
        <p:spPr>
          <a:xfrm>
            <a:off x="3664847"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Create</a:t>
            </a:r>
          </a:p>
        </p:txBody>
      </p:sp>
      <p:sp>
        <p:nvSpPr>
          <p:cNvPr id="169" name="Shape 169" descr="Approve" title="Approve"/>
          <p:cNvSpPr/>
          <p:nvPr/>
        </p:nvSpPr>
        <p:spPr>
          <a:xfrm>
            <a:off x="6383411"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sz="3000"/>
          </a:p>
        </p:txBody>
      </p:sp>
      <p:sp>
        <p:nvSpPr>
          <p:cNvPr id="170" name="Shape 170"/>
          <p:cNvSpPr txBox="1"/>
          <p:nvPr/>
        </p:nvSpPr>
        <p:spPr>
          <a:xfrm>
            <a:off x="6383411"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Approve</a:t>
            </a:r>
          </a:p>
        </p:txBody>
      </p:sp>
      <p:sp>
        <p:nvSpPr>
          <p:cNvPr id="171" name="Shape 171"/>
          <p:cNvSpPr/>
          <p:nvPr/>
        </p:nvSpPr>
        <p:spPr>
          <a:xfrm>
            <a:off x="9101937"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sz="3000"/>
          </a:p>
        </p:txBody>
      </p:sp>
      <p:sp>
        <p:nvSpPr>
          <p:cNvPr id="172" name="Shape 172" descr="Publish" title="Publish"/>
          <p:cNvSpPr txBox="1"/>
          <p:nvPr/>
        </p:nvSpPr>
        <p:spPr>
          <a:xfrm>
            <a:off x="9101937"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Publish</a:t>
            </a:r>
          </a:p>
        </p:txBody>
      </p:sp>
      <p:sp>
        <p:nvSpPr>
          <p:cNvPr id="173" name="Shape 173" descr="Maintain" title="Maintain"/>
          <p:cNvSpPr/>
          <p:nvPr/>
        </p:nvSpPr>
        <p:spPr>
          <a:xfrm>
            <a:off x="11820485"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sz="3000"/>
          </a:p>
        </p:txBody>
      </p:sp>
      <p:sp>
        <p:nvSpPr>
          <p:cNvPr id="174" name="Shape 174"/>
          <p:cNvSpPr txBox="1"/>
          <p:nvPr/>
        </p:nvSpPr>
        <p:spPr>
          <a:xfrm>
            <a:off x="11820485"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Maintain</a:t>
            </a:r>
          </a:p>
        </p:txBody>
      </p:sp>
      <p:sp>
        <p:nvSpPr>
          <p:cNvPr id="175" name="Shape 175" descr="Archive" title="Archive"/>
          <p:cNvSpPr/>
          <p:nvPr/>
        </p:nvSpPr>
        <p:spPr>
          <a:xfrm>
            <a:off x="14539011"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sz="3000"/>
          </a:p>
        </p:txBody>
      </p:sp>
      <p:sp>
        <p:nvSpPr>
          <p:cNvPr id="176" name="Shape 176"/>
          <p:cNvSpPr txBox="1"/>
          <p:nvPr/>
        </p:nvSpPr>
        <p:spPr>
          <a:xfrm>
            <a:off x="14539011"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AU" sz="3000" b="1" dirty="0" smtClean="0">
                <a:solidFill>
                  <a:srgbClr val="FFFFFF"/>
                </a:solidFill>
              </a:rPr>
              <a:t>Remove</a:t>
            </a:r>
            <a:endParaRPr lang="en" sz="3000" b="1"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818900" y="0"/>
            <a:ext cx="16229700" cy="10287000"/>
          </a:xfrm>
          <a:prstGeom prst="rect">
            <a:avLst/>
          </a:prstGeom>
        </p:spPr>
        <p:txBody>
          <a:bodyPr wrap="square" lIns="91425" tIns="91425" rIns="91425" bIns="91425" anchor="ctr" anchorCtr="0">
            <a:noAutofit/>
          </a:bodyPr>
          <a:lstStyle/>
          <a:p>
            <a:pPr lvl="0" rtl="0">
              <a:lnSpc>
                <a:spcPct val="100000"/>
              </a:lnSpc>
              <a:spcBef>
                <a:spcPts val="0"/>
              </a:spcBef>
              <a:spcAft>
                <a:spcPts val="3000"/>
              </a:spcAft>
              <a:buNone/>
            </a:pPr>
            <a:r>
              <a:rPr lang="en"/>
              <a:t>What we </a:t>
            </a:r>
            <a:r>
              <a:rPr lang="en">
                <a:solidFill>
                  <a:srgbClr val="45C2F0"/>
                </a:solidFill>
              </a:rPr>
              <a:t>know</a:t>
            </a:r>
            <a:r>
              <a:rPr lang="en"/>
              <a:t> so far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946325" y="823950"/>
            <a:ext cx="11127000" cy="10173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5900">
                <a:solidFill>
                  <a:srgbClr val="22A0CB"/>
                </a:solidFill>
                <a:latin typeface="Montserrat"/>
                <a:ea typeface="Montserrat"/>
                <a:cs typeface="Montserrat"/>
                <a:sym typeface="Montserrat"/>
              </a:rPr>
              <a:t>1</a:t>
            </a:r>
            <a:r>
              <a:rPr lang="en" sz="5900" b="0" i="0" u="none" strike="noStrike" cap="none">
                <a:solidFill>
                  <a:srgbClr val="22A0CB"/>
                </a:solidFill>
                <a:latin typeface="Montserrat"/>
                <a:ea typeface="Montserrat"/>
                <a:cs typeface="Montserrat"/>
                <a:sym typeface="Montserrat"/>
              </a:rPr>
              <a:t>/</a:t>
            </a:r>
            <a:r>
              <a:rPr lang="en" sz="5900">
                <a:solidFill>
                  <a:srgbClr val="45C2F0"/>
                </a:solidFill>
                <a:latin typeface="Montserrat"/>
                <a:ea typeface="Montserrat"/>
                <a:cs typeface="Montserrat"/>
                <a:sym typeface="Montserrat"/>
              </a:rPr>
              <a:t> </a:t>
            </a:r>
            <a:r>
              <a:rPr lang="en" sz="5900">
                <a:solidFill>
                  <a:srgbClr val="414141"/>
                </a:solidFill>
                <a:latin typeface="Montserrat"/>
                <a:ea typeface="Montserrat"/>
                <a:cs typeface="Montserrat"/>
                <a:sym typeface="Montserrat"/>
              </a:rPr>
              <a:t>Intent</a:t>
            </a:r>
          </a:p>
          <a:p>
            <a:pPr marL="0" marR="0" lvl="0" indent="0" algn="l" rtl="0">
              <a:lnSpc>
                <a:spcPct val="100000"/>
              </a:lnSpc>
              <a:spcBef>
                <a:spcPts val="0"/>
              </a:spcBef>
              <a:spcAft>
                <a:spcPts val="0"/>
              </a:spcAft>
              <a:buClr>
                <a:srgbClr val="FFFFFF"/>
              </a:buClr>
              <a:buFont typeface="Helvetica Neue"/>
              <a:buNone/>
            </a:pPr>
            <a:endParaRPr sz="5900">
              <a:solidFill>
                <a:srgbClr val="45C2F0"/>
              </a:solidFill>
            </a:endParaRPr>
          </a:p>
        </p:txBody>
      </p:sp>
      <p:sp>
        <p:nvSpPr>
          <p:cNvPr id="188" name="Shape 188"/>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189" name="Shape 189" descr="Intent" title="Intent"/>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Intent</a:t>
            </a:r>
          </a:p>
        </p:txBody>
      </p:sp>
      <p:sp>
        <p:nvSpPr>
          <p:cNvPr id="190" name="Shape 190"/>
          <p:cNvSpPr/>
          <p:nvPr/>
        </p:nvSpPr>
        <p:spPr>
          <a:xfrm>
            <a:off x="6592700" y="2133600"/>
            <a:ext cx="9240300" cy="20166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3600" dirty="0">
                <a:solidFill>
                  <a:srgbClr val="414141"/>
                </a:solidFill>
                <a:latin typeface="Montserrat"/>
                <a:ea typeface="Montserrat"/>
                <a:cs typeface="Montserrat"/>
                <a:sym typeface="Montserrat"/>
              </a:rPr>
              <a:t>“We're a big organisation, so it's impossible to have a coherent plan. Our content requests are quite ad hoc.”</a:t>
            </a:r>
          </a:p>
        </p:txBody>
      </p:sp>
      <p:sp>
        <p:nvSpPr>
          <p:cNvPr id="191" name="Shape 191"/>
          <p:cNvSpPr/>
          <p:nvPr/>
        </p:nvSpPr>
        <p:spPr>
          <a:xfrm>
            <a:off x="6592700" y="4541650"/>
            <a:ext cx="9240300" cy="10173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Content often has to be created in a rush, reactive to media events and minister's announcements</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
        <p:nvSpPr>
          <p:cNvPr id="192" name="Shape 192"/>
          <p:cNvSpPr/>
          <p:nvPr/>
        </p:nvSpPr>
        <p:spPr>
          <a:xfrm>
            <a:off x="6592700" y="5950400"/>
            <a:ext cx="9240300" cy="10173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Content often has to serve a wide audience with differing expectations and education levels</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
        <p:nvSpPr>
          <p:cNvPr id="193" name="Shape 193"/>
          <p:cNvSpPr/>
          <p:nvPr/>
        </p:nvSpPr>
        <p:spPr>
          <a:xfrm>
            <a:off x="6592700" y="7359150"/>
            <a:ext cx="9240300" cy="10173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Content skills are rarely being applied early enough to help figure out a channel and audience approach</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946325" y="823950"/>
            <a:ext cx="11127000" cy="10173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5900">
                <a:solidFill>
                  <a:srgbClr val="22A0CB"/>
                </a:solidFill>
                <a:latin typeface="Montserrat"/>
                <a:ea typeface="Montserrat"/>
                <a:cs typeface="Montserrat"/>
                <a:sym typeface="Montserrat"/>
              </a:rPr>
              <a:t>2</a:t>
            </a:r>
            <a:r>
              <a:rPr lang="en" sz="5900" b="0" i="0" u="none" strike="noStrike" cap="none">
                <a:solidFill>
                  <a:srgbClr val="22A0CB"/>
                </a:solidFill>
                <a:latin typeface="Montserrat"/>
                <a:ea typeface="Montserrat"/>
                <a:cs typeface="Montserrat"/>
                <a:sym typeface="Montserrat"/>
              </a:rPr>
              <a:t>/</a:t>
            </a:r>
            <a:r>
              <a:rPr lang="en" sz="5900">
                <a:solidFill>
                  <a:srgbClr val="45C2F0"/>
                </a:solidFill>
                <a:latin typeface="Montserrat"/>
                <a:ea typeface="Montserrat"/>
                <a:cs typeface="Montserrat"/>
                <a:sym typeface="Montserrat"/>
              </a:rPr>
              <a:t> </a:t>
            </a:r>
            <a:r>
              <a:rPr lang="en" sz="5900">
                <a:solidFill>
                  <a:srgbClr val="414141"/>
                </a:solidFill>
                <a:latin typeface="Montserrat"/>
                <a:ea typeface="Montserrat"/>
                <a:cs typeface="Montserrat"/>
                <a:sym typeface="Montserrat"/>
              </a:rPr>
              <a:t>Create</a:t>
            </a:r>
          </a:p>
          <a:p>
            <a:pPr marL="0" marR="0" lvl="0" indent="0" algn="l" rtl="0">
              <a:lnSpc>
                <a:spcPct val="100000"/>
              </a:lnSpc>
              <a:spcBef>
                <a:spcPts val="0"/>
              </a:spcBef>
              <a:spcAft>
                <a:spcPts val="0"/>
              </a:spcAft>
              <a:buClr>
                <a:srgbClr val="FFFFFF"/>
              </a:buClr>
              <a:buFont typeface="Helvetica Neue"/>
              <a:buNone/>
            </a:pPr>
            <a:endParaRPr sz="5900">
              <a:solidFill>
                <a:srgbClr val="45C2F0"/>
              </a:solidFill>
            </a:endParaRPr>
          </a:p>
        </p:txBody>
      </p:sp>
      <p:sp>
        <p:nvSpPr>
          <p:cNvPr id="200" name="Shape 200" descr="Create" title="Create"/>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201" name="Shape 201"/>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Create</a:t>
            </a:r>
          </a:p>
        </p:txBody>
      </p:sp>
      <p:sp>
        <p:nvSpPr>
          <p:cNvPr id="202" name="Shape 202"/>
          <p:cNvSpPr/>
          <p:nvPr/>
        </p:nvSpPr>
        <p:spPr>
          <a:xfrm>
            <a:off x="6592700" y="2133600"/>
            <a:ext cx="8776800" cy="201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“Content writing is still an undervalued skillset”</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3600">
              <a:solidFill>
                <a:srgbClr val="414141"/>
              </a:solidFill>
              <a:latin typeface="Montserrat"/>
              <a:ea typeface="Montserrat"/>
              <a:cs typeface="Montserrat"/>
              <a:sym typeface="Montserrat"/>
            </a:endParaRPr>
          </a:p>
        </p:txBody>
      </p:sp>
      <p:sp>
        <p:nvSpPr>
          <p:cNvPr id="203" name="Shape 203"/>
          <p:cNvSpPr/>
          <p:nvPr/>
        </p:nvSpPr>
        <p:spPr>
          <a:xfrm>
            <a:off x="6592700" y="4091550"/>
            <a:ext cx="8554800" cy="13905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Content is often lifted directly from legislation, policy or white papers without being </a:t>
            </a:r>
            <a:r>
              <a:rPr lang="en" sz="2400" dirty="0" err="1">
                <a:solidFill>
                  <a:schemeClr val="tx1"/>
                </a:solidFill>
                <a:latin typeface="Montserrat"/>
                <a:ea typeface="Montserrat"/>
                <a:cs typeface="Montserrat"/>
                <a:sym typeface="Montserrat"/>
              </a:rPr>
              <a:t>optimised</a:t>
            </a:r>
            <a:r>
              <a:rPr lang="en" sz="2400" dirty="0">
                <a:solidFill>
                  <a:schemeClr val="tx1"/>
                </a:solidFill>
                <a:latin typeface="Montserrat"/>
                <a:ea typeface="Montserrat"/>
                <a:cs typeface="Montserrat"/>
                <a:sym typeface="Montserrat"/>
              </a:rPr>
              <a:t> for web or audiences</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
        <p:nvSpPr>
          <p:cNvPr id="204" name="Shape 204"/>
          <p:cNvSpPr/>
          <p:nvPr/>
        </p:nvSpPr>
        <p:spPr>
          <a:xfrm>
            <a:off x="6592700" y="5766188"/>
            <a:ext cx="8111100" cy="13137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Most business / policy areas don't have web content writing skills, yet still create fully formed and approved content</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
        <p:nvSpPr>
          <p:cNvPr id="205" name="Shape 205"/>
          <p:cNvSpPr/>
          <p:nvPr/>
        </p:nvSpPr>
        <p:spPr>
          <a:xfrm>
            <a:off x="6592700" y="7581075"/>
            <a:ext cx="9009900" cy="10173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Content is typically approved by the business / policy areas before content designers are involved</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a:off x="946325" y="823950"/>
            <a:ext cx="11127000" cy="10173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5900">
                <a:solidFill>
                  <a:srgbClr val="22A0CB"/>
                </a:solidFill>
                <a:latin typeface="Montserrat"/>
                <a:ea typeface="Montserrat"/>
                <a:cs typeface="Montserrat"/>
                <a:sym typeface="Montserrat"/>
              </a:rPr>
              <a:t>3</a:t>
            </a:r>
            <a:r>
              <a:rPr lang="en" sz="5900" b="0" i="0" u="none" strike="noStrike" cap="none">
                <a:solidFill>
                  <a:srgbClr val="22A0CB"/>
                </a:solidFill>
                <a:latin typeface="Montserrat"/>
                <a:ea typeface="Montserrat"/>
                <a:cs typeface="Montserrat"/>
                <a:sym typeface="Montserrat"/>
              </a:rPr>
              <a:t>/</a:t>
            </a:r>
            <a:r>
              <a:rPr lang="en" sz="5900">
                <a:solidFill>
                  <a:srgbClr val="45C2F0"/>
                </a:solidFill>
                <a:latin typeface="Montserrat"/>
                <a:ea typeface="Montserrat"/>
                <a:cs typeface="Montserrat"/>
                <a:sym typeface="Montserrat"/>
              </a:rPr>
              <a:t> </a:t>
            </a:r>
            <a:r>
              <a:rPr lang="en" sz="5900">
                <a:solidFill>
                  <a:srgbClr val="414141"/>
                </a:solidFill>
                <a:latin typeface="Montserrat"/>
                <a:ea typeface="Montserrat"/>
                <a:cs typeface="Montserrat"/>
                <a:sym typeface="Montserrat"/>
              </a:rPr>
              <a:t>Publish</a:t>
            </a:r>
          </a:p>
          <a:p>
            <a:pPr marL="0" marR="0" lvl="0" indent="0" algn="l" rtl="0">
              <a:lnSpc>
                <a:spcPct val="100000"/>
              </a:lnSpc>
              <a:spcBef>
                <a:spcPts val="0"/>
              </a:spcBef>
              <a:spcAft>
                <a:spcPts val="0"/>
              </a:spcAft>
              <a:buClr>
                <a:srgbClr val="FFFFFF"/>
              </a:buClr>
              <a:buFont typeface="Helvetica Neue"/>
              <a:buNone/>
            </a:pPr>
            <a:endParaRPr sz="5900">
              <a:solidFill>
                <a:srgbClr val="45C2F0"/>
              </a:solidFill>
            </a:endParaRPr>
          </a:p>
        </p:txBody>
      </p:sp>
      <p:sp>
        <p:nvSpPr>
          <p:cNvPr id="212" name="Shape 212" descr="Publish" title="Publish"/>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213" name="Shape 213"/>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Publish</a:t>
            </a:r>
          </a:p>
        </p:txBody>
      </p:sp>
      <p:sp>
        <p:nvSpPr>
          <p:cNvPr id="214" name="Shape 214"/>
          <p:cNvSpPr/>
          <p:nvPr/>
        </p:nvSpPr>
        <p:spPr>
          <a:xfrm>
            <a:off x="6592700" y="2133600"/>
            <a:ext cx="8776800" cy="201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“Publishing is the easy part. The hard parts are before and after”</a:t>
            </a:r>
          </a:p>
        </p:txBody>
      </p:sp>
      <p:sp>
        <p:nvSpPr>
          <p:cNvPr id="215" name="Shape 215"/>
          <p:cNvSpPr/>
          <p:nvPr/>
        </p:nvSpPr>
        <p:spPr>
          <a:xfrm>
            <a:off x="6592700" y="4091550"/>
            <a:ext cx="8554800" cy="13905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Publishing teams are the last stop to catch errors but often don't have time / mandate / staff to fix them</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946325" y="823950"/>
            <a:ext cx="11127000" cy="10173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5900">
                <a:solidFill>
                  <a:srgbClr val="22A0CB"/>
                </a:solidFill>
                <a:latin typeface="Montserrat"/>
                <a:ea typeface="Montserrat"/>
                <a:cs typeface="Montserrat"/>
                <a:sym typeface="Montserrat"/>
              </a:rPr>
              <a:t>4</a:t>
            </a:r>
            <a:r>
              <a:rPr lang="en" sz="5900" b="0" i="0" u="none" strike="noStrike" cap="none">
                <a:solidFill>
                  <a:srgbClr val="22A0CB"/>
                </a:solidFill>
                <a:latin typeface="Montserrat"/>
                <a:ea typeface="Montserrat"/>
                <a:cs typeface="Montserrat"/>
                <a:sym typeface="Montserrat"/>
              </a:rPr>
              <a:t>/</a:t>
            </a:r>
            <a:r>
              <a:rPr lang="en" sz="5900">
                <a:solidFill>
                  <a:srgbClr val="45C2F0"/>
                </a:solidFill>
                <a:latin typeface="Montserrat"/>
                <a:ea typeface="Montserrat"/>
                <a:cs typeface="Montserrat"/>
                <a:sym typeface="Montserrat"/>
              </a:rPr>
              <a:t> </a:t>
            </a:r>
            <a:r>
              <a:rPr lang="en" sz="5900">
                <a:solidFill>
                  <a:srgbClr val="414141"/>
                </a:solidFill>
                <a:latin typeface="Montserrat"/>
                <a:ea typeface="Montserrat"/>
                <a:cs typeface="Montserrat"/>
                <a:sym typeface="Montserrat"/>
              </a:rPr>
              <a:t>Maintain</a:t>
            </a:r>
          </a:p>
          <a:p>
            <a:pPr marL="0" marR="0" lvl="0" indent="0" algn="l" rtl="0">
              <a:lnSpc>
                <a:spcPct val="100000"/>
              </a:lnSpc>
              <a:spcBef>
                <a:spcPts val="0"/>
              </a:spcBef>
              <a:spcAft>
                <a:spcPts val="0"/>
              </a:spcAft>
              <a:buClr>
                <a:srgbClr val="FFFFFF"/>
              </a:buClr>
              <a:buFont typeface="Helvetica Neue"/>
              <a:buNone/>
            </a:pPr>
            <a:endParaRPr sz="5900">
              <a:solidFill>
                <a:srgbClr val="45C2F0"/>
              </a:solidFill>
            </a:endParaRPr>
          </a:p>
        </p:txBody>
      </p:sp>
      <p:sp>
        <p:nvSpPr>
          <p:cNvPr id="222" name="Shape 222" descr="Maintain" title="Maintain"/>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223" name="Shape 223"/>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Maintain</a:t>
            </a:r>
          </a:p>
        </p:txBody>
      </p:sp>
      <p:sp>
        <p:nvSpPr>
          <p:cNvPr id="224" name="Shape 224"/>
          <p:cNvSpPr/>
          <p:nvPr/>
        </p:nvSpPr>
        <p:spPr>
          <a:xfrm>
            <a:off x="6592700" y="2133600"/>
            <a:ext cx="10319100" cy="201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“We are waiting for the next big restructure to change from top to bottom”</a:t>
            </a:r>
          </a:p>
        </p:txBody>
      </p:sp>
      <p:sp>
        <p:nvSpPr>
          <p:cNvPr id="225" name="Shape 225"/>
          <p:cNvSpPr/>
          <p:nvPr/>
        </p:nvSpPr>
        <p:spPr>
          <a:xfrm>
            <a:off x="6592700" y="7123875"/>
            <a:ext cx="9009900" cy="5754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Dated content is often grandfathered despite low user</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
        <p:nvSpPr>
          <p:cNvPr id="226" name="Shape 226"/>
          <p:cNvSpPr/>
          <p:nvPr/>
        </p:nvSpPr>
        <p:spPr>
          <a:xfrm>
            <a:off x="6592700" y="8216550"/>
            <a:ext cx="9009900" cy="5754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Redundant / duplicate content often exists within main sites and across secondary domains</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
        <p:nvSpPr>
          <p:cNvPr id="227" name="Shape 227"/>
          <p:cNvSpPr/>
          <p:nvPr/>
        </p:nvSpPr>
        <p:spPr>
          <a:xfrm>
            <a:off x="6592700" y="4091550"/>
            <a:ext cx="8554800" cy="13905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Content ownership is often unclear due to staff departures, continually changing org structures and </a:t>
            </a:r>
            <a:r>
              <a:rPr lang="en" sz="2400" dirty="0" err="1">
                <a:solidFill>
                  <a:schemeClr val="tx1"/>
                </a:solidFill>
                <a:latin typeface="Montserrat"/>
                <a:ea typeface="Montserrat"/>
                <a:cs typeface="Montserrat"/>
                <a:sym typeface="Montserrat"/>
              </a:rPr>
              <a:t>MoG</a:t>
            </a:r>
            <a:r>
              <a:rPr lang="en" sz="2400" dirty="0">
                <a:solidFill>
                  <a:schemeClr val="tx1"/>
                </a:solidFill>
                <a:latin typeface="Montserrat"/>
                <a:ea typeface="Montserrat"/>
                <a:cs typeface="Montserrat"/>
                <a:sym typeface="Montserrat"/>
              </a:rPr>
              <a:t> changes</a:t>
            </a:r>
          </a:p>
          <a:p>
            <a:pPr marL="0" marR="0" lvl="0" indent="-69850" algn="l" rtl="0">
              <a:lnSpc>
                <a:spcPct val="100000"/>
              </a:lnSpc>
              <a:spcBef>
                <a:spcPts val="0"/>
              </a:spcBef>
              <a:spcAft>
                <a:spcPts val="0"/>
              </a:spcAft>
              <a:buClr>
                <a:srgbClr val="000000"/>
              </a:buClr>
              <a:buFont typeface="Arial"/>
              <a:buNone/>
            </a:pPr>
            <a:endParaRPr sz="2400" dirty="0">
              <a:solidFill>
                <a:schemeClr val="tx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Font typeface="Arial"/>
              <a:buNone/>
            </a:pPr>
            <a:endParaRPr sz="2400" dirty="0">
              <a:solidFill>
                <a:schemeClr val="tx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chemeClr val="tx1"/>
              </a:solidFill>
              <a:latin typeface="Montserrat"/>
              <a:ea typeface="Montserrat"/>
              <a:cs typeface="Montserrat"/>
              <a:sym typeface="Montserrat"/>
            </a:endParaRPr>
          </a:p>
        </p:txBody>
      </p:sp>
      <p:sp>
        <p:nvSpPr>
          <p:cNvPr id="228" name="Shape 228"/>
          <p:cNvSpPr/>
          <p:nvPr/>
        </p:nvSpPr>
        <p:spPr>
          <a:xfrm>
            <a:off x="6592700" y="5766188"/>
            <a:ext cx="8111100" cy="13137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chemeClr val="tx1"/>
                </a:solidFill>
                <a:latin typeface="Montserrat"/>
                <a:ea typeface="Montserrat"/>
                <a:cs typeface="Montserrat"/>
                <a:sym typeface="Montserrat"/>
              </a:rPr>
              <a:t>There's rarely a systematic process for content maintenance</a:t>
            </a: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DTA_may201">
  <a:themeElements>
    <a:clrScheme name="DTA Colour">
      <a:dk1>
        <a:srgbClr val="414141"/>
      </a:dk1>
      <a:lt1>
        <a:srgbClr val="FFFFFF"/>
      </a:lt1>
      <a:dk2>
        <a:srgbClr val="255E8C"/>
      </a:dk2>
      <a:lt2>
        <a:srgbClr val="22A0CB"/>
      </a:lt2>
      <a:accent1>
        <a:srgbClr val="45C2F0"/>
      </a:accent1>
      <a:accent2>
        <a:srgbClr val="912B87"/>
      </a:accent2>
      <a:accent3>
        <a:srgbClr val="C81978"/>
      </a:accent3>
      <a:accent4>
        <a:srgbClr val="ED6523"/>
      </a:accent4>
      <a:accent5>
        <a:srgbClr val="32A456"/>
      </a:accent5>
      <a:accent6>
        <a:srgbClr val="B1B2B6"/>
      </a:accent6>
      <a:hlink>
        <a:srgbClr val="45C1F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TA-Theme-2017">
  <a:themeElements>
    <a:clrScheme name="DTA-2017">
      <a:dk1>
        <a:srgbClr val="525252"/>
      </a:dk1>
      <a:lt1>
        <a:srgbClr val="FFFFFF"/>
      </a:lt1>
      <a:dk2>
        <a:srgbClr val="255E8C"/>
      </a:dk2>
      <a:lt2>
        <a:srgbClr val="22A0CB"/>
      </a:lt2>
      <a:accent1>
        <a:srgbClr val="45C2F0"/>
      </a:accent1>
      <a:accent2>
        <a:srgbClr val="912B87"/>
      </a:accent2>
      <a:accent3>
        <a:srgbClr val="C52A72"/>
      </a:accent3>
      <a:accent4>
        <a:srgbClr val="EF6A30"/>
      </a:accent4>
      <a:accent5>
        <a:srgbClr val="859949"/>
      </a:accent5>
      <a:accent6>
        <a:srgbClr val="909496"/>
      </a:accent6>
      <a:hlink>
        <a:srgbClr val="53BCE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667</Words>
  <Application>Microsoft Macintosh PowerPoint</Application>
  <PresentationFormat>Custom</PresentationFormat>
  <Paragraphs>116</Paragraphs>
  <Slides>24</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Helvetica Neue</vt:lpstr>
      <vt:lpstr>Arial</vt:lpstr>
      <vt:lpstr>Calibri</vt:lpstr>
      <vt:lpstr>Montserrat</vt:lpstr>
      <vt:lpstr>DTA_may201</vt:lpstr>
      <vt:lpstr>DTA-Theme-2017</vt:lpstr>
      <vt:lpstr>Content strategy </vt:lpstr>
      <vt:lpstr>PowerPoint Presentation</vt:lpstr>
      <vt:lpstr>So let’s talk about tasks and skills in the content lifecycle </vt:lpstr>
      <vt:lpstr>PowerPoint Presentation</vt:lpstr>
      <vt:lpstr>What we know so far </vt:lpstr>
      <vt:lpstr>PowerPoint Presentation</vt:lpstr>
      <vt:lpstr>PowerPoint Presentation</vt:lpstr>
      <vt:lpstr>PowerPoint Presentation</vt:lpstr>
      <vt:lpstr>PowerPoint Presentation</vt:lpstr>
      <vt:lpstr>PowerPoint Presentation</vt:lpstr>
      <vt:lpstr>‘How might we’ identify…</vt:lpstr>
      <vt:lpstr>PowerPoint Presentation</vt:lpstr>
      <vt:lpstr>Step 1:  Identify roles Step 2:  Identify tasks Step 3:  Identify skills </vt:lpstr>
      <vt:lpstr>PowerPoint Presentation</vt:lpstr>
      <vt:lpstr>Typically what roles are currently involved at each stage?   (yellow post-it): 5 mins </vt:lpstr>
      <vt:lpstr>SME.  Product manager/lead.  Journalist. Minister’s office.  Relationship manager.  Communications manager/writer/ lead.  Web writer.  Editor.  Content author.  Content lead.  Information architect.  Business approver. Digital producer.  Web publisher.  Graphic designer. Online records manager.  Accessibility tester.  Web analyst. SEO expert.</vt:lpstr>
      <vt:lpstr>Identify which tasks belong to each part of the content lifecycle  (blue post-it): 5 mins </vt:lpstr>
      <vt:lpstr>Intent     prepare. plan. agree. decide Create    source. write. edit. Repurpose.      proofread. fact check. review. revise.  Approve    fact check. Publish      produce in platform (accessibility,       search engine optimisation, metrics).         publish Maintain    audit. analyse quality/quantity. revisit. Archive    store. transfer. record. delete.</vt:lpstr>
      <vt:lpstr>Identify the skills needed to execute these tasks, then add a red dot to highlight any gaps.  (pink post-it): 5 mins </vt:lpstr>
      <vt:lpstr>Accessibility. Fact checking. Business analysis. Relationships. Editorial. User experience. Marketing. Communications. Web content analytics. Archiving. Auditing. CMS. Usability. Information architecture, User research.</vt:lpstr>
      <vt:lpstr>PowerPoint Presentation</vt:lpstr>
      <vt:lpstr>PowerPoint Presentation</vt:lpstr>
      <vt:lpstr>PowerPoint Presentation</vt:lpstr>
      <vt:lpstr>Final questions, hopes, concerns?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2017-10-24T02:48:57Z</dcterms:modified>
</cp:coreProperties>
</file>