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502020104020203" pitchFamily="34" charset="-79"/>
      <p:regular r:id="rId16"/>
      <p:bold r:id="rId17"/>
    </p:embeddedFont>
    <p:embeddedFont>
      <p:font typeface="Helvetica Neue" panose="02000503000000020004" pitchFamily="2" charset="0"/>
      <p:regular r:id="rId18"/>
      <p:bold r:id="rId19"/>
      <p:italic r:id="rId20"/>
      <p:boldItalic r:id="rId21"/>
    </p:embeddedFont>
    <p:embeddedFont>
      <p:font typeface="Helvetica Neue Light" panose="0200040300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04277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04277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5e2019d2e_0_1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5e2019d2e_0_1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d96dccde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d96dccde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832c9d4e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832c9d4e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832c9d4e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832c9d4e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4832c9d4eb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4832c9d4eb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4832c9d4eb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4832c9d4eb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4956a416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4956a416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>
            <a:spLocks noGrp="1"/>
          </p:cNvSpPr>
          <p:nvPr>
            <p:ph type="ctrTitle"/>
          </p:nvPr>
        </p:nvSpPr>
        <p:spPr>
          <a:xfrm>
            <a:off x="85750" y="266125"/>
            <a:ext cx="43959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0" u="none" strike="noStrike" cap="none">
                <a:solidFill>
                  <a:schemeClr val="dk1"/>
                </a:solidFill>
              </a:defRPr>
            </a:lvl1pPr>
            <a:lvl2pPr marR="0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subTitle" idx="1"/>
          </p:nvPr>
        </p:nvSpPr>
        <p:spPr>
          <a:xfrm>
            <a:off x="85750" y="2028600"/>
            <a:ext cx="4395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u="none" strike="noStrike" cap="none">
                <a:solidFill>
                  <a:schemeClr val="dk2"/>
                </a:solidFill>
              </a:defRPr>
            </a:lvl1pPr>
            <a:lvl2pPr marR="0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 t="4662" r="13449"/>
          <a:stretch/>
        </p:blipFill>
        <p:spPr>
          <a:xfrm>
            <a:off x="3267975" y="-58525"/>
            <a:ext cx="5876026" cy="60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4187425"/>
            <a:ext cx="190692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>
            <a:spLocks noGrp="1"/>
          </p:cNvSpPr>
          <p:nvPr>
            <p:ph type="sldNum" idx="12"/>
          </p:nvPr>
        </p:nvSpPr>
        <p:spPr>
          <a:xfrm>
            <a:off x="4446984" y="4882307"/>
            <a:ext cx="241200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 title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sldNum" idx="12"/>
          </p:nvPr>
        </p:nvSpPr>
        <p:spPr>
          <a:xfrm>
            <a:off x="6555514" y="4685930"/>
            <a:ext cx="21300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4" name="Google Shape;184;p43"/>
          <p:cNvCxnSpPr/>
          <p:nvPr/>
        </p:nvCxnSpPr>
        <p:spPr>
          <a:xfrm>
            <a:off x="163275" y="144758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 title 1">
  <p:cSld name="BLANK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44"/>
          <p:cNvCxnSpPr/>
          <p:nvPr/>
        </p:nvCxnSpPr>
        <p:spPr>
          <a:xfrm>
            <a:off x="161126" y="144759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7" name="Google Shape;187;p44"/>
          <p:cNvSpPr txBox="1">
            <a:spLocks noGrp="1"/>
          </p:cNvSpPr>
          <p:nvPr>
            <p:ph type="title"/>
          </p:nvPr>
        </p:nvSpPr>
        <p:spPr>
          <a:xfrm>
            <a:off x="87089" y="119663"/>
            <a:ext cx="88035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 title">
  <p:cSld name="--------------- titl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45"/>
          <p:cNvCxnSpPr/>
          <p:nvPr/>
        </p:nvCxnSpPr>
        <p:spPr>
          <a:xfrm>
            <a:off x="161125" y="144758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0" name="Google Shape;190;p45"/>
          <p:cNvSpPr txBox="1">
            <a:spLocks noGrp="1"/>
          </p:cNvSpPr>
          <p:nvPr>
            <p:ph type="title"/>
          </p:nvPr>
        </p:nvSpPr>
        <p:spPr>
          <a:xfrm>
            <a:off x="87089" y="148600"/>
            <a:ext cx="88035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------- title+text">
  <p:cSld name="---- ----------- title+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46"/>
          <p:cNvCxnSpPr/>
          <p:nvPr/>
        </p:nvCxnSpPr>
        <p:spPr>
          <a:xfrm>
            <a:off x="2677875" y="144758"/>
            <a:ext cx="63333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3" name="Google Shape;193;p46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 b="0" i="0" u="none" strike="noStrike" cap="none"/>
            </a:lvl9pPr>
          </a:lstStyle>
          <a:p>
            <a:endParaRPr/>
          </a:p>
        </p:txBody>
      </p:sp>
      <p:sp>
        <p:nvSpPr>
          <p:cNvPr id="194" name="Google Shape;194;p46"/>
          <p:cNvSpPr txBox="1">
            <a:spLocks noGrp="1"/>
          </p:cNvSpPr>
          <p:nvPr>
            <p:ph type="body" idx="1"/>
          </p:nvPr>
        </p:nvSpPr>
        <p:spPr>
          <a:xfrm>
            <a:off x="2470275" y="157875"/>
            <a:ext cx="64281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195" name="Google Shape;195;p46"/>
          <p:cNvCxnSpPr/>
          <p:nvPr/>
        </p:nvCxnSpPr>
        <p:spPr>
          <a:xfrm>
            <a:off x="163275" y="144758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------- title+img 1">
  <p:cSld name="BLANK_1_2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47"/>
          <p:cNvCxnSpPr/>
          <p:nvPr/>
        </p:nvCxnSpPr>
        <p:spPr>
          <a:xfrm>
            <a:off x="2677876" y="144759"/>
            <a:ext cx="63333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8" name="Google Shape;198;p47"/>
          <p:cNvSpPr txBox="1">
            <a:spLocks noGrp="1"/>
          </p:cNvSpPr>
          <p:nvPr>
            <p:ph type="title"/>
          </p:nvPr>
        </p:nvSpPr>
        <p:spPr>
          <a:xfrm>
            <a:off x="87070" y="119653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9" name="Google Shape;199;p47"/>
          <p:cNvCxnSpPr/>
          <p:nvPr/>
        </p:nvCxnSpPr>
        <p:spPr>
          <a:xfrm>
            <a:off x="163276" y="144759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200" b="0" i="0" u="none" strike="noStrike" cap="none"/>
            </a:lvl9pPr>
          </a:lstStyle>
          <a:p>
            <a:endParaRPr/>
          </a:p>
        </p:txBody>
      </p:sp>
      <p:cxnSp>
        <p:nvCxnSpPr>
          <p:cNvPr id="202" name="Google Shape;202;p48"/>
          <p:cNvCxnSpPr/>
          <p:nvPr/>
        </p:nvCxnSpPr>
        <p:spPr>
          <a:xfrm>
            <a:off x="163275" y="144758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------- title+text 1">
  <p:cSld name="BLANK_1_2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49"/>
          <p:cNvCxnSpPr/>
          <p:nvPr/>
        </p:nvCxnSpPr>
        <p:spPr>
          <a:xfrm>
            <a:off x="2677876" y="144759"/>
            <a:ext cx="63333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5" name="Google Shape;205;p49"/>
          <p:cNvSpPr txBox="1">
            <a:spLocks noGrp="1"/>
          </p:cNvSpPr>
          <p:nvPr>
            <p:ph type="title"/>
          </p:nvPr>
        </p:nvSpPr>
        <p:spPr>
          <a:xfrm>
            <a:off x="87070" y="119653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1"/>
          </p:nvPr>
        </p:nvSpPr>
        <p:spPr>
          <a:xfrm>
            <a:off x="2470275" y="136172"/>
            <a:ext cx="64281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207" name="Google Shape;207;p49"/>
          <p:cNvCxnSpPr/>
          <p:nvPr/>
        </p:nvCxnSpPr>
        <p:spPr>
          <a:xfrm>
            <a:off x="163276" y="144759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5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5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>
            <a:lvl1pPr marL="0" marR="0" lvl="0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>
            <a:lvl1pPr marL="0" marR="0" lvl="0" indent="-762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 Title &amp;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>
            <a:spLocks noGrp="1"/>
          </p:cNvSpPr>
          <p:nvPr>
            <p:ph type="sldNum" idx="12"/>
          </p:nvPr>
        </p:nvSpPr>
        <p:spPr>
          <a:xfrm>
            <a:off x="8472450" y="4937674"/>
            <a:ext cx="5487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7" cy="19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86700" y="205900"/>
            <a:ext cx="89706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1"/>
          </p:nvPr>
        </p:nvSpPr>
        <p:spPr>
          <a:xfrm>
            <a:off x="86700" y="833425"/>
            <a:ext cx="8934300" cy="3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 Light"/>
              <a:buChar char="●"/>
              <a:defRPr sz="1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- empty">
  <p:cSld name="BLANK_1_1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52"/>
          <p:cNvCxnSpPr/>
          <p:nvPr/>
        </p:nvCxnSpPr>
        <p:spPr>
          <a:xfrm>
            <a:off x="161126" y="144759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4" name="Google Shape;224;p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5" name="Google Shape;22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8" name="Google Shape;22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6" name="Google Shape;236;p5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7" name="Google Shape;23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3" name="Google Shape;243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4" name="Google Shape;24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1" name="Google Shape;251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2" name="Google Shape;252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3" name="Google Shape;25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56" name="Google Shape;25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 Title">
  <p:cSld name="TITLE_AND_BODY_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8472450" y="4937674"/>
            <a:ext cx="5487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7" cy="19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6700" y="205900"/>
            <a:ext cx="89706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0" name="Google Shape;260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 Title &amp; Body">
  <p:cSld name="TITLE_AND_BODY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sldNum" idx="12"/>
          </p:nvPr>
        </p:nvSpPr>
        <p:spPr>
          <a:xfrm>
            <a:off x="8472450" y="4937674"/>
            <a:ext cx="5487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007" cy="1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86700" y="205900"/>
            <a:ext cx="32652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>
            <a:off x="3499925" y="205900"/>
            <a:ext cx="55611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 Light"/>
              <a:buChar char="●"/>
              <a:defRPr sz="1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○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■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○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■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○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 Light"/>
              <a:buChar char="■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 Case Study">
  <p:cSld name="TITLE_AND_BODY_1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/>
          <p:nvPr/>
        </p:nvSpPr>
        <p:spPr>
          <a:xfrm>
            <a:off x="4575025" y="0"/>
            <a:ext cx="456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86700" y="205900"/>
            <a:ext cx="44100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86700" y="1044800"/>
            <a:ext cx="44100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●"/>
              <a:defRPr sz="11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●"/>
              <a:defRPr sz="11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●"/>
              <a:defRPr sz="11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●"/>
              <a:defRPr sz="11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●"/>
              <a:defRPr sz="11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●"/>
              <a:defRPr sz="11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●"/>
              <a:defRPr sz="11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●"/>
              <a:defRPr sz="11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Helvetica Neue Light"/>
              <a:buChar char="●"/>
              <a:defRPr sz="11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59" name="Google Shape;159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5" y="0"/>
            <a:ext cx="9144442" cy="1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Title">
  <p:cSld name="TITLE_AND_BODY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>
            <a:spLocks noGrp="1"/>
          </p:cNvSpPr>
          <p:nvPr>
            <p:ph type="sldNum" idx="12"/>
          </p:nvPr>
        </p:nvSpPr>
        <p:spPr>
          <a:xfrm>
            <a:off x="8472450" y="4937674"/>
            <a:ext cx="5487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80" y="-13"/>
            <a:ext cx="9145760" cy="1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8"/>
          <p:cNvSpPr txBox="1">
            <a:spLocks noGrp="1"/>
          </p:cNvSpPr>
          <p:nvPr>
            <p:ph type="title"/>
          </p:nvPr>
        </p:nvSpPr>
        <p:spPr>
          <a:xfrm>
            <a:off x="86700" y="205900"/>
            <a:ext cx="3272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 ----- CV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/>
          <p:nvPr/>
        </p:nvSpPr>
        <p:spPr>
          <a:xfrm>
            <a:off x="3429000" y="-12550"/>
            <a:ext cx="5751300" cy="51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1685050" y="205900"/>
            <a:ext cx="16539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200"/>
            <a:ext cx="9143569" cy="1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9"/>
          <p:cNvSpPr txBox="1">
            <a:spLocks noGrp="1"/>
          </p:cNvSpPr>
          <p:nvPr>
            <p:ph type="body" idx="1"/>
          </p:nvPr>
        </p:nvSpPr>
        <p:spPr>
          <a:xfrm>
            <a:off x="86700" y="1916775"/>
            <a:ext cx="3260100" cy="29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794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794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2"/>
          </p:nvPr>
        </p:nvSpPr>
        <p:spPr>
          <a:xfrm>
            <a:off x="3516375" y="659900"/>
            <a:ext cx="2118000" cy="4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3"/>
          </p:nvPr>
        </p:nvSpPr>
        <p:spPr>
          <a:xfrm>
            <a:off x="5811700" y="659900"/>
            <a:ext cx="3260100" cy="4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800"/>
              <a:buFont typeface="Helvetica Neue Light"/>
              <a:buChar char="●"/>
              <a:defRPr sz="80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2" name="Google Shape;172;p39"/>
          <p:cNvSpPr txBox="1"/>
          <p:nvPr/>
        </p:nvSpPr>
        <p:spPr>
          <a:xfrm>
            <a:off x="3523275" y="208175"/>
            <a:ext cx="22884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Expertise</a:t>
            </a:r>
            <a:endParaRPr sz="12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" name="Google Shape;173;p39"/>
          <p:cNvSpPr txBox="1"/>
          <p:nvPr/>
        </p:nvSpPr>
        <p:spPr>
          <a:xfrm>
            <a:off x="5811750" y="208175"/>
            <a:ext cx="32094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Relevant Assignments</a:t>
            </a:r>
            <a:endParaRPr sz="12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163850" y="329225"/>
            <a:ext cx="15006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Photo</a:t>
            </a:r>
            <a:endParaRPr sz="800">
              <a:solidFill>
                <a:srgbClr val="D9D9D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 Empty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7" cy="19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">
  <p:cSld name="CUSTOM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86700" y="205900"/>
            <a:ext cx="89706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86700" y="833425"/>
            <a:ext cx="8970600" cy="3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 Light"/>
              <a:buChar char="●"/>
              <a:defRPr sz="18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 Light"/>
              <a:buChar char="●"/>
              <a:defRPr sz="140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4Hrqgk-YBTiG2yDn90TxChA-cLj_IFuQEyJD-kVFFtw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5"/>
          <p:cNvSpPr txBox="1">
            <a:spLocks noGrp="1"/>
          </p:cNvSpPr>
          <p:nvPr>
            <p:ph type="ctrTitle"/>
          </p:nvPr>
        </p:nvSpPr>
        <p:spPr>
          <a:xfrm>
            <a:off x="85750" y="799525"/>
            <a:ext cx="6736200" cy="13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j-lt"/>
              </a:rPr>
              <a:t>Enterprise Design</a:t>
            </a:r>
            <a:endParaRPr sz="36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j-lt"/>
              </a:rPr>
              <a:t>Modelling Language</a:t>
            </a:r>
            <a:endParaRPr sz="36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j-lt"/>
              </a:rPr>
              <a:t>(EDML) Template</a:t>
            </a:r>
            <a:endParaRPr sz="3600" dirty="0">
              <a:latin typeface="+mj-lt"/>
            </a:endParaRPr>
          </a:p>
        </p:txBody>
      </p:sp>
      <p:sp>
        <p:nvSpPr>
          <p:cNvPr id="268" name="Google Shape;268;p65"/>
          <p:cNvSpPr txBox="1">
            <a:spLocks noGrp="1"/>
          </p:cNvSpPr>
          <p:nvPr>
            <p:ph type="subTitle" idx="1"/>
          </p:nvPr>
        </p:nvSpPr>
        <p:spPr>
          <a:xfrm>
            <a:off x="85750" y="2119525"/>
            <a:ext cx="4614600" cy="20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@</a:t>
            </a:r>
            <a:r>
              <a:rPr lang="en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ent_des</a:t>
            </a:r>
            <a:endParaRPr b="1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enterprisedesign.io</a:t>
            </a:r>
            <a:endParaRPr lang="en" b="1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  <a:hlinkClick r:id="rId3"/>
              </a:rPr>
              <a:t>Google Slides Version</a:t>
            </a:r>
            <a:endParaRPr b="1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6"/>
          <p:cNvSpPr txBox="1"/>
          <p:nvPr/>
        </p:nvSpPr>
        <p:spPr>
          <a:xfrm>
            <a:off x="113050" y="86625"/>
            <a:ext cx="83841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Helvetica Neue"/>
                <a:cs typeface="Helvetica Neue"/>
                <a:sym typeface="Helvetica Neue"/>
              </a:rPr>
              <a:t>Enterprise Design Modelling Language (EDML) Elements</a:t>
            </a:r>
            <a:endParaRPr b="1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Vocabulary</a:t>
            </a:r>
            <a:r>
              <a:rPr lang="en" dirty="0"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dirty="0">
                <a:latin typeface="+mj-lt"/>
                <a:ea typeface="Helvetica Neue"/>
                <a:cs typeface="Helvetica Neue"/>
                <a:sym typeface="Helvetica Neue"/>
              </a:rPr>
              <a:t>to express your Enterprise Design</a:t>
            </a: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Helvetica Neue"/>
                <a:cs typeface="Helvetica Neue"/>
                <a:sym typeface="Helvetica Neue"/>
              </a:rPr>
              <a:t>Stack Aspects</a:t>
            </a:r>
            <a:r>
              <a:rPr lang="en" sz="1000" dirty="0">
                <a:latin typeface="+mj-lt"/>
                <a:ea typeface="Helvetica Neue"/>
                <a:cs typeface="Helvetica Neue"/>
                <a:sym typeface="Helvetica Neue"/>
              </a:rPr>
              <a:t> to visualize key perspectives</a:t>
            </a:r>
            <a:r>
              <a:rPr lang="en" dirty="0">
                <a:latin typeface="+mj-lt"/>
                <a:ea typeface="Helvetica Neue"/>
                <a:cs typeface="Helvetica Neue"/>
                <a:sym typeface="Helvetica Neue"/>
              </a:rPr>
              <a:t>		Relations </a:t>
            </a:r>
            <a:r>
              <a:rPr lang="en" sz="1000" dirty="0">
                <a:latin typeface="+mj-lt"/>
                <a:ea typeface="Helvetica Neue"/>
                <a:cs typeface="Helvetica Neue"/>
                <a:sym typeface="Helvetica Neue"/>
              </a:rPr>
              <a:t>to explore and trace the links</a:t>
            </a: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66"/>
          <p:cNvSpPr/>
          <p:nvPr/>
        </p:nvSpPr>
        <p:spPr>
          <a:xfrm>
            <a:off x="4108175" y="1179186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Entity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66"/>
          <p:cNvSpPr/>
          <p:nvPr/>
        </p:nvSpPr>
        <p:spPr>
          <a:xfrm>
            <a:off x="2193207" y="1179186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Quality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66"/>
          <p:cNvSpPr/>
          <p:nvPr/>
        </p:nvSpPr>
        <p:spPr>
          <a:xfrm>
            <a:off x="213725" y="117918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Activity 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7" name="Google Shape;277;p66"/>
          <p:cNvCxnSpPr/>
          <p:nvPr/>
        </p:nvCxnSpPr>
        <p:spPr>
          <a:xfrm>
            <a:off x="5336975" y="3040450"/>
            <a:ext cx="8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66"/>
          <p:cNvCxnSpPr/>
          <p:nvPr/>
        </p:nvCxnSpPr>
        <p:spPr>
          <a:xfrm>
            <a:off x="5336975" y="3726250"/>
            <a:ext cx="8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66"/>
          <p:cNvSpPr txBox="1"/>
          <p:nvPr/>
        </p:nvSpPr>
        <p:spPr>
          <a:xfrm>
            <a:off x="199050" y="1686725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Enterprise dynamics and behaviour: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Process, Task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66"/>
          <p:cNvSpPr txBox="1"/>
          <p:nvPr/>
        </p:nvSpPr>
        <p:spPr>
          <a:xfrm>
            <a:off x="2195000" y="1686725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Enterprise motivation and performance: 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Goal, Value, State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66"/>
          <p:cNvSpPr txBox="1"/>
          <p:nvPr/>
        </p:nvSpPr>
        <p:spPr>
          <a:xfrm>
            <a:off x="4089275" y="1686725"/>
            <a:ext cx="12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Enterprise structure and assets: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Entity, Concept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82" name="Google Shape;282;p66"/>
          <p:cNvGrpSpPr/>
          <p:nvPr/>
        </p:nvGrpSpPr>
        <p:grpSpPr>
          <a:xfrm>
            <a:off x="1214793" y="2811845"/>
            <a:ext cx="323055" cy="323055"/>
            <a:chOff x="1190625" y="238125"/>
            <a:chExt cx="5185475" cy="5185475"/>
          </a:xfrm>
        </p:grpSpPr>
        <p:sp>
          <p:nvSpPr>
            <p:cNvPr id="283" name="Google Shape;283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84" name="Google Shape;284;p6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85" name="Google Shape;285;p66"/>
            <p:cNvSpPr/>
            <p:nvPr/>
          </p:nvSpPr>
          <p:spPr>
            <a:xfrm>
              <a:off x="2162875" y="4271250"/>
              <a:ext cx="720225" cy="720225"/>
            </a:xfrm>
            <a:custGeom>
              <a:avLst/>
              <a:gdLst/>
              <a:ahLst/>
              <a:cxnLst/>
              <a:rect l="l" t="t" r="r" b="b"/>
              <a:pathLst>
                <a:path w="28809" h="28809" extrusionOk="0">
                  <a:moveTo>
                    <a:pt x="14405" y="0"/>
                  </a:moveTo>
                  <a:cubicBezTo>
                    <a:pt x="6454" y="0"/>
                    <a:pt x="1" y="6453"/>
                    <a:pt x="1" y="14404"/>
                  </a:cubicBezTo>
                  <a:cubicBezTo>
                    <a:pt x="1" y="22355"/>
                    <a:pt x="6454" y="28808"/>
                    <a:pt x="14405" y="28808"/>
                  </a:cubicBezTo>
                  <a:cubicBezTo>
                    <a:pt x="22356" y="28808"/>
                    <a:pt x="28809" y="22355"/>
                    <a:pt x="28809" y="14404"/>
                  </a:cubicBezTo>
                  <a:cubicBezTo>
                    <a:pt x="28809" y="6453"/>
                    <a:pt x="22356" y="0"/>
                    <a:pt x="14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286" name="Google Shape;286;p66"/>
          <p:cNvGrpSpPr/>
          <p:nvPr/>
        </p:nvGrpSpPr>
        <p:grpSpPr>
          <a:xfrm>
            <a:off x="1658255" y="2811845"/>
            <a:ext cx="323055" cy="323055"/>
            <a:chOff x="1190625" y="238125"/>
            <a:chExt cx="5185475" cy="5185475"/>
          </a:xfrm>
        </p:grpSpPr>
        <p:sp>
          <p:nvSpPr>
            <p:cNvPr id="287" name="Google Shape;287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88" name="Google Shape;288;p66"/>
            <p:cNvSpPr/>
            <p:nvPr/>
          </p:nvSpPr>
          <p:spPr>
            <a:xfrm>
              <a:off x="2162875" y="941025"/>
              <a:ext cx="3240950" cy="3781100"/>
            </a:xfrm>
            <a:custGeom>
              <a:avLst/>
              <a:gdLst/>
              <a:ahLst/>
              <a:cxnLst/>
              <a:rect l="l" t="t" r="r" b="b"/>
              <a:pathLst>
                <a:path w="129638" h="151244" extrusionOk="0">
                  <a:moveTo>
                    <a:pt x="64819" y="1"/>
                  </a:moveTo>
                  <a:lnTo>
                    <a:pt x="1" y="64819"/>
                  </a:lnTo>
                  <a:lnTo>
                    <a:pt x="1" y="151243"/>
                  </a:lnTo>
                  <a:lnTo>
                    <a:pt x="129637" y="151243"/>
                  </a:lnTo>
                  <a:lnTo>
                    <a:pt x="129637" y="64819"/>
                  </a:lnTo>
                  <a:lnTo>
                    <a:pt x="64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289" name="Google Shape;289;p66"/>
          <p:cNvGrpSpPr/>
          <p:nvPr/>
        </p:nvGrpSpPr>
        <p:grpSpPr>
          <a:xfrm>
            <a:off x="2101717" y="2811845"/>
            <a:ext cx="323055" cy="323055"/>
            <a:chOff x="1190625" y="238125"/>
            <a:chExt cx="5185475" cy="5185475"/>
          </a:xfrm>
        </p:grpSpPr>
        <p:sp>
          <p:nvSpPr>
            <p:cNvPr id="290" name="Google Shape;290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91" name="Google Shape;291;p66"/>
            <p:cNvSpPr/>
            <p:nvPr/>
          </p:nvSpPr>
          <p:spPr>
            <a:xfrm>
              <a:off x="2162875" y="1750525"/>
              <a:ext cx="3240950" cy="2160650"/>
            </a:xfrm>
            <a:custGeom>
              <a:avLst/>
              <a:gdLst/>
              <a:ahLst/>
              <a:cxnLst/>
              <a:rect l="l" t="t" r="r" b="b"/>
              <a:pathLst>
                <a:path w="129638" h="86426" extrusionOk="0">
                  <a:moveTo>
                    <a:pt x="64819" y="1"/>
                  </a:moveTo>
                  <a:cubicBezTo>
                    <a:pt x="35320" y="1"/>
                    <a:pt x="1" y="43213"/>
                    <a:pt x="1" y="43213"/>
                  </a:cubicBezTo>
                  <a:cubicBezTo>
                    <a:pt x="1" y="43213"/>
                    <a:pt x="35320" y="86425"/>
                    <a:pt x="64819" y="86425"/>
                  </a:cubicBezTo>
                  <a:cubicBezTo>
                    <a:pt x="93627" y="86425"/>
                    <a:pt x="129637" y="43213"/>
                    <a:pt x="129637" y="43213"/>
                  </a:cubicBezTo>
                  <a:cubicBezTo>
                    <a:pt x="129637" y="43213"/>
                    <a:pt x="97257" y="1"/>
                    <a:pt x="64819" y="1"/>
                  </a:cubicBezTo>
                  <a:close/>
                </a:path>
              </a:pathLst>
            </a:custGeom>
            <a:solidFill>
              <a:srgbClr val="00F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92" name="Google Shape;292;p66"/>
            <p:cNvSpPr/>
            <p:nvPr/>
          </p:nvSpPr>
          <p:spPr>
            <a:xfrm>
              <a:off x="2162875" y="1970925"/>
              <a:ext cx="969425" cy="1721300"/>
            </a:xfrm>
            <a:custGeom>
              <a:avLst/>
              <a:gdLst/>
              <a:ahLst/>
              <a:cxnLst/>
              <a:rect l="l" t="t" r="r" b="b"/>
              <a:pathLst>
                <a:path w="38777" h="68852" extrusionOk="0">
                  <a:moveTo>
                    <a:pt x="38777" y="0"/>
                  </a:moveTo>
                  <a:cubicBezTo>
                    <a:pt x="17862" y="12561"/>
                    <a:pt x="1" y="34397"/>
                    <a:pt x="1" y="34397"/>
                  </a:cubicBezTo>
                  <a:cubicBezTo>
                    <a:pt x="1" y="34397"/>
                    <a:pt x="17862" y="56234"/>
                    <a:pt x="38777" y="68852"/>
                  </a:cubicBezTo>
                  <a:cubicBezTo>
                    <a:pt x="28290" y="60958"/>
                    <a:pt x="21607" y="48455"/>
                    <a:pt x="21607" y="34397"/>
                  </a:cubicBezTo>
                  <a:cubicBezTo>
                    <a:pt x="21607" y="20339"/>
                    <a:pt x="28290" y="7836"/>
                    <a:pt x="3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93" name="Google Shape;293;p66"/>
            <p:cNvSpPr/>
            <p:nvPr/>
          </p:nvSpPr>
          <p:spPr>
            <a:xfrm>
              <a:off x="4264425" y="1864325"/>
              <a:ext cx="1139400" cy="1806300"/>
            </a:xfrm>
            <a:custGeom>
              <a:avLst/>
              <a:gdLst/>
              <a:ahLst/>
              <a:cxnLst/>
              <a:rect l="l" t="t" r="r" b="b"/>
              <a:pathLst>
                <a:path w="45576" h="72252" extrusionOk="0">
                  <a:moveTo>
                    <a:pt x="1" y="1"/>
                  </a:moveTo>
                  <a:cubicBezTo>
                    <a:pt x="14174" y="7030"/>
                    <a:pt x="23969" y="21722"/>
                    <a:pt x="23969" y="38661"/>
                  </a:cubicBezTo>
                  <a:cubicBezTo>
                    <a:pt x="23969" y="52201"/>
                    <a:pt x="17689" y="64300"/>
                    <a:pt x="8010" y="72251"/>
                  </a:cubicBezTo>
                  <a:cubicBezTo>
                    <a:pt x="28233" y="59461"/>
                    <a:pt x="45575" y="38661"/>
                    <a:pt x="45575" y="38661"/>
                  </a:cubicBezTo>
                  <a:cubicBezTo>
                    <a:pt x="45575" y="38661"/>
                    <a:pt x="24833" y="1106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94" name="Google Shape;294;p66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295" name="Google Shape;295;p66"/>
          <p:cNvGrpSpPr/>
          <p:nvPr/>
        </p:nvGrpSpPr>
        <p:grpSpPr>
          <a:xfrm>
            <a:off x="1207130" y="3249848"/>
            <a:ext cx="323055" cy="323055"/>
            <a:chOff x="1190625" y="238125"/>
            <a:chExt cx="5185475" cy="5185475"/>
          </a:xfrm>
        </p:grpSpPr>
        <p:sp>
          <p:nvSpPr>
            <p:cNvPr id="296" name="Google Shape;296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97" name="Google Shape;297;p66"/>
            <p:cNvSpPr/>
            <p:nvPr/>
          </p:nvSpPr>
          <p:spPr>
            <a:xfrm>
              <a:off x="3243200" y="760975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1"/>
                  </a:moveTo>
                  <a:cubicBezTo>
                    <a:pt x="9680" y="1"/>
                    <a:pt x="0" y="9623"/>
                    <a:pt x="0" y="21607"/>
                  </a:cubicBezTo>
                  <a:cubicBezTo>
                    <a:pt x="0" y="33533"/>
                    <a:pt x="9680" y="43213"/>
                    <a:pt x="21606" y="43213"/>
                  </a:cubicBezTo>
                  <a:cubicBezTo>
                    <a:pt x="33533" y="43213"/>
                    <a:pt x="43212" y="33533"/>
                    <a:pt x="43212" y="21607"/>
                  </a:cubicBezTo>
                  <a:lnTo>
                    <a:pt x="43212" y="21549"/>
                  </a:lnTo>
                  <a:cubicBezTo>
                    <a:pt x="43212" y="9623"/>
                    <a:pt x="33533" y="1"/>
                    <a:pt x="21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98" name="Google Shape;298;p66"/>
            <p:cNvSpPr/>
            <p:nvPr/>
          </p:nvSpPr>
          <p:spPr>
            <a:xfrm>
              <a:off x="2982475" y="2021325"/>
              <a:ext cx="1601750" cy="2880850"/>
            </a:xfrm>
            <a:custGeom>
              <a:avLst/>
              <a:gdLst/>
              <a:ahLst/>
              <a:cxnLst/>
              <a:rect l="l" t="t" r="r" b="b"/>
              <a:pathLst>
                <a:path w="64070" h="115234" extrusionOk="0">
                  <a:moveTo>
                    <a:pt x="10083" y="1"/>
                  </a:moveTo>
                  <a:lnTo>
                    <a:pt x="1" y="57156"/>
                  </a:lnTo>
                  <a:lnTo>
                    <a:pt x="10083" y="60671"/>
                  </a:lnTo>
                  <a:lnTo>
                    <a:pt x="17977" y="115233"/>
                  </a:lnTo>
                  <a:lnTo>
                    <a:pt x="46093" y="115233"/>
                  </a:lnTo>
                  <a:lnTo>
                    <a:pt x="53295" y="60786"/>
                  </a:lnTo>
                  <a:lnTo>
                    <a:pt x="64070" y="57098"/>
                  </a:lnTo>
                  <a:lnTo>
                    <a:pt x="532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299" name="Google Shape;299;p66"/>
          <p:cNvGrpSpPr/>
          <p:nvPr/>
        </p:nvGrpSpPr>
        <p:grpSpPr>
          <a:xfrm>
            <a:off x="1207129" y="3699423"/>
            <a:ext cx="323055" cy="323055"/>
            <a:chOff x="1190625" y="238125"/>
            <a:chExt cx="5185475" cy="5185475"/>
          </a:xfrm>
        </p:grpSpPr>
        <p:sp>
          <p:nvSpPr>
            <p:cNvPr id="300" name="Google Shape;300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01" name="Google Shape;301;p66"/>
            <p:cNvSpPr/>
            <p:nvPr/>
          </p:nvSpPr>
          <p:spPr>
            <a:xfrm>
              <a:off x="2178725" y="1497025"/>
              <a:ext cx="3209250" cy="2487600"/>
            </a:xfrm>
            <a:custGeom>
              <a:avLst/>
              <a:gdLst/>
              <a:ahLst/>
              <a:cxnLst/>
              <a:rect l="l" t="t" r="r" b="b"/>
              <a:pathLst>
                <a:path w="128370" h="99504" extrusionOk="0">
                  <a:moveTo>
                    <a:pt x="118114" y="1"/>
                  </a:moveTo>
                  <a:lnTo>
                    <a:pt x="71387" y="46785"/>
                  </a:lnTo>
                  <a:lnTo>
                    <a:pt x="56983" y="32381"/>
                  </a:lnTo>
                  <a:lnTo>
                    <a:pt x="1" y="89306"/>
                  </a:lnTo>
                  <a:lnTo>
                    <a:pt x="10256" y="99504"/>
                  </a:lnTo>
                  <a:lnTo>
                    <a:pt x="56983" y="52719"/>
                  </a:lnTo>
                  <a:lnTo>
                    <a:pt x="71387" y="67123"/>
                  </a:lnTo>
                  <a:lnTo>
                    <a:pt x="128370" y="10199"/>
                  </a:lnTo>
                  <a:lnTo>
                    <a:pt x="118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02" name="Google Shape;302;p66"/>
          <p:cNvGrpSpPr/>
          <p:nvPr/>
        </p:nvGrpSpPr>
        <p:grpSpPr>
          <a:xfrm>
            <a:off x="1207128" y="4154923"/>
            <a:ext cx="323055" cy="323055"/>
            <a:chOff x="1190625" y="238125"/>
            <a:chExt cx="5185475" cy="5185475"/>
          </a:xfrm>
        </p:grpSpPr>
        <p:sp>
          <p:nvSpPr>
            <p:cNvPr id="303" name="Google Shape;303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04" name="Google Shape;304;p6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1" y="1"/>
                  </a:moveTo>
                  <a:lnTo>
                    <a:pt x="1" y="100829"/>
                  </a:lnTo>
                  <a:lnTo>
                    <a:pt x="28809" y="100829"/>
                  </a:lnTo>
                  <a:lnTo>
                    <a:pt x="28809" y="129637"/>
                  </a:lnTo>
                  <a:lnTo>
                    <a:pt x="57617" y="100829"/>
                  </a:lnTo>
                  <a:lnTo>
                    <a:pt x="129637" y="100829"/>
                  </a:lnTo>
                  <a:lnTo>
                    <a:pt x="1296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05" name="Google Shape;305;p66"/>
          <p:cNvGrpSpPr/>
          <p:nvPr/>
        </p:nvGrpSpPr>
        <p:grpSpPr>
          <a:xfrm>
            <a:off x="2537516" y="3249848"/>
            <a:ext cx="323055" cy="323055"/>
            <a:chOff x="1190625" y="238125"/>
            <a:chExt cx="5185475" cy="5185475"/>
          </a:xfrm>
        </p:grpSpPr>
        <p:sp>
          <p:nvSpPr>
            <p:cNvPr id="306" name="Google Shape;306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07" name="Google Shape;307;p66"/>
            <p:cNvSpPr/>
            <p:nvPr/>
          </p:nvSpPr>
          <p:spPr>
            <a:xfrm>
              <a:off x="2342925" y="850275"/>
              <a:ext cx="2880850" cy="3961150"/>
            </a:xfrm>
            <a:custGeom>
              <a:avLst/>
              <a:gdLst/>
              <a:ahLst/>
              <a:cxnLst/>
              <a:rect l="l" t="t" r="r" b="b"/>
              <a:pathLst>
                <a:path w="115234" h="158446" extrusionOk="0">
                  <a:moveTo>
                    <a:pt x="1" y="1"/>
                  </a:moveTo>
                  <a:lnTo>
                    <a:pt x="1" y="158445"/>
                  </a:lnTo>
                  <a:lnTo>
                    <a:pt x="115233" y="158445"/>
                  </a:lnTo>
                  <a:lnTo>
                    <a:pt x="115233" y="42522"/>
                  </a:lnTo>
                  <a:lnTo>
                    <a:pt x="72770" y="42522"/>
                  </a:lnTo>
                  <a:lnTo>
                    <a:pt x="72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08" name="Google Shape;308;p66"/>
            <p:cNvSpPr/>
            <p:nvPr/>
          </p:nvSpPr>
          <p:spPr>
            <a:xfrm>
              <a:off x="4162175" y="850275"/>
              <a:ext cx="1061600" cy="1063050"/>
            </a:xfrm>
            <a:custGeom>
              <a:avLst/>
              <a:gdLst/>
              <a:ahLst/>
              <a:cxnLst/>
              <a:rect l="l" t="t" r="r" b="b"/>
              <a:pathLst>
                <a:path w="42464" h="42522" extrusionOk="0">
                  <a:moveTo>
                    <a:pt x="0" y="1"/>
                  </a:moveTo>
                  <a:lnTo>
                    <a:pt x="0" y="42522"/>
                  </a:lnTo>
                  <a:lnTo>
                    <a:pt x="42463" y="425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09" name="Google Shape;309;p66"/>
          <p:cNvGrpSpPr/>
          <p:nvPr/>
        </p:nvGrpSpPr>
        <p:grpSpPr>
          <a:xfrm>
            <a:off x="1650592" y="3249848"/>
            <a:ext cx="323055" cy="323055"/>
            <a:chOff x="1190625" y="238125"/>
            <a:chExt cx="5185475" cy="5185475"/>
          </a:xfrm>
        </p:grpSpPr>
        <p:sp>
          <p:nvSpPr>
            <p:cNvPr id="310" name="Google Shape;310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11" name="Google Shape;311;p6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12" name="Google Shape;312;p6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21607"/>
                  </a:moveTo>
                  <a:cubicBezTo>
                    <a:pt x="88672" y="21607"/>
                    <a:pt x="108031" y="40966"/>
                    <a:pt x="108031" y="64819"/>
                  </a:cubicBezTo>
                  <a:cubicBezTo>
                    <a:pt x="108031" y="88672"/>
                    <a:pt x="88672" y="108031"/>
                    <a:pt x="64819" y="108031"/>
                  </a:cubicBezTo>
                  <a:cubicBezTo>
                    <a:pt x="40966" y="108031"/>
                    <a:pt x="21607" y="88672"/>
                    <a:pt x="21607" y="64819"/>
                  </a:cubicBezTo>
                  <a:cubicBezTo>
                    <a:pt x="21607" y="40966"/>
                    <a:pt x="40966" y="21607"/>
                    <a:pt x="64819" y="21607"/>
                  </a:cubicBezTo>
                  <a:close/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13" name="Google Shape;313;p66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14" name="Google Shape;314;p66"/>
          <p:cNvGrpSpPr/>
          <p:nvPr/>
        </p:nvGrpSpPr>
        <p:grpSpPr>
          <a:xfrm>
            <a:off x="2094054" y="3249848"/>
            <a:ext cx="323055" cy="323055"/>
            <a:chOff x="1190625" y="238125"/>
            <a:chExt cx="5185475" cy="5185475"/>
          </a:xfrm>
        </p:grpSpPr>
        <p:sp>
          <p:nvSpPr>
            <p:cNvPr id="315" name="Google Shape;315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16" name="Google Shape;316;p66"/>
            <p:cNvSpPr/>
            <p:nvPr/>
          </p:nvSpPr>
          <p:spPr>
            <a:xfrm>
              <a:off x="2162875" y="1289600"/>
              <a:ext cx="3240950" cy="3082500"/>
            </a:xfrm>
            <a:custGeom>
              <a:avLst/>
              <a:gdLst/>
              <a:ahLst/>
              <a:cxnLst/>
              <a:rect l="l" t="t" r="r" b="b"/>
              <a:pathLst>
                <a:path w="129638" h="123300" extrusionOk="0">
                  <a:moveTo>
                    <a:pt x="64819" y="1"/>
                  </a:moveTo>
                  <a:lnTo>
                    <a:pt x="47016" y="43674"/>
                  </a:lnTo>
                  <a:lnTo>
                    <a:pt x="1" y="47131"/>
                  </a:lnTo>
                  <a:lnTo>
                    <a:pt x="36011" y="77495"/>
                  </a:lnTo>
                  <a:lnTo>
                    <a:pt x="24776" y="123299"/>
                  </a:lnTo>
                  <a:lnTo>
                    <a:pt x="24776" y="123299"/>
                  </a:lnTo>
                  <a:lnTo>
                    <a:pt x="64819" y="98467"/>
                  </a:lnTo>
                  <a:lnTo>
                    <a:pt x="104862" y="123299"/>
                  </a:lnTo>
                  <a:lnTo>
                    <a:pt x="93627" y="77495"/>
                  </a:lnTo>
                  <a:lnTo>
                    <a:pt x="129637" y="47131"/>
                  </a:lnTo>
                  <a:lnTo>
                    <a:pt x="82623" y="43674"/>
                  </a:lnTo>
                  <a:lnTo>
                    <a:pt x="64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17" name="Google Shape;317;p66"/>
          <p:cNvGrpSpPr/>
          <p:nvPr/>
        </p:nvGrpSpPr>
        <p:grpSpPr>
          <a:xfrm>
            <a:off x="3424439" y="4154923"/>
            <a:ext cx="323055" cy="323055"/>
            <a:chOff x="1190625" y="238125"/>
            <a:chExt cx="5185475" cy="5185475"/>
          </a:xfrm>
        </p:grpSpPr>
        <p:sp>
          <p:nvSpPr>
            <p:cNvPr id="318" name="Google Shape;318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19" name="Google Shape;319;p6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43213"/>
                  </a:moveTo>
                  <a:cubicBezTo>
                    <a:pt x="76803" y="43213"/>
                    <a:pt x="86425" y="52893"/>
                    <a:pt x="86425" y="64819"/>
                  </a:cubicBezTo>
                  <a:cubicBezTo>
                    <a:pt x="86425" y="76803"/>
                    <a:pt x="76803" y="86425"/>
                    <a:pt x="64819" y="86425"/>
                  </a:cubicBezTo>
                  <a:cubicBezTo>
                    <a:pt x="52893" y="86425"/>
                    <a:pt x="43213" y="76803"/>
                    <a:pt x="43213" y="64819"/>
                  </a:cubicBezTo>
                  <a:cubicBezTo>
                    <a:pt x="43213" y="52893"/>
                    <a:pt x="52893" y="43213"/>
                    <a:pt x="64819" y="43213"/>
                  </a:cubicBezTo>
                  <a:close/>
                  <a:moveTo>
                    <a:pt x="64819" y="1"/>
                  </a:moveTo>
                  <a:cubicBezTo>
                    <a:pt x="62399" y="1"/>
                    <a:pt x="59979" y="174"/>
                    <a:pt x="57617" y="462"/>
                  </a:cubicBezTo>
                  <a:lnTo>
                    <a:pt x="54045" y="22990"/>
                  </a:lnTo>
                  <a:cubicBezTo>
                    <a:pt x="50069" y="23969"/>
                    <a:pt x="46324" y="25582"/>
                    <a:pt x="42867" y="27599"/>
                  </a:cubicBezTo>
                  <a:lnTo>
                    <a:pt x="24373" y="14174"/>
                  </a:lnTo>
                  <a:cubicBezTo>
                    <a:pt x="20628" y="17228"/>
                    <a:pt x="17171" y="20628"/>
                    <a:pt x="14174" y="24373"/>
                  </a:cubicBezTo>
                  <a:lnTo>
                    <a:pt x="27599" y="42867"/>
                  </a:lnTo>
                  <a:cubicBezTo>
                    <a:pt x="25582" y="46324"/>
                    <a:pt x="23969" y="50069"/>
                    <a:pt x="22990" y="54045"/>
                  </a:cubicBezTo>
                  <a:lnTo>
                    <a:pt x="462" y="57617"/>
                  </a:lnTo>
                  <a:cubicBezTo>
                    <a:pt x="174" y="59979"/>
                    <a:pt x="1" y="62399"/>
                    <a:pt x="1" y="64819"/>
                  </a:cubicBezTo>
                  <a:cubicBezTo>
                    <a:pt x="1" y="67297"/>
                    <a:pt x="174" y="69659"/>
                    <a:pt x="462" y="72021"/>
                  </a:cubicBezTo>
                  <a:lnTo>
                    <a:pt x="22990" y="75651"/>
                  </a:lnTo>
                  <a:cubicBezTo>
                    <a:pt x="23969" y="79569"/>
                    <a:pt x="25582" y="83314"/>
                    <a:pt x="27599" y="86771"/>
                  </a:cubicBezTo>
                  <a:lnTo>
                    <a:pt x="14174" y="105323"/>
                  </a:lnTo>
                  <a:cubicBezTo>
                    <a:pt x="17228" y="109011"/>
                    <a:pt x="20628" y="112525"/>
                    <a:pt x="24373" y="115464"/>
                  </a:cubicBezTo>
                  <a:lnTo>
                    <a:pt x="42867" y="102039"/>
                  </a:lnTo>
                  <a:cubicBezTo>
                    <a:pt x="46324" y="104056"/>
                    <a:pt x="50069" y="105669"/>
                    <a:pt x="54045" y="106648"/>
                  </a:cubicBezTo>
                  <a:lnTo>
                    <a:pt x="57617" y="129234"/>
                  </a:lnTo>
                  <a:cubicBezTo>
                    <a:pt x="59979" y="129522"/>
                    <a:pt x="62399" y="129637"/>
                    <a:pt x="64819" y="129637"/>
                  </a:cubicBezTo>
                  <a:cubicBezTo>
                    <a:pt x="67297" y="129637"/>
                    <a:pt x="69659" y="129522"/>
                    <a:pt x="72021" y="129234"/>
                  </a:cubicBezTo>
                  <a:lnTo>
                    <a:pt x="75651" y="106648"/>
                  </a:lnTo>
                  <a:cubicBezTo>
                    <a:pt x="79569" y="105669"/>
                    <a:pt x="83314" y="104056"/>
                    <a:pt x="86771" y="102039"/>
                  </a:cubicBezTo>
                  <a:lnTo>
                    <a:pt x="105323" y="115464"/>
                  </a:lnTo>
                  <a:cubicBezTo>
                    <a:pt x="109011" y="112410"/>
                    <a:pt x="112525" y="109011"/>
                    <a:pt x="115464" y="105323"/>
                  </a:cubicBezTo>
                  <a:lnTo>
                    <a:pt x="102039" y="86771"/>
                  </a:lnTo>
                  <a:cubicBezTo>
                    <a:pt x="104056" y="83314"/>
                    <a:pt x="105669" y="79569"/>
                    <a:pt x="106648" y="75651"/>
                  </a:cubicBezTo>
                  <a:lnTo>
                    <a:pt x="129234" y="72021"/>
                  </a:lnTo>
                  <a:cubicBezTo>
                    <a:pt x="129522" y="69659"/>
                    <a:pt x="129637" y="67297"/>
                    <a:pt x="129637" y="64819"/>
                  </a:cubicBezTo>
                  <a:cubicBezTo>
                    <a:pt x="129637" y="62399"/>
                    <a:pt x="129522" y="59979"/>
                    <a:pt x="129234" y="57617"/>
                  </a:cubicBezTo>
                  <a:lnTo>
                    <a:pt x="106648" y="54045"/>
                  </a:lnTo>
                  <a:cubicBezTo>
                    <a:pt x="105669" y="50069"/>
                    <a:pt x="104056" y="46324"/>
                    <a:pt x="102039" y="42867"/>
                  </a:cubicBezTo>
                  <a:lnTo>
                    <a:pt x="115464" y="24373"/>
                  </a:lnTo>
                  <a:cubicBezTo>
                    <a:pt x="112410" y="20628"/>
                    <a:pt x="109011" y="17171"/>
                    <a:pt x="105323" y="14174"/>
                  </a:cubicBezTo>
                  <a:lnTo>
                    <a:pt x="86771" y="27599"/>
                  </a:lnTo>
                  <a:cubicBezTo>
                    <a:pt x="83314" y="25582"/>
                    <a:pt x="79569" y="23969"/>
                    <a:pt x="75651" y="22990"/>
                  </a:cubicBezTo>
                  <a:lnTo>
                    <a:pt x="72021" y="462"/>
                  </a:lnTo>
                  <a:cubicBezTo>
                    <a:pt x="69659" y="174"/>
                    <a:pt x="67297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20" name="Google Shape;320;p66"/>
          <p:cNvGrpSpPr/>
          <p:nvPr/>
        </p:nvGrpSpPr>
        <p:grpSpPr>
          <a:xfrm>
            <a:off x="2537515" y="4154923"/>
            <a:ext cx="323055" cy="323055"/>
            <a:chOff x="1190625" y="238125"/>
            <a:chExt cx="5185475" cy="5185475"/>
          </a:xfrm>
        </p:grpSpPr>
        <p:sp>
          <p:nvSpPr>
            <p:cNvPr id="321" name="Google Shape;321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2" name="Google Shape;322;p6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1" y="1"/>
                  </a:moveTo>
                  <a:lnTo>
                    <a:pt x="1" y="129637"/>
                  </a:lnTo>
                  <a:lnTo>
                    <a:pt x="129637" y="129637"/>
                  </a:lnTo>
                  <a:lnTo>
                    <a:pt x="129637" y="32439"/>
                  </a:lnTo>
                  <a:lnTo>
                    <a:pt x="97257" y="65338"/>
                  </a:lnTo>
                  <a:lnTo>
                    <a:pt x="97257" y="32439"/>
                  </a:lnTo>
                  <a:lnTo>
                    <a:pt x="64819" y="64819"/>
                  </a:lnTo>
                  <a:lnTo>
                    <a:pt x="64819" y="32439"/>
                  </a:lnTo>
                  <a:lnTo>
                    <a:pt x="32439" y="64819"/>
                  </a:lnTo>
                  <a:lnTo>
                    <a:pt x="32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23" name="Google Shape;323;p66"/>
          <p:cNvGrpSpPr/>
          <p:nvPr/>
        </p:nvGrpSpPr>
        <p:grpSpPr>
          <a:xfrm>
            <a:off x="1650590" y="4154923"/>
            <a:ext cx="323055" cy="323055"/>
            <a:chOff x="1190625" y="238125"/>
            <a:chExt cx="5185475" cy="5185475"/>
          </a:xfrm>
        </p:grpSpPr>
        <p:sp>
          <p:nvSpPr>
            <p:cNvPr id="324" name="Google Shape;324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5" name="Google Shape;325;p66"/>
            <p:cNvSpPr/>
            <p:nvPr/>
          </p:nvSpPr>
          <p:spPr>
            <a:xfrm>
              <a:off x="2576275" y="2884125"/>
              <a:ext cx="1074575" cy="1074575"/>
            </a:xfrm>
            <a:custGeom>
              <a:avLst/>
              <a:gdLst/>
              <a:ahLst/>
              <a:cxnLst/>
              <a:rect l="l" t="t" r="r" b="b"/>
              <a:pathLst>
                <a:path w="42983" h="42983" extrusionOk="0">
                  <a:moveTo>
                    <a:pt x="10141" y="1"/>
                  </a:moveTo>
                  <a:lnTo>
                    <a:pt x="1" y="10199"/>
                  </a:lnTo>
                  <a:lnTo>
                    <a:pt x="32784" y="42983"/>
                  </a:lnTo>
                  <a:lnTo>
                    <a:pt x="42982" y="32785"/>
                  </a:lnTo>
                  <a:lnTo>
                    <a:pt x="10141" y="1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6" name="Google Shape;326;p66"/>
            <p:cNvSpPr/>
            <p:nvPr/>
          </p:nvSpPr>
          <p:spPr>
            <a:xfrm>
              <a:off x="2485525" y="3938500"/>
              <a:ext cx="821075" cy="819625"/>
            </a:xfrm>
            <a:custGeom>
              <a:avLst/>
              <a:gdLst/>
              <a:ahLst/>
              <a:cxnLst/>
              <a:rect l="l" t="t" r="r" b="b"/>
              <a:pathLst>
                <a:path w="32843" h="32785" extrusionOk="0">
                  <a:moveTo>
                    <a:pt x="10199" y="1"/>
                  </a:moveTo>
                  <a:lnTo>
                    <a:pt x="1" y="10199"/>
                  </a:lnTo>
                  <a:lnTo>
                    <a:pt x="22644" y="32785"/>
                  </a:lnTo>
                  <a:lnTo>
                    <a:pt x="32842" y="22586"/>
                  </a:lnTo>
                  <a:lnTo>
                    <a:pt x="10199" y="1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7" name="Google Shape;327;p66"/>
            <p:cNvSpPr/>
            <p:nvPr/>
          </p:nvSpPr>
          <p:spPr>
            <a:xfrm>
              <a:off x="4239950" y="863250"/>
              <a:ext cx="819625" cy="819625"/>
            </a:xfrm>
            <a:custGeom>
              <a:avLst/>
              <a:gdLst/>
              <a:ahLst/>
              <a:cxnLst/>
              <a:rect l="l" t="t" r="r" b="b"/>
              <a:pathLst>
                <a:path w="32785" h="32785" extrusionOk="0">
                  <a:moveTo>
                    <a:pt x="10141" y="0"/>
                  </a:moveTo>
                  <a:lnTo>
                    <a:pt x="0" y="10198"/>
                  </a:lnTo>
                  <a:lnTo>
                    <a:pt x="22586" y="32784"/>
                  </a:lnTo>
                  <a:lnTo>
                    <a:pt x="32784" y="22586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8" name="Google Shape;328;p66"/>
            <p:cNvSpPr/>
            <p:nvPr/>
          </p:nvSpPr>
          <p:spPr>
            <a:xfrm>
              <a:off x="3780450" y="1697250"/>
              <a:ext cx="1135075" cy="1136500"/>
            </a:xfrm>
            <a:custGeom>
              <a:avLst/>
              <a:gdLst/>
              <a:ahLst/>
              <a:cxnLst/>
              <a:rect l="l" t="t" r="r" b="b"/>
              <a:pathLst>
                <a:path w="45403" h="45460" extrusionOk="0">
                  <a:moveTo>
                    <a:pt x="10141" y="0"/>
                  </a:moveTo>
                  <a:lnTo>
                    <a:pt x="1" y="10198"/>
                  </a:lnTo>
                  <a:lnTo>
                    <a:pt x="35204" y="45459"/>
                  </a:lnTo>
                  <a:lnTo>
                    <a:pt x="45402" y="35261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9" name="Google Shape;329;p66"/>
            <p:cNvSpPr/>
            <p:nvPr/>
          </p:nvSpPr>
          <p:spPr>
            <a:xfrm>
              <a:off x="2020275" y="2161050"/>
              <a:ext cx="3526150" cy="1339600"/>
            </a:xfrm>
            <a:custGeom>
              <a:avLst/>
              <a:gdLst/>
              <a:ahLst/>
              <a:cxnLst/>
              <a:rect l="l" t="t" r="r" b="b"/>
              <a:pathLst>
                <a:path w="141046" h="53584" extrusionOk="0">
                  <a:moveTo>
                    <a:pt x="130905" y="1"/>
                  </a:moveTo>
                  <a:cubicBezTo>
                    <a:pt x="111143" y="19705"/>
                    <a:pt x="89536" y="20512"/>
                    <a:pt x="66663" y="21376"/>
                  </a:cubicBezTo>
                  <a:cubicBezTo>
                    <a:pt x="43904" y="22240"/>
                    <a:pt x="20339" y="23105"/>
                    <a:pt x="1" y="43443"/>
                  </a:cubicBezTo>
                  <a:lnTo>
                    <a:pt x="10199" y="53584"/>
                  </a:lnTo>
                  <a:cubicBezTo>
                    <a:pt x="26504" y="37221"/>
                    <a:pt x="45345" y="36587"/>
                    <a:pt x="67124" y="35723"/>
                  </a:cubicBezTo>
                  <a:cubicBezTo>
                    <a:pt x="90631" y="34858"/>
                    <a:pt x="117250" y="33937"/>
                    <a:pt x="141045" y="10141"/>
                  </a:cubicBezTo>
                  <a:lnTo>
                    <a:pt x="130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0" name="Google Shape;330;p66"/>
            <p:cNvSpPr/>
            <p:nvPr/>
          </p:nvSpPr>
          <p:spPr>
            <a:xfrm>
              <a:off x="2762100" y="536275"/>
              <a:ext cx="2042500" cy="4587725"/>
            </a:xfrm>
            <a:custGeom>
              <a:avLst/>
              <a:gdLst/>
              <a:ahLst/>
              <a:cxnLst/>
              <a:rect l="l" t="t" r="r" b="b"/>
              <a:pathLst>
                <a:path w="81700" h="183509" extrusionOk="0">
                  <a:moveTo>
                    <a:pt x="71560" y="1"/>
                  </a:moveTo>
                  <a:cubicBezTo>
                    <a:pt x="36298" y="35146"/>
                    <a:pt x="33418" y="67584"/>
                    <a:pt x="30825" y="96162"/>
                  </a:cubicBezTo>
                  <a:cubicBezTo>
                    <a:pt x="28463" y="122377"/>
                    <a:pt x="26216" y="147152"/>
                    <a:pt x="0" y="173368"/>
                  </a:cubicBezTo>
                  <a:lnTo>
                    <a:pt x="10198" y="183508"/>
                  </a:lnTo>
                  <a:cubicBezTo>
                    <a:pt x="40159" y="153663"/>
                    <a:pt x="42751" y="125085"/>
                    <a:pt x="45171" y="97429"/>
                  </a:cubicBezTo>
                  <a:cubicBezTo>
                    <a:pt x="47764" y="68737"/>
                    <a:pt x="50242" y="41657"/>
                    <a:pt x="81700" y="10199"/>
                  </a:cubicBezTo>
                  <a:lnTo>
                    <a:pt x="71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31" name="Google Shape;331;p66"/>
          <p:cNvGrpSpPr/>
          <p:nvPr/>
        </p:nvGrpSpPr>
        <p:grpSpPr>
          <a:xfrm>
            <a:off x="2980977" y="4154923"/>
            <a:ext cx="323055" cy="323055"/>
            <a:chOff x="1190625" y="238125"/>
            <a:chExt cx="5185475" cy="5185475"/>
          </a:xfrm>
        </p:grpSpPr>
        <p:sp>
          <p:nvSpPr>
            <p:cNvPr id="332" name="Google Shape;332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3" name="Google Shape;333;p66"/>
            <p:cNvSpPr/>
            <p:nvPr/>
          </p:nvSpPr>
          <p:spPr>
            <a:xfrm>
              <a:off x="2652625" y="1835525"/>
              <a:ext cx="2261450" cy="2136150"/>
            </a:xfrm>
            <a:custGeom>
              <a:avLst/>
              <a:gdLst/>
              <a:ahLst/>
              <a:cxnLst/>
              <a:rect l="l" t="t" r="r" b="b"/>
              <a:pathLst>
                <a:path w="90458" h="85446" extrusionOk="0">
                  <a:moveTo>
                    <a:pt x="9795" y="0"/>
                  </a:moveTo>
                  <a:lnTo>
                    <a:pt x="0" y="10544"/>
                  </a:lnTo>
                  <a:lnTo>
                    <a:pt x="80663" y="85445"/>
                  </a:lnTo>
                  <a:lnTo>
                    <a:pt x="90458" y="74844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4" name="Google Shape;334;p66"/>
            <p:cNvSpPr/>
            <p:nvPr/>
          </p:nvSpPr>
          <p:spPr>
            <a:xfrm>
              <a:off x="2508575" y="1834075"/>
              <a:ext cx="2405500" cy="2280200"/>
            </a:xfrm>
            <a:custGeom>
              <a:avLst/>
              <a:gdLst/>
              <a:ahLst/>
              <a:cxnLst/>
              <a:rect l="l" t="t" r="r" b="b"/>
              <a:pathLst>
                <a:path w="96220" h="91208" extrusionOk="0">
                  <a:moveTo>
                    <a:pt x="86425" y="1"/>
                  </a:moveTo>
                  <a:lnTo>
                    <a:pt x="1" y="80663"/>
                  </a:lnTo>
                  <a:lnTo>
                    <a:pt x="9853" y="91207"/>
                  </a:lnTo>
                  <a:lnTo>
                    <a:pt x="96220" y="10544"/>
                  </a:lnTo>
                  <a:lnTo>
                    <a:pt x="86425" y="1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5" name="Google Shape;335;p66"/>
            <p:cNvSpPr/>
            <p:nvPr/>
          </p:nvSpPr>
          <p:spPr>
            <a:xfrm>
              <a:off x="3538475" y="2650800"/>
              <a:ext cx="509925" cy="509925"/>
            </a:xfrm>
            <a:custGeom>
              <a:avLst/>
              <a:gdLst/>
              <a:ahLst/>
              <a:cxnLst/>
              <a:rect l="l" t="t" r="r" b="b"/>
              <a:pathLst>
                <a:path w="20397" h="20397" extrusionOk="0">
                  <a:moveTo>
                    <a:pt x="10141" y="0"/>
                  </a:moveTo>
                  <a:lnTo>
                    <a:pt x="0" y="10141"/>
                  </a:lnTo>
                  <a:lnTo>
                    <a:pt x="10141" y="20396"/>
                  </a:lnTo>
                  <a:lnTo>
                    <a:pt x="20396" y="10141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6" name="Google Shape;336;p66"/>
            <p:cNvSpPr/>
            <p:nvPr/>
          </p:nvSpPr>
          <p:spPr>
            <a:xfrm>
              <a:off x="2198900" y="1390425"/>
              <a:ext cx="1080325" cy="1080350"/>
            </a:xfrm>
            <a:custGeom>
              <a:avLst/>
              <a:gdLst/>
              <a:ahLst/>
              <a:cxnLst/>
              <a:rect l="l" t="t" r="r" b="b"/>
              <a:pathLst>
                <a:path w="43213" h="43214" extrusionOk="0">
                  <a:moveTo>
                    <a:pt x="21606" y="1"/>
                  </a:moveTo>
                  <a:cubicBezTo>
                    <a:pt x="9680" y="1"/>
                    <a:pt x="0" y="9680"/>
                    <a:pt x="0" y="21607"/>
                  </a:cubicBezTo>
                  <a:cubicBezTo>
                    <a:pt x="0" y="33534"/>
                    <a:pt x="9680" y="43213"/>
                    <a:pt x="21606" y="43213"/>
                  </a:cubicBezTo>
                  <a:cubicBezTo>
                    <a:pt x="33533" y="43213"/>
                    <a:pt x="43212" y="33534"/>
                    <a:pt x="43212" y="21607"/>
                  </a:cubicBezTo>
                  <a:cubicBezTo>
                    <a:pt x="43212" y="9680"/>
                    <a:pt x="33533" y="1"/>
                    <a:pt x="21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7" name="Google Shape;337;p66"/>
            <p:cNvSpPr/>
            <p:nvPr/>
          </p:nvSpPr>
          <p:spPr>
            <a:xfrm>
              <a:off x="4215450" y="1390425"/>
              <a:ext cx="1080350" cy="1080350"/>
            </a:xfrm>
            <a:custGeom>
              <a:avLst/>
              <a:gdLst/>
              <a:ahLst/>
              <a:cxnLst/>
              <a:rect l="l" t="t" r="r" b="b"/>
              <a:pathLst>
                <a:path w="43214" h="43214" extrusionOk="0">
                  <a:moveTo>
                    <a:pt x="21607" y="1"/>
                  </a:moveTo>
                  <a:cubicBezTo>
                    <a:pt x="9680" y="1"/>
                    <a:pt x="1" y="9680"/>
                    <a:pt x="1" y="21607"/>
                  </a:cubicBezTo>
                  <a:cubicBezTo>
                    <a:pt x="1" y="33534"/>
                    <a:pt x="9680" y="43213"/>
                    <a:pt x="21607" y="43213"/>
                  </a:cubicBezTo>
                  <a:cubicBezTo>
                    <a:pt x="33534" y="43213"/>
                    <a:pt x="43213" y="33534"/>
                    <a:pt x="43213" y="21607"/>
                  </a:cubicBezTo>
                  <a:cubicBezTo>
                    <a:pt x="43213" y="9680"/>
                    <a:pt x="33534" y="1"/>
                    <a:pt x="2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8" name="Google Shape;338;p66"/>
            <p:cNvSpPr/>
            <p:nvPr/>
          </p:nvSpPr>
          <p:spPr>
            <a:xfrm>
              <a:off x="4287475" y="33710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7" y="0"/>
                  </a:moveTo>
                  <a:cubicBezTo>
                    <a:pt x="9680" y="0"/>
                    <a:pt x="1" y="9680"/>
                    <a:pt x="1" y="21606"/>
                  </a:cubicBezTo>
                  <a:cubicBezTo>
                    <a:pt x="1" y="33533"/>
                    <a:pt x="9680" y="43212"/>
                    <a:pt x="21607" y="43212"/>
                  </a:cubicBezTo>
                  <a:cubicBezTo>
                    <a:pt x="33533" y="43212"/>
                    <a:pt x="43213" y="33533"/>
                    <a:pt x="43213" y="21606"/>
                  </a:cubicBezTo>
                  <a:cubicBezTo>
                    <a:pt x="43213" y="9680"/>
                    <a:pt x="33533" y="0"/>
                    <a:pt x="2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9" name="Google Shape;339;p66"/>
            <p:cNvSpPr/>
            <p:nvPr/>
          </p:nvSpPr>
          <p:spPr>
            <a:xfrm>
              <a:off x="2198900" y="33710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40" name="Google Shape;340;p66"/>
          <p:cNvGrpSpPr/>
          <p:nvPr/>
        </p:nvGrpSpPr>
        <p:grpSpPr>
          <a:xfrm>
            <a:off x="1217914" y="4599186"/>
            <a:ext cx="323055" cy="323055"/>
            <a:chOff x="1190625" y="238125"/>
            <a:chExt cx="5185475" cy="5185475"/>
          </a:xfrm>
        </p:grpSpPr>
        <p:sp>
          <p:nvSpPr>
            <p:cNvPr id="341" name="Google Shape;341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2" name="Google Shape;342;p66"/>
            <p:cNvSpPr/>
            <p:nvPr/>
          </p:nvSpPr>
          <p:spPr>
            <a:xfrm>
              <a:off x="1982825" y="714875"/>
              <a:ext cx="3601050" cy="4231950"/>
            </a:xfrm>
            <a:custGeom>
              <a:avLst/>
              <a:gdLst/>
              <a:ahLst/>
              <a:cxnLst/>
              <a:rect l="l" t="t" r="r" b="b"/>
              <a:pathLst>
                <a:path w="144042" h="169278" extrusionOk="0">
                  <a:moveTo>
                    <a:pt x="72021" y="45345"/>
                  </a:moveTo>
                  <a:lnTo>
                    <a:pt x="103307" y="118863"/>
                  </a:lnTo>
                  <a:lnTo>
                    <a:pt x="40678" y="118863"/>
                  </a:lnTo>
                  <a:lnTo>
                    <a:pt x="72021" y="45345"/>
                  </a:lnTo>
                  <a:close/>
                  <a:moveTo>
                    <a:pt x="72021" y="1"/>
                  </a:moveTo>
                  <a:lnTo>
                    <a:pt x="1" y="169277"/>
                  </a:lnTo>
                  <a:lnTo>
                    <a:pt x="19648" y="169277"/>
                  </a:lnTo>
                  <a:lnTo>
                    <a:pt x="33649" y="136839"/>
                  </a:lnTo>
                  <a:lnTo>
                    <a:pt x="110451" y="136839"/>
                  </a:lnTo>
                  <a:lnTo>
                    <a:pt x="124452" y="169277"/>
                  </a:lnTo>
                  <a:lnTo>
                    <a:pt x="144041" y="169277"/>
                  </a:lnTo>
                  <a:lnTo>
                    <a:pt x="7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43" name="Google Shape;343;p66"/>
          <p:cNvGrpSpPr/>
          <p:nvPr/>
        </p:nvGrpSpPr>
        <p:grpSpPr>
          <a:xfrm>
            <a:off x="1661376" y="4599186"/>
            <a:ext cx="323055" cy="323055"/>
            <a:chOff x="1190625" y="238125"/>
            <a:chExt cx="5185475" cy="5185475"/>
          </a:xfrm>
        </p:grpSpPr>
        <p:sp>
          <p:nvSpPr>
            <p:cNvPr id="344" name="Google Shape;344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5" name="Google Shape;345;p66"/>
            <p:cNvSpPr/>
            <p:nvPr/>
          </p:nvSpPr>
          <p:spPr>
            <a:xfrm>
              <a:off x="3783350" y="2290700"/>
              <a:ext cx="1620475" cy="2700775"/>
            </a:xfrm>
            <a:custGeom>
              <a:avLst/>
              <a:gdLst/>
              <a:ahLst/>
              <a:cxnLst/>
              <a:rect l="l" t="t" r="r" b="b"/>
              <a:pathLst>
                <a:path w="64819" h="108031" extrusionOk="0">
                  <a:moveTo>
                    <a:pt x="0" y="0"/>
                  </a:moveTo>
                  <a:lnTo>
                    <a:pt x="0" y="108030"/>
                  </a:lnTo>
                  <a:lnTo>
                    <a:pt x="64818" y="43270"/>
                  </a:lnTo>
                  <a:lnTo>
                    <a:pt x="64818" y="0"/>
                  </a:lnTo>
                  <a:close/>
                </a:path>
              </a:pathLst>
            </a:custGeom>
            <a:solidFill>
              <a:srgbClr val="8C7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6" name="Google Shape;346;p66"/>
            <p:cNvSpPr/>
            <p:nvPr/>
          </p:nvSpPr>
          <p:spPr>
            <a:xfrm>
              <a:off x="2164325" y="670225"/>
              <a:ext cx="3240925" cy="3240950"/>
            </a:xfrm>
            <a:custGeom>
              <a:avLst/>
              <a:gdLst/>
              <a:ahLst/>
              <a:cxnLst/>
              <a:rect l="l" t="t" r="r" b="b"/>
              <a:pathLst>
                <a:path w="129637" h="129638" extrusionOk="0">
                  <a:moveTo>
                    <a:pt x="64819" y="1"/>
                  </a:moveTo>
                  <a:lnTo>
                    <a:pt x="1" y="64819"/>
                  </a:lnTo>
                  <a:lnTo>
                    <a:pt x="64819" y="129637"/>
                  </a:lnTo>
                  <a:lnTo>
                    <a:pt x="129637" y="64819"/>
                  </a:lnTo>
                  <a:lnTo>
                    <a:pt x="64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47" name="Google Shape;347;p66"/>
          <p:cNvGrpSpPr/>
          <p:nvPr/>
        </p:nvGrpSpPr>
        <p:grpSpPr>
          <a:xfrm>
            <a:off x="2104839" y="4599186"/>
            <a:ext cx="323055" cy="323055"/>
            <a:chOff x="1190625" y="238125"/>
            <a:chExt cx="5185475" cy="5185475"/>
          </a:xfrm>
        </p:grpSpPr>
        <p:sp>
          <p:nvSpPr>
            <p:cNvPr id="348" name="Google Shape;348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9" name="Google Shape;349;p6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0" name="Google Shape;350;p66"/>
            <p:cNvSpPr/>
            <p:nvPr/>
          </p:nvSpPr>
          <p:spPr>
            <a:xfrm>
              <a:off x="2883100" y="3082900"/>
              <a:ext cx="720225" cy="720250"/>
            </a:xfrm>
            <a:custGeom>
              <a:avLst/>
              <a:gdLst/>
              <a:ahLst/>
              <a:cxnLst/>
              <a:rect l="l" t="t" r="r" b="b"/>
              <a:pathLst>
                <a:path w="28809" h="28810" extrusionOk="0">
                  <a:moveTo>
                    <a:pt x="14404" y="1"/>
                  </a:moveTo>
                  <a:cubicBezTo>
                    <a:pt x="6453" y="1"/>
                    <a:pt x="0" y="6454"/>
                    <a:pt x="0" y="14405"/>
                  </a:cubicBezTo>
                  <a:cubicBezTo>
                    <a:pt x="0" y="22356"/>
                    <a:pt x="6453" y="28809"/>
                    <a:pt x="14404" y="28809"/>
                  </a:cubicBezTo>
                  <a:cubicBezTo>
                    <a:pt x="22355" y="28809"/>
                    <a:pt x="28808" y="22356"/>
                    <a:pt x="28808" y="14405"/>
                  </a:cubicBezTo>
                  <a:cubicBezTo>
                    <a:pt x="28808" y="6454"/>
                    <a:pt x="22355" y="1"/>
                    <a:pt x="14404" y="1"/>
                  </a:cubicBezTo>
                  <a:close/>
                </a:path>
              </a:pathLst>
            </a:custGeom>
            <a:solidFill>
              <a:srgbClr val="8C7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51" name="Google Shape;351;p66"/>
          <p:cNvGrpSpPr/>
          <p:nvPr/>
        </p:nvGrpSpPr>
        <p:grpSpPr>
          <a:xfrm>
            <a:off x="1650591" y="3699423"/>
            <a:ext cx="323055" cy="323055"/>
            <a:chOff x="1190625" y="238125"/>
            <a:chExt cx="5185475" cy="5185475"/>
          </a:xfrm>
        </p:grpSpPr>
        <p:sp>
          <p:nvSpPr>
            <p:cNvPr id="352" name="Google Shape;352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3" name="Google Shape;353;p66"/>
            <p:cNvSpPr/>
            <p:nvPr/>
          </p:nvSpPr>
          <p:spPr>
            <a:xfrm>
              <a:off x="2162875" y="1210375"/>
              <a:ext cx="3240950" cy="3088250"/>
            </a:xfrm>
            <a:custGeom>
              <a:avLst/>
              <a:gdLst/>
              <a:ahLst/>
              <a:cxnLst/>
              <a:rect l="l" t="t" r="r" b="b"/>
              <a:pathLst>
                <a:path w="129638" h="123530" extrusionOk="0">
                  <a:moveTo>
                    <a:pt x="35089" y="1"/>
                  </a:moveTo>
                  <a:cubicBezTo>
                    <a:pt x="33188" y="1"/>
                    <a:pt x="31286" y="59"/>
                    <a:pt x="29155" y="289"/>
                  </a:cubicBezTo>
                  <a:cubicBezTo>
                    <a:pt x="16479" y="1499"/>
                    <a:pt x="1787" y="13195"/>
                    <a:pt x="1" y="35435"/>
                  </a:cubicBezTo>
                  <a:lnTo>
                    <a:pt x="1" y="39641"/>
                  </a:lnTo>
                  <a:cubicBezTo>
                    <a:pt x="1672" y="60959"/>
                    <a:pt x="24949" y="83602"/>
                    <a:pt x="64819" y="123530"/>
                  </a:cubicBezTo>
                  <a:cubicBezTo>
                    <a:pt x="104747" y="83602"/>
                    <a:pt x="127966" y="60959"/>
                    <a:pt x="129637" y="39583"/>
                  </a:cubicBezTo>
                  <a:lnTo>
                    <a:pt x="129637" y="35435"/>
                  </a:lnTo>
                  <a:cubicBezTo>
                    <a:pt x="127851" y="13195"/>
                    <a:pt x="113159" y="1499"/>
                    <a:pt x="100484" y="289"/>
                  </a:cubicBezTo>
                  <a:cubicBezTo>
                    <a:pt x="98409" y="59"/>
                    <a:pt x="96393" y="1"/>
                    <a:pt x="94549" y="1"/>
                  </a:cubicBezTo>
                  <a:cubicBezTo>
                    <a:pt x="79972" y="1"/>
                    <a:pt x="72885" y="6339"/>
                    <a:pt x="64819" y="15903"/>
                  </a:cubicBezTo>
                  <a:cubicBezTo>
                    <a:pt x="56753" y="6339"/>
                    <a:pt x="49781" y="1"/>
                    <a:pt x="35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54" name="Google Shape;354;p66"/>
          <p:cNvGrpSpPr/>
          <p:nvPr/>
        </p:nvGrpSpPr>
        <p:grpSpPr>
          <a:xfrm>
            <a:off x="2537516" y="3699423"/>
            <a:ext cx="323055" cy="323055"/>
            <a:chOff x="1190625" y="238125"/>
            <a:chExt cx="5185475" cy="5185475"/>
          </a:xfrm>
        </p:grpSpPr>
        <p:sp>
          <p:nvSpPr>
            <p:cNvPr id="355" name="Google Shape;355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6" name="Google Shape;356;p6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57617" y="39641"/>
                  </a:moveTo>
                  <a:lnTo>
                    <a:pt x="57617" y="57617"/>
                  </a:lnTo>
                  <a:lnTo>
                    <a:pt x="39641" y="57617"/>
                  </a:lnTo>
                  <a:lnTo>
                    <a:pt x="39641" y="39641"/>
                  </a:lnTo>
                  <a:close/>
                  <a:moveTo>
                    <a:pt x="90055" y="39641"/>
                  </a:moveTo>
                  <a:lnTo>
                    <a:pt x="90055" y="57617"/>
                  </a:lnTo>
                  <a:lnTo>
                    <a:pt x="72021" y="57617"/>
                  </a:lnTo>
                  <a:lnTo>
                    <a:pt x="72021" y="39641"/>
                  </a:lnTo>
                  <a:close/>
                  <a:moveTo>
                    <a:pt x="57617" y="72021"/>
                  </a:moveTo>
                  <a:lnTo>
                    <a:pt x="57617" y="90055"/>
                  </a:lnTo>
                  <a:lnTo>
                    <a:pt x="39641" y="90055"/>
                  </a:lnTo>
                  <a:lnTo>
                    <a:pt x="39641" y="72021"/>
                  </a:lnTo>
                  <a:close/>
                  <a:moveTo>
                    <a:pt x="90055" y="72021"/>
                  </a:moveTo>
                  <a:lnTo>
                    <a:pt x="90055" y="90055"/>
                  </a:lnTo>
                  <a:lnTo>
                    <a:pt x="72021" y="90055"/>
                  </a:lnTo>
                  <a:lnTo>
                    <a:pt x="72021" y="72021"/>
                  </a:lnTo>
                  <a:close/>
                  <a:moveTo>
                    <a:pt x="25237" y="1"/>
                  </a:moveTo>
                  <a:lnTo>
                    <a:pt x="25237" y="25237"/>
                  </a:lnTo>
                  <a:lnTo>
                    <a:pt x="1" y="25237"/>
                  </a:lnTo>
                  <a:lnTo>
                    <a:pt x="1" y="39641"/>
                  </a:lnTo>
                  <a:lnTo>
                    <a:pt x="25237" y="39641"/>
                  </a:lnTo>
                  <a:lnTo>
                    <a:pt x="25237" y="57617"/>
                  </a:lnTo>
                  <a:lnTo>
                    <a:pt x="1" y="57617"/>
                  </a:lnTo>
                  <a:lnTo>
                    <a:pt x="1" y="72021"/>
                  </a:lnTo>
                  <a:lnTo>
                    <a:pt x="25237" y="72021"/>
                  </a:lnTo>
                  <a:lnTo>
                    <a:pt x="25237" y="90055"/>
                  </a:lnTo>
                  <a:lnTo>
                    <a:pt x="1" y="90055"/>
                  </a:lnTo>
                  <a:lnTo>
                    <a:pt x="1" y="104459"/>
                  </a:lnTo>
                  <a:lnTo>
                    <a:pt x="25237" y="104459"/>
                  </a:lnTo>
                  <a:lnTo>
                    <a:pt x="25237" y="129637"/>
                  </a:lnTo>
                  <a:lnTo>
                    <a:pt x="39641" y="129637"/>
                  </a:lnTo>
                  <a:lnTo>
                    <a:pt x="39641" y="104459"/>
                  </a:lnTo>
                  <a:lnTo>
                    <a:pt x="57617" y="104459"/>
                  </a:lnTo>
                  <a:lnTo>
                    <a:pt x="57617" y="129637"/>
                  </a:lnTo>
                  <a:lnTo>
                    <a:pt x="72021" y="129637"/>
                  </a:lnTo>
                  <a:lnTo>
                    <a:pt x="72021" y="104459"/>
                  </a:lnTo>
                  <a:lnTo>
                    <a:pt x="90055" y="104459"/>
                  </a:lnTo>
                  <a:lnTo>
                    <a:pt x="90055" y="129637"/>
                  </a:lnTo>
                  <a:lnTo>
                    <a:pt x="104459" y="129637"/>
                  </a:lnTo>
                  <a:lnTo>
                    <a:pt x="104459" y="104459"/>
                  </a:lnTo>
                  <a:lnTo>
                    <a:pt x="129637" y="104459"/>
                  </a:lnTo>
                  <a:lnTo>
                    <a:pt x="129637" y="90055"/>
                  </a:lnTo>
                  <a:lnTo>
                    <a:pt x="104459" y="90055"/>
                  </a:lnTo>
                  <a:lnTo>
                    <a:pt x="104459" y="72021"/>
                  </a:lnTo>
                  <a:lnTo>
                    <a:pt x="129637" y="72021"/>
                  </a:lnTo>
                  <a:lnTo>
                    <a:pt x="129637" y="57617"/>
                  </a:lnTo>
                  <a:lnTo>
                    <a:pt x="104459" y="57617"/>
                  </a:lnTo>
                  <a:lnTo>
                    <a:pt x="104459" y="39641"/>
                  </a:lnTo>
                  <a:lnTo>
                    <a:pt x="129637" y="39641"/>
                  </a:lnTo>
                  <a:lnTo>
                    <a:pt x="129637" y="25237"/>
                  </a:lnTo>
                  <a:lnTo>
                    <a:pt x="104459" y="25237"/>
                  </a:lnTo>
                  <a:lnTo>
                    <a:pt x="104459" y="1"/>
                  </a:lnTo>
                  <a:lnTo>
                    <a:pt x="90055" y="1"/>
                  </a:lnTo>
                  <a:lnTo>
                    <a:pt x="90055" y="25237"/>
                  </a:lnTo>
                  <a:lnTo>
                    <a:pt x="72021" y="25237"/>
                  </a:lnTo>
                  <a:lnTo>
                    <a:pt x="72021" y="1"/>
                  </a:lnTo>
                  <a:lnTo>
                    <a:pt x="57617" y="1"/>
                  </a:lnTo>
                  <a:lnTo>
                    <a:pt x="57617" y="25237"/>
                  </a:lnTo>
                  <a:lnTo>
                    <a:pt x="39641" y="25237"/>
                  </a:lnTo>
                  <a:lnTo>
                    <a:pt x="39641" y="1"/>
                  </a:lnTo>
                  <a:close/>
                </a:path>
              </a:pathLst>
            </a:custGeom>
            <a:solidFill>
              <a:srgbClr val="F9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7" name="Google Shape;357;p66"/>
            <p:cNvSpPr/>
            <p:nvPr/>
          </p:nvSpPr>
          <p:spPr>
            <a:xfrm>
              <a:off x="2793775" y="1841275"/>
              <a:ext cx="360125" cy="360125"/>
            </a:xfrm>
            <a:custGeom>
              <a:avLst/>
              <a:gdLst/>
              <a:ahLst/>
              <a:cxnLst/>
              <a:rect l="l" t="t" r="r" b="b"/>
              <a:pathLst>
                <a:path w="14405" h="14405" extrusionOk="0">
                  <a:moveTo>
                    <a:pt x="1" y="1"/>
                  </a:moveTo>
                  <a:lnTo>
                    <a:pt x="1" y="14405"/>
                  </a:lnTo>
                  <a:lnTo>
                    <a:pt x="14405" y="14405"/>
                  </a:lnTo>
                  <a:lnTo>
                    <a:pt x="14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8" name="Google Shape;358;p66"/>
            <p:cNvSpPr/>
            <p:nvPr/>
          </p:nvSpPr>
          <p:spPr>
            <a:xfrm>
              <a:off x="2793775" y="2650800"/>
              <a:ext cx="360125" cy="360125"/>
            </a:xfrm>
            <a:custGeom>
              <a:avLst/>
              <a:gdLst/>
              <a:ahLst/>
              <a:cxnLst/>
              <a:rect l="l" t="t" r="r" b="b"/>
              <a:pathLst>
                <a:path w="14405" h="14405" extrusionOk="0">
                  <a:moveTo>
                    <a:pt x="1" y="0"/>
                  </a:moveTo>
                  <a:lnTo>
                    <a:pt x="1" y="14404"/>
                  </a:lnTo>
                  <a:lnTo>
                    <a:pt x="14405" y="14404"/>
                  </a:lnTo>
                  <a:lnTo>
                    <a:pt x="14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9" name="Google Shape;359;p66"/>
            <p:cNvSpPr/>
            <p:nvPr/>
          </p:nvSpPr>
          <p:spPr>
            <a:xfrm>
              <a:off x="2793775" y="3461725"/>
              <a:ext cx="360125" cy="360150"/>
            </a:xfrm>
            <a:custGeom>
              <a:avLst/>
              <a:gdLst/>
              <a:ahLst/>
              <a:cxnLst/>
              <a:rect l="l" t="t" r="r" b="b"/>
              <a:pathLst>
                <a:path w="14405" h="14406" extrusionOk="0">
                  <a:moveTo>
                    <a:pt x="1" y="1"/>
                  </a:moveTo>
                  <a:lnTo>
                    <a:pt x="1" y="14405"/>
                  </a:lnTo>
                  <a:lnTo>
                    <a:pt x="14405" y="14405"/>
                  </a:lnTo>
                  <a:lnTo>
                    <a:pt x="14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0" name="Google Shape;360;p66"/>
            <p:cNvSpPr/>
            <p:nvPr/>
          </p:nvSpPr>
          <p:spPr>
            <a:xfrm>
              <a:off x="3603300" y="1841275"/>
              <a:ext cx="360125" cy="360125"/>
            </a:xfrm>
            <a:custGeom>
              <a:avLst/>
              <a:gdLst/>
              <a:ahLst/>
              <a:cxnLst/>
              <a:rect l="l" t="t" r="r" b="b"/>
              <a:pathLst>
                <a:path w="14405" h="14405" extrusionOk="0">
                  <a:moveTo>
                    <a:pt x="0" y="1"/>
                  </a:moveTo>
                  <a:lnTo>
                    <a:pt x="0" y="14405"/>
                  </a:lnTo>
                  <a:lnTo>
                    <a:pt x="14404" y="14405"/>
                  </a:lnTo>
                  <a:lnTo>
                    <a:pt x="14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1" name="Google Shape;361;p66"/>
            <p:cNvSpPr/>
            <p:nvPr/>
          </p:nvSpPr>
          <p:spPr>
            <a:xfrm>
              <a:off x="3603300" y="2650800"/>
              <a:ext cx="360125" cy="360125"/>
            </a:xfrm>
            <a:custGeom>
              <a:avLst/>
              <a:gdLst/>
              <a:ahLst/>
              <a:cxnLst/>
              <a:rect l="l" t="t" r="r" b="b"/>
              <a:pathLst>
                <a:path w="14405" h="14405" extrusionOk="0">
                  <a:moveTo>
                    <a:pt x="0" y="0"/>
                  </a:moveTo>
                  <a:lnTo>
                    <a:pt x="0" y="14404"/>
                  </a:lnTo>
                  <a:lnTo>
                    <a:pt x="14404" y="14404"/>
                  </a:lnTo>
                  <a:lnTo>
                    <a:pt x="14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2" name="Google Shape;362;p66"/>
            <p:cNvSpPr/>
            <p:nvPr/>
          </p:nvSpPr>
          <p:spPr>
            <a:xfrm>
              <a:off x="3603300" y="3461725"/>
              <a:ext cx="360125" cy="360150"/>
            </a:xfrm>
            <a:custGeom>
              <a:avLst/>
              <a:gdLst/>
              <a:ahLst/>
              <a:cxnLst/>
              <a:rect l="l" t="t" r="r" b="b"/>
              <a:pathLst>
                <a:path w="14405" h="14406" extrusionOk="0">
                  <a:moveTo>
                    <a:pt x="0" y="1"/>
                  </a:moveTo>
                  <a:lnTo>
                    <a:pt x="0" y="14405"/>
                  </a:lnTo>
                  <a:lnTo>
                    <a:pt x="14404" y="14405"/>
                  </a:lnTo>
                  <a:lnTo>
                    <a:pt x="14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3" name="Google Shape;363;p66"/>
            <p:cNvSpPr/>
            <p:nvPr/>
          </p:nvSpPr>
          <p:spPr>
            <a:xfrm>
              <a:off x="4414225" y="1841275"/>
              <a:ext cx="360150" cy="360125"/>
            </a:xfrm>
            <a:custGeom>
              <a:avLst/>
              <a:gdLst/>
              <a:ahLst/>
              <a:cxnLst/>
              <a:rect l="l" t="t" r="r" b="b"/>
              <a:pathLst>
                <a:path w="14406" h="14405" extrusionOk="0">
                  <a:moveTo>
                    <a:pt x="1" y="1"/>
                  </a:moveTo>
                  <a:lnTo>
                    <a:pt x="1" y="14405"/>
                  </a:lnTo>
                  <a:lnTo>
                    <a:pt x="14405" y="14405"/>
                  </a:lnTo>
                  <a:lnTo>
                    <a:pt x="14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4" name="Google Shape;364;p66"/>
            <p:cNvSpPr/>
            <p:nvPr/>
          </p:nvSpPr>
          <p:spPr>
            <a:xfrm>
              <a:off x="4414225" y="2650800"/>
              <a:ext cx="360150" cy="360125"/>
            </a:xfrm>
            <a:custGeom>
              <a:avLst/>
              <a:gdLst/>
              <a:ahLst/>
              <a:cxnLst/>
              <a:rect l="l" t="t" r="r" b="b"/>
              <a:pathLst>
                <a:path w="14406" h="14405" extrusionOk="0">
                  <a:moveTo>
                    <a:pt x="1" y="0"/>
                  </a:moveTo>
                  <a:lnTo>
                    <a:pt x="1" y="14404"/>
                  </a:lnTo>
                  <a:lnTo>
                    <a:pt x="14405" y="14404"/>
                  </a:lnTo>
                  <a:lnTo>
                    <a:pt x="14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5" name="Google Shape;365;p66"/>
            <p:cNvSpPr/>
            <p:nvPr/>
          </p:nvSpPr>
          <p:spPr>
            <a:xfrm>
              <a:off x="4414225" y="3461725"/>
              <a:ext cx="360150" cy="360150"/>
            </a:xfrm>
            <a:custGeom>
              <a:avLst/>
              <a:gdLst/>
              <a:ahLst/>
              <a:cxnLst/>
              <a:rect l="l" t="t" r="r" b="b"/>
              <a:pathLst>
                <a:path w="14406" h="14406" extrusionOk="0">
                  <a:moveTo>
                    <a:pt x="1" y="1"/>
                  </a:moveTo>
                  <a:lnTo>
                    <a:pt x="1" y="14405"/>
                  </a:lnTo>
                  <a:lnTo>
                    <a:pt x="14405" y="14405"/>
                  </a:lnTo>
                  <a:lnTo>
                    <a:pt x="14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66" name="Google Shape;366;p66"/>
          <p:cNvGrpSpPr/>
          <p:nvPr/>
        </p:nvGrpSpPr>
        <p:grpSpPr>
          <a:xfrm>
            <a:off x="2094053" y="3699423"/>
            <a:ext cx="323055" cy="323055"/>
            <a:chOff x="1190625" y="238125"/>
            <a:chExt cx="5185475" cy="5185475"/>
          </a:xfrm>
        </p:grpSpPr>
        <p:sp>
          <p:nvSpPr>
            <p:cNvPr id="367" name="Google Shape;367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8" name="Google Shape;368;p66"/>
            <p:cNvSpPr/>
            <p:nvPr/>
          </p:nvSpPr>
          <p:spPr>
            <a:xfrm>
              <a:off x="2433675" y="1481175"/>
              <a:ext cx="2664775" cy="2664775"/>
            </a:xfrm>
            <a:custGeom>
              <a:avLst/>
              <a:gdLst/>
              <a:ahLst/>
              <a:cxnLst/>
              <a:rect l="l" t="t" r="r" b="b"/>
              <a:pathLst>
                <a:path w="106591" h="106591" extrusionOk="0">
                  <a:moveTo>
                    <a:pt x="46094" y="1"/>
                  </a:moveTo>
                  <a:lnTo>
                    <a:pt x="46094" y="35896"/>
                  </a:lnTo>
                  <a:lnTo>
                    <a:pt x="20858" y="10717"/>
                  </a:lnTo>
                  <a:lnTo>
                    <a:pt x="10717" y="20858"/>
                  </a:lnTo>
                  <a:lnTo>
                    <a:pt x="35896" y="46094"/>
                  </a:lnTo>
                  <a:lnTo>
                    <a:pt x="1" y="46094"/>
                  </a:lnTo>
                  <a:lnTo>
                    <a:pt x="1" y="60498"/>
                  </a:lnTo>
                  <a:lnTo>
                    <a:pt x="36184" y="60498"/>
                  </a:lnTo>
                  <a:lnTo>
                    <a:pt x="10717" y="85964"/>
                  </a:lnTo>
                  <a:lnTo>
                    <a:pt x="20858" y="96105"/>
                  </a:lnTo>
                  <a:lnTo>
                    <a:pt x="46094" y="70926"/>
                  </a:lnTo>
                  <a:lnTo>
                    <a:pt x="46094" y="106591"/>
                  </a:lnTo>
                  <a:lnTo>
                    <a:pt x="60498" y="106591"/>
                  </a:lnTo>
                  <a:lnTo>
                    <a:pt x="60498" y="70638"/>
                  </a:lnTo>
                  <a:lnTo>
                    <a:pt x="85964" y="96105"/>
                  </a:lnTo>
                  <a:lnTo>
                    <a:pt x="96105" y="85964"/>
                  </a:lnTo>
                  <a:lnTo>
                    <a:pt x="70638" y="60498"/>
                  </a:lnTo>
                  <a:lnTo>
                    <a:pt x="106591" y="60498"/>
                  </a:lnTo>
                  <a:lnTo>
                    <a:pt x="106591" y="46094"/>
                  </a:lnTo>
                  <a:lnTo>
                    <a:pt x="70926" y="46094"/>
                  </a:lnTo>
                  <a:lnTo>
                    <a:pt x="96105" y="20858"/>
                  </a:lnTo>
                  <a:lnTo>
                    <a:pt x="85964" y="10717"/>
                  </a:lnTo>
                  <a:lnTo>
                    <a:pt x="60498" y="36184"/>
                  </a:lnTo>
                  <a:lnTo>
                    <a:pt x="60498" y="1"/>
                  </a:lnTo>
                  <a:close/>
                </a:path>
              </a:pathLst>
            </a:custGeom>
            <a:solidFill>
              <a:srgbClr val="F9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9" name="Google Shape;369;p66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0" name="Google Shape;370;p6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21607"/>
                  </a:moveTo>
                  <a:cubicBezTo>
                    <a:pt x="88672" y="21607"/>
                    <a:pt x="108031" y="40966"/>
                    <a:pt x="108031" y="64819"/>
                  </a:cubicBezTo>
                  <a:cubicBezTo>
                    <a:pt x="108031" y="88672"/>
                    <a:pt x="88672" y="108031"/>
                    <a:pt x="64819" y="108031"/>
                  </a:cubicBezTo>
                  <a:cubicBezTo>
                    <a:pt x="40966" y="108031"/>
                    <a:pt x="21607" y="88672"/>
                    <a:pt x="21607" y="64819"/>
                  </a:cubicBezTo>
                  <a:cubicBezTo>
                    <a:pt x="21607" y="40966"/>
                    <a:pt x="40966" y="21607"/>
                    <a:pt x="64819" y="21607"/>
                  </a:cubicBezTo>
                  <a:close/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71" name="Google Shape;371;p66"/>
          <p:cNvGrpSpPr/>
          <p:nvPr/>
        </p:nvGrpSpPr>
        <p:grpSpPr>
          <a:xfrm>
            <a:off x="2094052" y="4153674"/>
            <a:ext cx="323055" cy="323055"/>
            <a:chOff x="1190625" y="238125"/>
            <a:chExt cx="5185475" cy="5185475"/>
          </a:xfrm>
        </p:grpSpPr>
        <p:sp>
          <p:nvSpPr>
            <p:cNvPr id="372" name="Google Shape;372;p6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3" name="Google Shape;373;p66"/>
            <p:cNvSpPr/>
            <p:nvPr/>
          </p:nvSpPr>
          <p:spPr>
            <a:xfrm>
              <a:off x="2162875" y="1390425"/>
              <a:ext cx="1440450" cy="2880850"/>
            </a:xfrm>
            <a:custGeom>
              <a:avLst/>
              <a:gdLst/>
              <a:ahLst/>
              <a:cxnLst/>
              <a:rect l="l" t="t" r="r" b="b"/>
              <a:pathLst>
                <a:path w="57618" h="115234" extrusionOk="0">
                  <a:moveTo>
                    <a:pt x="1" y="1"/>
                  </a:moveTo>
                  <a:lnTo>
                    <a:pt x="347" y="115233"/>
                  </a:lnTo>
                  <a:lnTo>
                    <a:pt x="57617" y="57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4" name="Google Shape;374;p66"/>
            <p:cNvSpPr/>
            <p:nvPr/>
          </p:nvSpPr>
          <p:spPr>
            <a:xfrm>
              <a:off x="3963400" y="1390425"/>
              <a:ext cx="1440425" cy="2880850"/>
            </a:xfrm>
            <a:custGeom>
              <a:avLst/>
              <a:gdLst/>
              <a:ahLst/>
              <a:cxnLst/>
              <a:rect l="l" t="t" r="r" b="b"/>
              <a:pathLst>
                <a:path w="57617" h="115234" extrusionOk="0">
                  <a:moveTo>
                    <a:pt x="57616" y="1"/>
                  </a:moveTo>
                  <a:lnTo>
                    <a:pt x="0" y="57617"/>
                  </a:lnTo>
                  <a:lnTo>
                    <a:pt x="57616" y="115233"/>
                  </a:lnTo>
                  <a:lnTo>
                    <a:pt x="5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375" name="Google Shape;375;p66"/>
          <p:cNvSpPr txBox="1"/>
          <p:nvPr/>
        </p:nvSpPr>
        <p:spPr>
          <a:xfrm>
            <a:off x="6977700" y="2906649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An element is related, connected or linked to another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66"/>
          <p:cNvSpPr txBox="1"/>
          <p:nvPr/>
        </p:nvSpPr>
        <p:spPr>
          <a:xfrm>
            <a:off x="6977700" y="3575100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Depicts a flow or sequence of behaviour from one element to another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66"/>
          <p:cNvSpPr txBox="1"/>
          <p:nvPr/>
        </p:nvSpPr>
        <p:spPr>
          <a:xfrm>
            <a:off x="6977700" y="4276716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An element is composed of or aggregates other elements.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66"/>
          <p:cNvSpPr txBox="1"/>
          <p:nvPr/>
        </p:nvSpPr>
        <p:spPr>
          <a:xfrm>
            <a:off x="191425" y="2811850"/>
            <a:ext cx="869400" cy="323100"/>
          </a:xfrm>
          <a:prstGeom prst="rect">
            <a:avLst/>
          </a:prstGeom>
          <a:solidFill>
            <a:srgbClr val="00D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j-lt"/>
              </a:rPr>
              <a:t>Big Picture</a:t>
            </a:r>
            <a:endParaRPr sz="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9" name="Google Shape;379;p66"/>
          <p:cNvSpPr txBox="1"/>
          <p:nvPr/>
        </p:nvSpPr>
        <p:spPr>
          <a:xfrm>
            <a:off x="191425" y="3249873"/>
            <a:ext cx="869400" cy="32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j-lt"/>
              </a:rPr>
              <a:t>Anatomy</a:t>
            </a:r>
            <a:endParaRPr sz="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0" name="Google Shape;380;p66"/>
          <p:cNvSpPr txBox="1"/>
          <p:nvPr/>
        </p:nvSpPr>
        <p:spPr>
          <a:xfrm>
            <a:off x="191425" y="3698680"/>
            <a:ext cx="869400" cy="323100"/>
          </a:xfrm>
          <a:prstGeom prst="rect">
            <a:avLst/>
          </a:prstGeom>
          <a:solidFill>
            <a:srgbClr val="E60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j-lt"/>
              </a:rPr>
              <a:t>Frames</a:t>
            </a:r>
            <a:endParaRPr sz="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1" name="Google Shape;381;p66"/>
          <p:cNvSpPr txBox="1"/>
          <p:nvPr/>
        </p:nvSpPr>
        <p:spPr>
          <a:xfrm>
            <a:off x="191425" y="4147478"/>
            <a:ext cx="869400" cy="323100"/>
          </a:xfrm>
          <a:prstGeom prst="rect">
            <a:avLst/>
          </a:prstGeom>
          <a:solidFill>
            <a:srgbClr val="B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j-lt"/>
              </a:rPr>
              <a:t>Design Space</a:t>
            </a:r>
            <a:endParaRPr sz="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2" name="Google Shape;382;p66"/>
          <p:cNvSpPr txBox="1"/>
          <p:nvPr/>
        </p:nvSpPr>
        <p:spPr>
          <a:xfrm>
            <a:off x="191425" y="4596276"/>
            <a:ext cx="869400" cy="323100"/>
          </a:xfrm>
          <a:prstGeom prst="rect">
            <a:avLst/>
          </a:prstGeom>
          <a:solidFill>
            <a:srgbClr val="3F1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j-lt"/>
              </a:rPr>
              <a:t>Rendering</a:t>
            </a:r>
            <a:endParaRPr sz="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3" name="Google Shape;383;p66"/>
          <p:cNvSpPr/>
          <p:nvPr/>
        </p:nvSpPr>
        <p:spPr>
          <a:xfrm>
            <a:off x="4823982" y="2878904"/>
            <a:ext cx="513000" cy="3231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66"/>
          <p:cNvSpPr/>
          <p:nvPr/>
        </p:nvSpPr>
        <p:spPr>
          <a:xfrm>
            <a:off x="6206375" y="2878900"/>
            <a:ext cx="513000" cy="3231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66"/>
          <p:cNvSpPr/>
          <p:nvPr/>
        </p:nvSpPr>
        <p:spPr>
          <a:xfrm>
            <a:off x="4821575" y="3564700"/>
            <a:ext cx="517800" cy="3231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66"/>
          <p:cNvSpPr/>
          <p:nvPr/>
        </p:nvSpPr>
        <p:spPr>
          <a:xfrm>
            <a:off x="6203975" y="3564700"/>
            <a:ext cx="517800" cy="3231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66"/>
          <p:cNvSpPr/>
          <p:nvPr/>
        </p:nvSpPr>
        <p:spPr>
          <a:xfrm>
            <a:off x="4823975" y="4444875"/>
            <a:ext cx="513000" cy="3231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p66"/>
          <p:cNvSpPr/>
          <p:nvPr/>
        </p:nvSpPr>
        <p:spPr>
          <a:xfrm>
            <a:off x="6206375" y="4250500"/>
            <a:ext cx="513000" cy="3231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66"/>
          <p:cNvSpPr/>
          <p:nvPr/>
        </p:nvSpPr>
        <p:spPr>
          <a:xfrm>
            <a:off x="6206375" y="4645200"/>
            <a:ext cx="513000" cy="3231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0" name="Google Shape;390;p66"/>
          <p:cNvCxnSpPr>
            <a:stCxn id="387" idx="3"/>
            <a:endCxn id="388" idx="1"/>
          </p:cNvCxnSpPr>
          <p:nvPr/>
        </p:nvCxnSpPr>
        <p:spPr>
          <a:xfrm rot="10800000" flipH="1">
            <a:off x="5336975" y="4412025"/>
            <a:ext cx="869400" cy="19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66"/>
          <p:cNvCxnSpPr>
            <a:stCxn id="387" idx="3"/>
            <a:endCxn id="389" idx="1"/>
          </p:cNvCxnSpPr>
          <p:nvPr/>
        </p:nvCxnSpPr>
        <p:spPr>
          <a:xfrm>
            <a:off x="5336975" y="4606425"/>
            <a:ext cx="869400" cy="20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/>
          <p:nvPr/>
        </p:nvSpPr>
        <p:spPr>
          <a:xfrm>
            <a:off x="-11350" y="4580200"/>
            <a:ext cx="9155400" cy="560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398" name="Google Shape;398;p67"/>
          <p:cNvCxnSpPr/>
          <p:nvPr/>
        </p:nvCxnSpPr>
        <p:spPr>
          <a:xfrm>
            <a:off x="-11350" y="179547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67"/>
          <p:cNvSpPr txBox="1"/>
          <p:nvPr/>
        </p:nvSpPr>
        <p:spPr>
          <a:xfrm>
            <a:off x="113040" y="10450"/>
            <a:ext cx="89496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Helvetica Neue"/>
                <a:cs typeface="Helvetica Neue"/>
                <a:sym typeface="Helvetica Neue"/>
              </a:rPr>
              <a:t>Enterprise Journey Map</a:t>
            </a:r>
            <a:endParaRPr b="1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Helvetica Neue Light"/>
                <a:cs typeface="Helvetica Neue Light"/>
                <a:sym typeface="Helvetica Neue Light"/>
              </a:rPr>
              <a:t>Template</a:t>
            </a:r>
            <a:endParaRPr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  <a:ea typeface="Helvetica Neue Light"/>
                <a:cs typeface="Helvetica Neue Light"/>
                <a:sym typeface="Helvetica Neue Light"/>
              </a:rPr>
              <a:t>Map selected EDML elements to a timeline of sequenced events. Respect the order of the Stack layers.</a:t>
            </a:r>
            <a:endParaRPr sz="1200" dirty="0"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00" name="Google Shape;400;p67"/>
          <p:cNvCxnSpPr/>
          <p:nvPr/>
        </p:nvCxnSpPr>
        <p:spPr>
          <a:xfrm>
            <a:off x="-11350" y="109930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67"/>
          <p:cNvCxnSpPr/>
          <p:nvPr/>
        </p:nvCxnSpPr>
        <p:spPr>
          <a:xfrm>
            <a:off x="-11350" y="249165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67"/>
          <p:cNvCxnSpPr/>
          <p:nvPr/>
        </p:nvCxnSpPr>
        <p:spPr>
          <a:xfrm>
            <a:off x="-11350" y="318782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67"/>
          <p:cNvCxnSpPr/>
          <p:nvPr/>
        </p:nvCxnSpPr>
        <p:spPr>
          <a:xfrm>
            <a:off x="-11350" y="388400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67"/>
          <p:cNvCxnSpPr/>
          <p:nvPr/>
        </p:nvCxnSpPr>
        <p:spPr>
          <a:xfrm>
            <a:off x="-11350" y="458017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5" name="Google Shape;405;p67"/>
          <p:cNvSpPr txBox="1"/>
          <p:nvPr/>
        </p:nvSpPr>
        <p:spPr>
          <a:xfrm>
            <a:off x="7502400" y="45801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C8C8C8"/>
                </a:solidFill>
                <a:latin typeface="+mj-lt"/>
              </a:rPr>
              <a:t>Created with EDML, a tool of the Enterprise Design Framework</a:t>
            </a:r>
            <a:endParaRPr sz="700" b="1">
              <a:solidFill>
                <a:srgbClr val="C8C8C8"/>
              </a:solidFill>
              <a:latin typeface="+mj-lt"/>
            </a:endParaRPr>
          </a:p>
        </p:txBody>
      </p:sp>
      <p:sp>
        <p:nvSpPr>
          <p:cNvPr id="406" name="Google Shape;406;p67"/>
          <p:cNvSpPr txBox="1"/>
          <p:nvPr/>
        </p:nvSpPr>
        <p:spPr>
          <a:xfrm>
            <a:off x="113050" y="45879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Author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__________________</a:t>
            </a:r>
            <a:endParaRPr sz="900">
              <a:latin typeface="+mj-lt"/>
            </a:endParaRPr>
          </a:p>
        </p:txBody>
      </p:sp>
      <p:sp>
        <p:nvSpPr>
          <p:cNvPr id="407" name="Google Shape;407;p67"/>
          <p:cNvSpPr txBox="1"/>
          <p:nvPr/>
        </p:nvSpPr>
        <p:spPr>
          <a:xfrm>
            <a:off x="1653300" y="45786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Version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+mj-lt"/>
              </a:rPr>
              <a:t>__________________</a:t>
            </a:r>
            <a:endParaRPr sz="900">
              <a:latin typeface="+mj-lt"/>
            </a:endParaRPr>
          </a:p>
        </p:txBody>
      </p:sp>
      <p:sp>
        <p:nvSpPr>
          <p:cNvPr id="408" name="Google Shape;408;p67"/>
          <p:cNvSpPr/>
          <p:nvPr/>
        </p:nvSpPr>
        <p:spPr>
          <a:xfrm>
            <a:off x="2384662" y="1193894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Entity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67"/>
          <p:cNvSpPr/>
          <p:nvPr/>
        </p:nvSpPr>
        <p:spPr>
          <a:xfrm>
            <a:off x="3317251" y="1193894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Quality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p67"/>
          <p:cNvSpPr/>
          <p:nvPr/>
        </p:nvSpPr>
        <p:spPr>
          <a:xfrm>
            <a:off x="4210325" y="1193894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Activity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67"/>
          <p:cNvSpPr/>
          <p:nvPr/>
        </p:nvSpPr>
        <p:spPr>
          <a:xfrm>
            <a:off x="2384662" y="3282407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Entity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Google Shape;412;p67"/>
          <p:cNvSpPr/>
          <p:nvPr/>
        </p:nvSpPr>
        <p:spPr>
          <a:xfrm>
            <a:off x="3317251" y="25862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Quality</a:t>
            </a:r>
            <a:endParaRPr>
              <a:latin typeface="+mj-lt"/>
            </a:endParaRPr>
          </a:p>
        </p:txBody>
      </p:sp>
      <p:sp>
        <p:nvSpPr>
          <p:cNvPr id="413" name="Google Shape;413;p67"/>
          <p:cNvSpPr/>
          <p:nvPr/>
        </p:nvSpPr>
        <p:spPr>
          <a:xfrm>
            <a:off x="4210325" y="1890057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Activity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4" name="Google Shape;414;p67"/>
          <p:cNvPicPr preferRelativeResize="0"/>
          <p:nvPr/>
        </p:nvPicPr>
        <p:blipFill rotWithShape="1">
          <a:blip r:embed="rId3">
            <a:alphaModFix/>
          </a:blip>
          <a:srcRect l="41579" t="43217" r="42914" b="31009"/>
          <a:stretch/>
        </p:blipFill>
        <p:spPr>
          <a:xfrm>
            <a:off x="8203027" y="119231"/>
            <a:ext cx="869396" cy="8571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67"/>
          <p:cNvGrpSpPr/>
          <p:nvPr/>
        </p:nvGrpSpPr>
        <p:grpSpPr>
          <a:xfrm>
            <a:off x="191881" y="1342903"/>
            <a:ext cx="208975" cy="208975"/>
            <a:chOff x="1190625" y="238125"/>
            <a:chExt cx="5185475" cy="5185475"/>
          </a:xfrm>
        </p:grpSpPr>
        <p:sp>
          <p:nvSpPr>
            <p:cNvPr id="416" name="Google Shape;416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7" name="Google Shape;417;p6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8" name="Google Shape;418;p67"/>
            <p:cNvSpPr/>
            <p:nvPr/>
          </p:nvSpPr>
          <p:spPr>
            <a:xfrm>
              <a:off x="2162875" y="4271250"/>
              <a:ext cx="720225" cy="720225"/>
            </a:xfrm>
            <a:custGeom>
              <a:avLst/>
              <a:gdLst/>
              <a:ahLst/>
              <a:cxnLst/>
              <a:rect l="l" t="t" r="r" b="b"/>
              <a:pathLst>
                <a:path w="28809" h="28809" extrusionOk="0">
                  <a:moveTo>
                    <a:pt x="14405" y="0"/>
                  </a:moveTo>
                  <a:cubicBezTo>
                    <a:pt x="6454" y="0"/>
                    <a:pt x="1" y="6453"/>
                    <a:pt x="1" y="14404"/>
                  </a:cubicBezTo>
                  <a:cubicBezTo>
                    <a:pt x="1" y="22355"/>
                    <a:pt x="6454" y="28808"/>
                    <a:pt x="14405" y="28808"/>
                  </a:cubicBezTo>
                  <a:cubicBezTo>
                    <a:pt x="22356" y="28808"/>
                    <a:pt x="28809" y="22355"/>
                    <a:pt x="28809" y="14404"/>
                  </a:cubicBezTo>
                  <a:cubicBezTo>
                    <a:pt x="28809" y="6453"/>
                    <a:pt x="22356" y="0"/>
                    <a:pt x="14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19" name="Google Shape;419;p67"/>
          <p:cNvGrpSpPr/>
          <p:nvPr/>
        </p:nvGrpSpPr>
        <p:grpSpPr>
          <a:xfrm>
            <a:off x="478419" y="1342903"/>
            <a:ext cx="208975" cy="208975"/>
            <a:chOff x="1190625" y="238125"/>
            <a:chExt cx="5185475" cy="5185475"/>
          </a:xfrm>
        </p:grpSpPr>
        <p:sp>
          <p:nvSpPr>
            <p:cNvPr id="420" name="Google Shape;420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1" name="Google Shape;421;p67"/>
            <p:cNvSpPr/>
            <p:nvPr/>
          </p:nvSpPr>
          <p:spPr>
            <a:xfrm>
              <a:off x="2162875" y="941025"/>
              <a:ext cx="3240950" cy="3781100"/>
            </a:xfrm>
            <a:custGeom>
              <a:avLst/>
              <a:gdLst/>
              <a:ahLst/>
              <a:cxnLst/>
              <a:rect l="l" t="t" r="r" b="b"/>
              <a:pathLst>
                <a:path w="129638" h="151244" extrusionOk="0">
                  <a:moveTo>
                    <a:pt x="64819" y="1"/>
                  </a:moveTo>
                  <a:lnTo>
                    <a:pt x="1" y="64819"/>
                  </a:lnTo>
                  <a:lnTo>
                    <a:pt x="1" y="151243"/>
                  </a:lnTo>
                  <a:lnTo>
                    <a:pt x="129637" y="151243"/>
                  </a:lnTo>
                  <a:lnTo>
                    <a:pt x="129637" y="64819"/>
                  </a:lnTo>
                  <a:lnTo>
                    <a:pt x="64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22" name="Google Shape;422;p67"/>
          <p:cNvGrpSpPr/>
          <p:nvPr/>
        </p:nvGrpSpPr>
        <p:grpSpPr>
          <a:xfrm>
            <a:off x="764958" y="1342903"/>
            <a:ext cx="208975" cy="208975"/>
            <a:chOff x="1190625" y="238125"/>
            <a:chExt cx="5185475" cy="5185475"/>
          </a:xfrm>
        </p:grpSpPr>
        <p:sp>
          <p:nvSpPr>
            <p:cNvPr id="423" name="Google Shape;423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4" name="Google Shape;424;p67"/>
            <p:cNvSpPr/>
            <p:nvPr/>
          </p:nvSpPr>
          <p:spPr>
            <a:xfrm>
              <a:off x="2162875" y="1750525"/>
              <a:ext cx="3240950" cy="2160650"/>
            </a:xfrm>
            <a:custGeom>
              <a:avLst/>
              <a:gdLst/>
              <a:ahLst/>
              <a:cxnLst/>
              <a:rect l="l" t="t" r="r" b="b"/>
              <a:pathLst>
                <a:path w="129638" h="86426" extrusionOk="0">
                  <a:moveTo>
                    <a:pt x="64819" y="1"/>
                  </a:moveTo>
                  <a:cubicBezTo>
                    <a:pt x="35320" y="1"/>
                    <a:pt x="1" y="43213"/>
                    <a:pt x="1" y="43213"/>
                  </a:cubicBezTo>
                  <a:cubicBezTo>
                    <a:pt x="1" y="43213"/>
                    <a:pt x="35320" y="86425"/>
                    <a:pt x="64819" y="86425"/>
                  </a:cubicBezTo>
                  <a:cubicBezTo>
                    <a:pt x="93627" y="86425"/>
                    <a:pt x="129637" y="43213"/>
                    <a:pt x="129637" y="43213"/>
                  </a:cubicBezTo>
                  <a:cubicBezTo>
                    <a:pt x="129637" y="43213"/>
                    <a:pt x="97257" y="1"/>
                    <a:pt x="64819" y="1"/>
                  </a:cubicBezTo>
                  <a:close/>
                </a:path>
              </a:pathLst>
            </a:custGeom>
            <a:solidFill>
              <a:srgbClr val="00F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5" name="Google Shape;425;p67"/>
            <p:cNvSpPr/>
            <p:nvPr/>
          </p:nvSpPr>
          <p:spPr>
            <a:xfrm>
              <a:off x="2162875" y="1970925"/>
              <a:ext cx="969425" cy="1721300"/>
            </a:xfrm>
            <a:custGeom>
              <a:avLst/>
              <a:gdLst/>
              <a:ahLst/>
              <a:cxnLst/>
              <a:rect l="l" t="t" r="r" b="b"/>
              <a:pathLst>
                <a:path w="38777" h="68852" extrusionOk="0">
                  <a:moveTo>
                    <a:pt x="38777" y="0"/>
                  </a:moveTo>
                  <a:cubicBezTo>
                    <a:pt x="17862" y="12561"/>
                    <a:pt x="1" y="34397"/>
                    <a:pt x="1" y="34397"/>
                  </a:cubicBezTo>
                  <a:cubicBezTo>
                    <a:pt x="1" y="34397"/>
                    <a:pt x="17862" y="56234"/>
                    <a:pt x="38777" y="68852"/>
                  </a:cubicBezTo>
                  <a:cubicBezTo>
                    <a:pt x="28290" y="60958"/>
                    <a:pt x="21607" y="48455"/>
                    <a:pt x="21607" y="34397"/>
                  </a:cubicBezTo>
                  <a:cubicBezTo>
                    <a:pt x="21607" y="20339"/>
                    <a:pt x="28290" y="7836"/>
                    <a:pt x="3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6" name="Google Shape;426;p67"/>
            <p:cNvSpPr/>
            <p:nvPr/>
          </p:nvSpPr>
          <p:spPr>
            <a:xfrm>
              <a:off x="4264425" y="1864325"/>
              <a:ext cx="1139400" cy="1806300"/>
            </a:xfrm>
            <a:custGeom>
              <a:avLst/>
              <a:gdLst/>
              <a:ahLst/>
              <a:cxnLst/>
              <a:rect l="l" t="t" r="r" b="b"/>
              <a:pathLst>
                <a:path w="45576" h="72252" extrusionOk="0">
                  <a:moveTo>
                    <a:pt x="1" y="1"/>
                  </a:moveTo>
                  <a:cubicBezTo>
                    <a:pt x="14174" y="7030"/>
                    <a:pt x="23969" y="21722"/>
                    <a:pt x="23969" y="38661"/>
                  </a:cubicBezTo>
                  <a:cubicBezTo>
                    <a:pt x="23969" y="52201"/>
                    <a:pt x="17689" y="64300"/>
                    <a:pt x="8010" y="72251"/>
                  </a:cubicBezTo>
                  <a:cubicBezTo>
                    <a:pt x="28233" y="59461"/>
                    <a:pt x="45575" y="38661"/>
                    <a:pt x="45575" y="38661"/>
                  </a:cubicBezTo>
                  <a:cubicBezTo>
                    <a:pt x="45575" y="38661"/>
                    <a:pt x="24833" y="1106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7" name="Google Shape;427;p67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28" name="Google Shape;428;p67"/>
          <p:cNvGrpSpPr/>
          <p:nvPr/>
        </p:nvGrpSpPr>
        <p:grpSpPr>
          <a:xfrm>
            <a:off x="191867" y="2039067"/>
            <a:ext cx="208975" cy="208975"/>
            <a:chOff x="1190625" y="238125"/>
            <a:chExt cx="5185475" cy="5185475"/>
          </a:xfrm>
        </p:grpSpPr>
        <p:sp>
          <p:nvSpPr>
            <p:cNvPr id="429" name="Google Shape;429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30" name="Google Shape;430;p67"/>
            <p:cNvSpPr/>
            <p:nvPr/>
          </p:nvSpPr>
          <p:spPr>
            <a:xfrm>
              <a:off x="3243200" y="760975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1"/>
                  </a:moveTo>
                  <a:cubicBezTo>
                    <a:pt x="9680" y="1"/>
                    <a:pt x="0" y="9623"/>
                    <a:pt x="0" y="21607"/>
                  </a:cubicBezTo>
                  <a:cubicBezTo>
                    <a:pt x="0" y="33533"/>
                    <a:pt x="9680" y="43213"/>
                    <a:pt x="21606" y="43213"/>
                  </a:cubicBezTo>
                  <a:cubicBezTo>
                    <a:pt x="33533" y="43213"/>
                    <a:pt x="43212" y="33533"/>
                    <a:pt x="43212" y="21607"/>
                  </a:cubicBezTo>
                  <a:lnTo>
                    <a:pt x="43212" y="21549"/>
                  </a:lnTo>
                  <a:cubicBezTo>
                    <a:pt x="43212" y="9623"/>
                    <a:pt x="33533" y="1"/>
                    <a:pt x="21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31" name="Google Shape;431;p67"/>
            <p:cNvSpPr/>
            <p:nvPr/>
          </p:nvSpPr>
          <p:spPr>
            <a:xfrm>
              <a:off x="2982475" y="2021325"/>
              <a:ext cx="1601750" cy="2880850"/>
            </a:xfrm>
            <a:custGeom>
              <a:avLst/>
              <a:gdLst/>
              <a:ahLst/>
              <a:cxnLst/>
              <a:rect l="l" t="t" r="r" b="b"/>
              <a:pathLst>
                <a:path w="64070" h="115234" extrusionOk="0">
                  <a:moveTo>
                    <a:pt x="10083" y="1"/>
                  </a:moveTo>
                  <a:lnTo>
                    <a:pt x="1" y="57156"/>
                  </a:lnTo>
                  <a:lnTo>
                    <a:pt x="10083" y="60671"/>
                  </a:lnTo>
                  <a:lnTo>
                    <a:pt x="17977" y="115233"/>
                  </a:lnTo>
                  <a:lnTo>
                    <a:pt x="46093" y="115233"/>
                  </a:lnTo>
                  <a:lnTo>
                    <a:pt x="53295" y="60786"/>
                  </a:lnTo>
                  <a:lnTo>
                    <a:pt x="64070" y="57098"/>
                  </a:lnTo>
                  <a:lnTo>
                    <a:pt x="532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32" name="Google Shape;432;p67"/>
          <p:cNvGrpSpPr/>
          <p:nvPr/>
        </p:nvGrpSpPr>
        <p:grpSpPr>
          <a:xfrm>
            <a:off x="191866" y="2735258"/>
            <a:ext cx="208975" cy="208975"/>
            <a:chOff x="1190625" y="238125"/>
            <a:chExt cx="5185475" cy="5185475"/>
          </a:xfrm>
        </p:grpSpPr>
        <p:sp>
          <p:nvSpPr>
            <p:cNvPr id="433" name="Google Shape;433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34" name="Google Shape;434;p67"/>
            <p:cNvSpPr/>
            <p:nvPr/>
          </p:nvSpPr>
          <p:spPr>
            <a:xfrm>
              <a:off x="2178725" y="1497025"/>
              <a:ext cx="3209250" cy="2487600"/>
            </a:xfrm>
            <a:custGeom>
              <a:avLst/>
              <a:gdLst/>
              <a:ahLst/>
              <a:cxnLst/>
              <a:rect l="l" t="t" r="r" b="b"/>
              <a:pathLst>
                <a:path w="128370" h="99504" extrusionOk="0">
                  <a:moveTo>
                    <a:pt x="118114" y="1"/>
                  </a:moveTo>
                  <a:lnTo>
                    <a:pt x="71387" y="46785"/>
                  </a:lnTo>
                  <a:lnTo>
                    <a:pt x="56983" y="32381"/>
                  </a:lnTo>
                  <a:lnTo>
                    <a:pt x="1" y="89306"/>
                  </a:lnTo>
                  <a:lnTo>
                    <a:pt x="10256" y="99504"/>
                  </a:lnTo>
                  <a:lnTo>
                    <a:pt x="56983" y="52719"/>
                  </a:lnTo>
                  <a:lnTo>
                    <a:pt x="71387" y="67123"/>
                  </a:lnTo>
                  <a:lnTo>
                    <a:pt x="128370" y="10199"/>
                  </a:lnTo>
                  <a:lnTo>
                    <a:pt x="118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35" name="Google Shape;435;p67"/>
          <p:cNvGrpSpPr/>
          <p:nvPr/>
        </p:nvGrpSpPr>
        <p:grpSpPr>
          <a:xfrm>
            <a:off x="191891" y="3431827"/>
            <a:ext cx="208975" cy="208975"/>
            <a:chOff x="1190625" y="238125"/>
            <a:chExt cx="5185475" cy="5185475"/>
          </a:xfrm>
        </p:grpSpPr>
        <p:sp>
          <p:nvSpPr>
            <p:cNvPr id="436" name="Google Shape;436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37" name="Google Shape;437;p6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1" y="1"/>
                  </a:moveTo>
                  <a:lnTo>
                    <a:pt x="1" y="100829"/>
                  </a:lnTo>
                  <a:lnTo>
                    <a:pt x="28809" y="100829"/>
                  </a:lnTo>
                  <a:lnTo>
                    <a:pt x="28809" y="129637"/>
                  </a:lnTo>
                  <a:lnTo>
                    <a:pt x="57617" y="100829"/>
                  </a:lnTo>
                  <a:lnTo>
                    <a:pt x="129637" y="100829"/>
                  </a:lnTo>
                  <a:lnTo>
                    <a:pt x="1296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38" name="Google Shape;438;p67"/>
          <p:cNvGrpSpPr/>
          <p:nvPr/>
        </p:nvGrpSpPr>
        <p:grpSpPr>
          <a:xfrm>
            <a:off x="1051483" y="2039067"/>
            <a:ext cx="208975" cy="208975"/>
            <a:chOff x="1190625" y="238125"/>
            <a:chExt cx="5185475" cy="5185475"/>
          </a:xfrm>
        </p:grpSpPr>
        <p:sp>
          <p:nvSpPr>
            <p:cNvPr id="439" name="Google Shape;439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0" name="Google Shape;440;p67"/>
            <p:cNvSpPr/>
            <p:nvPr/>
          </p:nvSpPr>
          <p:spPr>
            <a:xfrm>
              <a:off x="2342925" y="850275"/>
              <a:ext cx="2880850" cy="3961150"/>
            </a:xfrm>
            <a:custGeom>
              <a:avLst/>
              <a:gdLst/>
              <a:ahLst/>
              <a:cxnLst/>
              <a:rect l="l" t="t" r="r" b="b"/>
              <a:pathLst>
                <a:path w="115234" h="158446" extrusionOk="0">
                  <a:moveTo>
                    <a:pt x="1" y="1"/>
                  </a:moveTo>
                  <a:lnTo>
                    <a:pt x="1" y="158445"/>
                  </a:lnTo>
                  <a:lnTo>
                    <a:pt x="115233" y="158445"/>
                  </a:lnTo>
                  <a:lnTo>
                    <a:pt x="115233" y="42522"/>
                  </a:lnTo>
                  <a:lnTo>
                    <a:pt x="72770" y="42522"/>
                  </a:lnTo>
                  <a:lnTo>
                    <a:pt x="72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1" name="Google Shape;441;p67"/>
            <p:cNvSpPr/>
            <p:nvPr/>
          </p:nvSpPr>
          <p:spPr>
            <a:xfrm>
              <a:off x="4162175" y="850275"/>
              <a:ext cx="1061600" cy="1063050"/>
            </a:xfrm>
            <a:custGeom>
              <a:avLst/>
              <a:gdLst/>
              <a:ahLst/>
              <a:cxnLst/>
              <a:rect l="l" t="t" r="r" b="b"/>
              <a:pathLst>
                <a:path w="42464" h="42522" extrusionOk="0">
                  <a:moveTo>
                    <a:pt x="0" y="1"/>
                  </a:moveTo>
                  <a:lnTo>
                    <a:pt x="0" y="42522"/>
                  </a:lnTo>
                  <a:lnTo>
                    <a:pt x="42463" y="425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42" name="Google Shape;442;p67"/>
          <p:cNvGrpSpPr/>
          <p:nvPr/>
        </p:nvGrpSpPr>
        <p:grpSpPr>
          <a:xfrm>
            <a:off x="478405" y="2039067"/>
            <a:ext cx="208975" cy="208975"/>
            <a:chOff x="1190625" y="238125"/>
            <a:chExt cx="5185475" cy="5185475"/>
          </a:xfrm>
        </p:grpSpPr>
        <p:sp>
          <p:nvSpPr>
            <p:cNvPr id="443" name="Google Shape;443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4" name="Google Shape;444;p6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5" name="Google Shape;445;p6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21607"/>
                  </a:moveTo>
                  <a:cubicBezTo>
                    <a:pt x="88672" y="21607"/>
                    <a:pt x="108031" y="40966"/>
                    <a:pt x="108031" y="64819"/>
                  </a:cubicBezTo>
                  <a:cubicBezTo>
                    <a:pt x="108031" y="88672"/>
                    <a:pt x="88672" y="108031"/>
                    <a:pt x="64819" y="108031"/>
                  </a:cubicBezTo>
                  <a:cubicBezTo>
                    <a:pt x="40966" y="108031"/>
                    <a:pt x="21607" y="88672"/>
                    <a:pt x="21607" y="64819"/>
                  </a:cubicBezTo>
                  <a:cubicBezTo>
                    <a:pt x="21607" y="40966"/>
                    <a:pt x="40966" y="21607"/>
                    <a:pt x="64819" y="21607"/>
                  </a:cubicBezTo>
                  <a:close/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6" name="Google Shape;446;p67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47" name="Google Shape;447;p67"/>
          <p:cNvGrpSpPr/>
          <p:nvPr/>
        </p:nvGrpSpPr>
        <p:grpSpPr>
          <a:xfrm>
            <a:off x="764944" y="2039067"/>
            <a:ext cx="208975" cy="208975"/>
            <a:chOff x="1190625" y="238125"/>
            <a:chExt cx="5185475" cy="5185475"/>
          </a:xfrm>
        </p:grpSpPr>
        <p:sp>
          <p:nvSpPr>
            <p:cNvPr id="448" name="Google Shape;448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9" name="Google Shape;449;p67"/>
            <p:cNvSpPr/>
            <p:nvPr/>
          </p:nvSpPr>
          <p:spPr>
            <a:xfrm>
              <a:off x="2162875" y="1289600"/>
              <a:ext cx="3240950" cy="3082500"/>
            </a:xfrm>
            <a:custGeom>
              <a:avLst/>
              <a:gdLst/>
              <a:ahLst/>
              <a:cxnLst/>
              <a:rect l="l" t="t" r="r" b="b"/>
              <a:pathLst>
                <a:path w="129638" h="123300" extrusionOk="0">
                  <a:moveTo>
                    <a:pt x="64819" y="1"/>
                  </a:moveTo>
                  <a:lnTo>
                    <a:pt x="47016" y="43674"/>
                  </a:lnTo>
                  <a:lnTo>
                    <a:pt x="1" y="47131"/>
                  </a:lnTo>
                  <a:lnTo>
                    <a:pt x="36011" y="77495"/>
                  </a:lnTo>
                  <a:lnTo>
                    <a:pt x="24776" y="123299"/>
                  </a:lnTo>
                  <a:lnTo>
                    <a:pt x="24776" y="123299"/>
                  </a:lnTo>
                  <a:lnTo>
                    <a:pt x="64819" y="98467"/>
                  </a:lnTo>
                  <a:lnTo>
                    <a:pt x="104862" y="123299"/>
                  </a:lnTo>
                  <a:lnTo>
                    <a:pt x="93627" y="77495"/>
                  </a:lnTo>
                  <a:lnTo>
                    <a:pt x="129637" y="47131"/>
                  </a:lnTo>
                  <a:lnTo>
                    <a:pt x="82623" y="43674"/>
                  </a:lnTo>
                  <a:lnTo>
                    <a:pt x="64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50" name="Google Shape;450;p67"/>
          <p:cNvGrpSpPr/>
          <p:nvPr/>
        </p:nvGrpSpPr>
        <p:grpSpPr>
          <a:xfrm>
            <a:off x="1624584" y="3431827"/>
            <a:ext cx="208975" cy="208975"/>
            <a:chOff x="1190625" y="238125"/>
            <a:chExt cx="5185475" cy="5185475"/>
          </a:xfrm>
        </p:grpSpPr>
        <p:sp>
          <p:nvSpPr>
            <p:cNvPr id="451" name="Google Shape;451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2" name="Google Shape;452;p6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43213"/>
                  </a:moveTo>
                  <a:cubicBezTo>
                    <a:pt x="76803" y="43213"/>
                    <a:pt x="86425" y="52893"/>
                    <a:pt x="86425" y="64819"/>
                  </a:cubicBezTo>
                  <a:cubicBezTo>
                    <a:pt x="86425" y="76803"/>
                    <a:pt x="76803" y="86425"/>
                    <a:pt x="64819" y="86425"/>
                  </a:cubicBezTo>
                  <a:cubicBezTo>
                    <a:pt x="52893" y="86425"/>
                    <a:pt x="43213" y="76803"/>
                    <a:pt x="43213" y="64819"/>
                  </a:cubicBezTo>
                  <a:cubicBezTo>
                    <a:pt x="43213" y="52893"/>
                    <a:pt x="52893" y="43213"/>
                    <a:pt x="64819" y="43213"/>
                  </a:cubicBezTo>
                  <a:close/>
                  <a:moveTo>
                    <a:pt x="64819" y="1"/>
                  </a:moveTo>
                  <a:cubicBezTo>
                    <a:pt x="62399" y="1"/>
                    <a:pt x="59979" y="174"/>
                    <a:pt x="57617" y="462"/>
                  </a:cubicBezTo>
                  <a:lnTo>
                    <a:pt x="54045" y="22990"/>
                  </a:lnTo>
                  <a:cubicBezTo>
                    <a:pt x="50069" y="23969"/>
                    <a:pt x="46324" y="25582"/>
                    <a:pt x="42867" y="27599"/>
                  </a:cubicBezTo>
                  <a:lnTo>
                    <a:pt x="24373" y="14174"/>
                  </a:lnTo>
                  <a:cubicBezTo>
                    <a:pt x="20628" y="17228"/>
                    <a:pt x="17171" y="20628"/>
                    <a:pt x="14174" y="24373"/>
                  </a:cubicBezTo>
                  <a:lnTo>
                    <a:pt x="27599" y="42867"/>
                  </a:lnTo>
                  <a:cubicBezTo>
                    <a:pt x="25582" y="46324"/>
                    <a:pt x="23969" y="50069"/>
                    <a:pt x="22990" y="54045"/>
                  </a:cubicBezTo>
                  <a:lnTo>
                    <a:pt x="462" y="57617"/>
                  </a:lnTo>
                  <a:cubicBezTo>
                    <a:pt x="174" y="59979"/>
                    <a:pt x="1" y="62399"/>
                    <a:pt x="1" y="64819"/>
                  </a:cubicBezTo>
                  <a:cubicBezTo>
                    <a:pt x="1" y="67297"/>
                    <a:pt x="174" y="69659"/>
                    <a:pt x="462" y="72021"/>
                  </a:cubicBezTo>
                  <a:lnTo>
                    <a:pt x="22990" y="75651"/>
                  </a:lnTo>
                  <a:cubicBezTo>
                    <a:pt x="23969" y="79569"/>
                    <a:pt x="25582" y="83314"/>
                    <a:pt x="27599" y="86771"/>
                  </a:cubicBezTo>
                  <a:lnTo>
                    <a:pt x="14174" y="105323"/>
                  </a:lnTo>
                  <a:cubicBezTo>
                    <a:pt x="17228" y="109011"/>
                    <a:pt x="20628" y="112525"/>
                    <a:pt x="24373" y="115464"/>
                  </a:cubicBezTo>
                  <a:lnTo>
                    <a:pt x="42867" y="102039"/>
                  </a:lnTo>
                  <a:cubicBezTo>
                    <a:pt x="46324" y="104056"/>
                    <a:pt x="50069" y="105669"/>
                    <a:pt x="54045" y="106648"/>
                  </a:cubicBezTo>
                  <a:lnTo>
                    <a:pt x="57617" y="129234"/>
                  </a:lnTo>
                  <a:cubicBezTo>
                    <a:pt x="59979" y="129522"/>
                    <a:pt x="62399" y="129637"/>
                    <a:pt x="64819" y="129637"/>
                  </a:cubicBezTo>
                  <a:cubicBezTo>
                    <a:pt x="67297" y="129637"/>
                    <a:pt x="69659" y="129522"/>
                    <a:pt x="72021" y="129234"/>
                  </a:cubicBezTo>
                  <a:lnTo>
                    <a:pt x="75651" y="106648"/>
                  </a:lnTo>
                  <a:cubicBezTo>
                    <a:pt x="79569" y="105669"/>
                    <a:pt x="83314" y="104056"/>
                    <a:pt x="86771" y="102039"/>
                  </a:cubicBezTo>
                  <a:lnTo>
                    <a:pt x="105323" y="115464"/>
                  </a:lnTo>
                  <a:cubicBezTo>
                    <a:pt x="109011" y="112410"/>
                    <a:pt x="112525" y="109011"/>
                    <a:pt x="115464" y="105323"/>
                  </a:cubicBezTo>
                  <a:lnTo>
                    <a:pt x="102039" y="86771"/>
                  </a:lnTo>
                  <a:cubicBezTo>
                    <a:pt x="104056" y="83314"/>
                    <a:pt x="105669" y="79569"/>
                    <a:pt x="106648" y="75651"/>
                  </a:cubicBezTo>
                  <a:lnTo>
                    <a:pt x="129234" y="72021"/>
                  </a:lnTo>
                  <a:cubicBezTo>
                    <a:pt x="129522" y="69659"/>
                    <a:pt x="129637" y="67297"/>
                    <a:pt x="129637" y="64819"/>
                  </a:cubicBezTo>
                  <a:cubicBezTo>
                    <a:pt x="129637" y="62399"/>
                    <a:pt x="129522" y="59979"/>
                    <a:pt x="129234" y="57617"/>
                  </a:cubicBezTo>
                  <a:lnTo>
                    <a:pt x="106648" y="54045"/>
                  </a:lnTo>
                  <a:cubicBezTo>
                    <a:pt x="105669" y="50069"/>
                    <a:pt x="104056" y="46324"/>
                    <a:pt x="102039" y="42867"/>
                  </a:cubicBezTo>
                  <a:lnTo>
                    <a:pt x="115464" y="24373"/>
                  </a:lnTo>
                  <a:cubicBezTo>
                    <a:pt x="112410" y="20628"/>
                    <a:pt x="109011" y="17171"/>
                    <a:pt x="105323" y="14174"/>
                  </a:cubicBezTo>
                  <a:lnTo>
                    <a:pt x="86771" y="27599"/>
                  </a:lnTo>
                  <a:cubicBezTo>
                    <a:pt x="83314" y="25582"/>
                    <a:pt x="79569" y="23969"/>
                    <a:pt x="75651" y="22990"/>
                  </a:cubicBezTo>
                  <a:lnTo>
                    <a:pt x="72021" y="462"/>
                  </a:lnTo>
                  <a:cubicBezTo>
                    <a:pt x="69659" y="174"/>
                    <a:pt x="67297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53" name="Google Shape;453;p67"/>
          <p:cNvGrpSpPr/>
          <p:nvPr/>
        </p:nvGrpSpPr>
        <p:grpSpPr>
          <a:xfrm>
            <a:off x="1051507" y="3431827"/>
            <a:ext cx="208975" cy="208975"/>
            <a:chOff x="1190625" y="238125"/>
            <a:chExt cx="5185475" cy="5185475"/>
          </a:xfrm>
        </p:grpSpPr>
        <p:sp>
          <p:nvSpPr>
            <p:cNvPr id="454" name="Google Shape;454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5" name="Google Shape;455;p6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1" y="1"/>
                  </a:moveTo>
                  <a:lnTo>
                    <a:pt x="1" y="129637"/>
                  </a:lnTo>
                  <a:lnTo>
                    <a:pt x="129637" y="129637"/>
                  </a:lnTo>
                  <a:lnTo>
                    <a:pt x="129637" y="32439"/>
                  </a:lnTo>
                  <a:lnTo>
                    <a:pt x="97257" y="65338"/>
                  </a:lnTo>
                  <a:lnTo>
                    <a:pt x="97257" y="32439"/>
                  </a:lnTo>
                  <a:lnTo>
                    <a:pt x="64819" y="64819"/>
                  </a:lnTo>
                  <a:lnTo>
                    <a:pt x="64819" y="32439"/>
                  </a:lnTo>
                  <a:lnTo>
                    <a:pt x="32439" y="64819"/>
                  </a:lnTo>
                  <a:lnTo>
                    <a:pt x="32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56" name="Google Shape;456;p67"/>
          <p:cNvGrpSpPr/>
          <p:nvPr/>
        </p:nvGrpSpPr>
        <p:grpSpPr>
          <a:xfrm>
            <a:off x="478429" y="3431827"/>
            <a:ext cx="208975" cy="208975"/>
            <a:chOff x="1190625" y="238125"/>
            <a:chExt cx="5185475" cy="5185475"/>
          </a:xfrm>
        </p:grpSpPr>
        <p:sp>
          <p:nvSpPr>
            <p:cNvPr id="457" name="Google Shape;457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8" name="Google Shape;458;p67"/>
            <p:cNvSpPr/>
            <p:nvPr/>
          </p:nvSpPr>
          <p:spPr>
            <a:xfrm>
              <a:off x="2576275" y="2884125"/>
              <a:ext cx="1074575" cy="1074575"/>
            </a:xfrm>
            <a:custGeom>
              <a:avLst/>
              <a:gdLst/>
              <a:ahLst/>
              <a:cxnLst/>
              <a:rect l="l" t="t" r="r" b="b"/>
              <a:pathLst>
                <a:path w="42983" h="42983" extrusionOk="0">
                  <a:moveTo>
                    <a:pt x="10141" y="1"/>
                  </a:moveTo>
                  <a:lnTo>
                    <a:pt x="1" y="10199"/>
                  </a:lnTo>
                  <a:lnTo>
                    <a:pt x="32784" y="42983"/>
                  </a:lnTo>
                  <a:lnTo>
                    <a:pt x="42982" y="32785"/>
                  </a:lnTo>
                  <a:lnTo>
                    <a:pt x="10141" y="1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9" name="Google Shape;459;p67"/>
            <p:cNvSpPr/>
            <p:nvPr/>
          </p:nvSpPr>
          <p:spPr>
            <a:xfrm>
              <a:off x="2485525" y="3938500"/>
              <a:ext cx="821075" cy="819625"/>
            </a:xfrm>
            <a:custGeom>
              <a:avLst/>
              <a:gdLst/>
              <a:ahLst/>
              <a:cxnLst/>
              <a:rect l="l" t="t" r="r" b="b"/>
              <a:pathLst>
                <a:path w="32843" h="32785" extrusionOk="0">
                  <a:moveTo>
                    <a:pt x="10199" y="1"/>
                  </a:moveTo>
                  <a:lnTo>
                    <a:pt x="1" y="10199"/>
                  </a:lnTo>
                  <a:lnTo>
                    <a:pt x="22644" y="32785"/>
                  </a:lnTo>
                  <a:lnTo>
                    <a:pt x="32842" y="22586"/>
                  </a:lnTo>
                  <a:lnTo>
                    <a:pt x="10199" y="1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0" name="Google Shape;460;p67"/>
            <p:cNvSpPr/>
            <p:nvPr/>
          </p:nvSpPr>
          <p:spPr>
            <a:xfrm>
              <a:off x="4239950" y="863250"/>
              <a:ext cx="819625" cy="819625"/>
            </a:xfrm>
            <a:custGeom>
              <a:avLst/>
              <a:gdLst/>
              <a:ahLst/>
              <a:cxnLst/>
              <a:rect l="l" t="t" r="r" b="b"/>
              <a:pathLst>
                <a:path w="32785" h="32785" extrusionOk="0">
                  <a:moveTo>
                    <a:pt x="10141" y="0"/>
                  </a:moveTo>
                  <a:lnTo>
                    <a:pt x="0" y="10198"/>
                  </a:lnTo>
                  <a:lnTo>
                    <a:pt x="22586" y="32784"/>
                  </a:lnTo>
                  <a:lnTo>
                    <a:pt x="32784" y="22586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1" name="Google Shape;461;p67"/>
            <p:cNvSpPr/>
            <p:nvPr/>
          </p:nvSpPr>
          <p:spPr>
            <a:xfrm>
              <a:off x="3780450" y="1697250"/>
              <a:ext cx="1135075" cy="1136500"/>
            </a:xfrm>
            <a:custGeom>
              <a:avLst/>
              <a:gdLst/>
              <a:ahLst/>
              <a:cxnLst/>
              <a:rect l="l" t="t" r="r" b="b"/>
              <a:pathLst>
                <a:path w="45403" h="45460" extrusionOk="0">
                  <a:moveTo>
                    <a:pt x="10141" y="0"/>
                  </a:moveTo>
                  <a:lnTo>
                    <a:pt x="1" y="10198"/>
                  </a:lnTo>
                  <a:lnTo>
                    <a:pt x="35204" y="45459"/>
                  </a:lnTo>
                  <a:lnTo>
                    <a:pt x="45402" y="35261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2" name="Google Shape;462;p67"/>
            <p:cNvSpPr/>
            <p:nvPr/>
          </p:nvSpPr>
          <p:spPr>
            <a:xfrm>
              <a:off x="2020275" y="2161050"/>
              <a:ext cx="3526150" cy="1339600"/>
            </a:xfrm>
            <a:custGeom>
              <a:avLst/>
              <a:gdLst/>
              <a:ahLst/>
              <a:cxnLst/>
              <a:rect l="l" t="t" r="r" b="b"/>
              <a:pathLst>
                <a:path w="141046" h="53584" extrusionOk="0">
                  <a:moveTo>
                    <a:pt x="130905" y="1"/>
                  </a:moveTo>
                  <a:cubicBezTo>
                    <a:pt x="111143" y="19705"/>
                    <a:pt x="89536" y="20512"/>
                    <a:pt x="66663" y="21376"/>
                  </a:cubicBezTo>
                  <a:cubicBezTo>
                    <a:pt x="43904" y="22240"/>
                    <a:pt x="20339" y="23105"/>
                    <a:pt x="1" y="43443"/>
                  </a:cubicBezTo>
                  <a:lnTo>
                    <a:pt x="10199" y="53584"/>
                  </a:lnTo>
                  <a:cubicBezTo>
                    <a:pt x="26504" y="37221"/>
                    <a:pt x="45345" y="36587"/>
                    <a:pt x="67124" y="35723"/>
                  </a:cubicBezTo>
                  <a:cubicBezTo>
                    <a:pt x="90631" y="34858"/>
                    <a:pt x="117250" y="33937"/>
                    <a:pt x="141045" y="10141"/>
                  </a:cubicBezTo>
                  <a:lnTo>
                    <a:pt x="130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3" name="Google Shape;463;p67"/>
            <p:cNvSpPr/>
            <p:nvPr/>
          </p:nvSpPr>
          <p:spPr>
            <a:xfrm>
              <a:off x="2762100" y="536275"/>
              <a:ext cx="2042500" cy="4587725"/>
            </a:xfrm>
            <a:custGeom>
              <a:avLst/>
              <a:gdLst/>
              <a:ahLst/>
              <a:cxnLst/>
              <a:rect l="l" t="t" r="r" b="b"/>
              <a:pathLst>
                <a:path w="81700" h="183509" extrusionOk="0">
                  <a:moveTo>
                    <a:pt x="71560" y="1"/>
                  </a:moveTo>
                  <a:cubicBezTo>
                    <a:pt x="36298" y="35146"/>
                    <a:pt x="33418" y="67584"/>
                    <a:pt x="30825" y="96162"/>
                  </a:cubicBezTo>
                  <a:cubicBezTo>
                    <a:pt x="28463" y="122377"/>
                    <a:pt x="26216" y="147152"/>
                    <a:pt x="0" y="173368"/>
                  </a:cubicBezTo>
                  <a:lnTo>
                    <a:pt x="10198" y="183508"/>
                  </a:lnTo>
                  <a:cubicBezTo>
                    <a:pt x="40159" y="153663"/>
                    <a:pt x="42751" y="125085"/>
                    <a:pt x="45171" y="97429"/>
                  </a:cubicBezTo>
                  <a:cubicBezTo>
                    <a:pt x="47764" y="68737"/>
                    <a:pt x="50242" y="41657"/>
                    <a:pt x="81700" y="10199"/>
                  </a:cubicBezTo>
                  <a:lnTo>
                    <a:pt x="71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64" name="Google Shape;464;p67"/>
          <p:cNvGrpSpPr/>
          <p:nvPr/>
        </p:nvGrpSpPr>
        <p:grpSpPr>
          <a:xfrm>
            <a:off x="1338045" y="3431827"/>
            <a:ext cx="208975" cy="208975"/>
            <a:chOff x="1190625" y="238125"/>
            <a:chExt cx="5185475" cy="5185475"/>
          </a:xfrm>
        </p:grpSpPr>
        <p:sp>
          <p:nvSpPr>
            <p:cNvPr id="465" name="Google Shape;465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6" name="Google Shape;466;p67"/>
            <p:cNvSpPr/>
            <p:nvPr/>
          </p:nvSpPr>
          <p:spPr>
            <a:xfrm>
              <a:off x="2652625" y="1835525"/>
              <a:ext cx="2261450" cy="2136150"/>
            </a:xfrm>
            <a:custGeom>
              <a:avLst/>
              <a:gdLst/>
              <a:ahLst/>
              <a:cxnLst/>
              <a:rect l="l" t="t" r="r" b="b"/>
              <a:pathLst>
                <a:path w="90458" h="85446" extrusionOk="0">
                  <a:moveTo>
                    <a:pt x="9795" y="0"/>
                  </a:moveTo>
                  <a:lnTo>
                    <a:pt x="0" y="10544"/>
                  </a:lnTo>
                  <a:lnTo>
                    <a:pt x="80663" y="85445"/>
                  </a:lnTo>
                  <a:lnTo>
                    <a:pt x="90458" y="74844"/>
                  </a:lnTo>
                  <a:lnTo>
                    <a:pt x="9795" y="0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7" name="Google Shape;467;p67"/>
            <p:cNvSpPr/>
            <p:nvPr/>
          </p:nvSpPr>
          <p:spPr>
            <a:xfrm>
              <a:off x="2508575" y="1834075"/>
              <a:ext cx="2405500" cy="2280200"/>
            </a:xfrm>
            <a:custGeom>
              <a:avLst/>
              <a:gdLst/>
              <a:ahLst/>
              <a:cxnLst/>
              <a:rect l="l" t="t" r="r" b="b"/>
              <a:pathLst>
                <a:path w="96220" h="91208" extrusionOk="0">
                  <a:moveTo>
                    <a:pt x="86425" y="1"/>
                  </a:moveTo>
                  <a:lnTo>
                    <a:pt x="1" y="80663"/>
                  </a:lnTo>
                  <a:lnTo>
                    <a:pt x="9853" y="91207"/>
                  </a:lnTo>
                  <a:lnTo>
                    <a:pt x="96220" y="10544"/>
                  </a:lnTo>
                  <a:lnTo>
                    <a:pt x="86425" y="1"/>
                  </a:lnTo>
                  <a:close/>
                </a:path>
              </a:pathLst>
            </a:custGeom>
            <a:solidFill>
              <a:srgbClr val="E9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8" name="Google Shape;468;p67"/>
            <p:cNvSpPr/>
            <p:nvPr/>
          </p:nvSpPr>
          <p:spPr>
            <a:xfrm>
              <a:off x="3538475" y="2650800"/>
              <a:ext cx="509925" cy="509925"/>
            </a:xfrm>
            <a:custGeom>
              <a:avLst/>
              <a:gdLst/>
              <a:ahLst/>
              <a:cxnLst/>
              <a:rect l="l" t="t" r="r" b="b"/>
              <a:pathLst>
                <a:path w="20397" h="20397" extrusionOk="0">
                  <a:moveTo>
                    <a:pt x="10141" y="0"/>
                  </a:moveTo>
                  <a:lnTo>
                    <a:pt x="0" y="10141"/>
                  </a:lnTo>
                  <a:lnTo>
                    <a:pt x="10141" y="20396"/>
                  </a:lnTo>
                  <a:lnTo>
                    <a:pt x="20396" y="10141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9" name="Google Shape;469;p67"/>
            <p:cNvSpPr/>
            <p:nvPr/>
          </p:nvSpPr>
          <p:spPr>
            <a:xfrm>
              <a:off x="2198900" y="1390425"/>
              <a:ext cx="1080325" cy="1080350"/>
            </a:xfrm>
            <a:custGeom>
              <a:avLst/>
              <a:gdLst/>
              <a:ahLst/>
              <a:cxnLst/>
              <a:rect l="l" t="t" r="r" b="b"/>
              <a:pathLst>
                <a:path w="43213" h="43214" extrusionOk="0">
                  <a:moveTo>
                    <a:pt x="21606" y="1"/>
                  </a:moveTo>
                  <a:cubicBezTo>
                    <a:pt x="9680" y="1"/>
                    <a:pt x="0" y="9680"/>
                    <a:pt x="0" y="21607"/>
                  </a:cubicBezTo>
                  <a:cubicBezTo>
                    <a:pt x="0" y="33534"/>
                    <a:pt x="9680" y="43213"/>
                    <a:pt x="21606" y="43213"/>
                  </a:cubicBezTo>
                  <a:cubicBezTo>
                    <a:pt x="33533" y="43213"/>
                    <a:pt x="43212" y="33534"/>
                    <a:pt x="43212" y="21607"/>
                  </a:cubicBezTo>
                  <a:cubicBezTo>
                    <a:pt x="43212" y="9680"/>
                    <a:pt x="33533" y="1"/>
                    <a:pt x="21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0" name="Google Shape;470;p67"/>
            <p:cNvSpPr/>
            <p:nvPr/>
          </p:nvSpPr>
          <p:spPr>
            <a:xfrm>
              <a:off x="4215450" y="1390425"/>
              <a:ext cx="1080350" cy="1080350"/>
            </a:xfrm>
            <a:custGeom>
              <a:avLst/>
              <a:gdLst/>
              <a:ahLst/>
              <a:cxnLst/>
              <a:rect l="l" t="t" r="r" b="b"/>
              <a:pathLst>
                <a:path w="43214" h="43214" extrusionOk="0">
                  <a:moveTo>
                    <a:pt x="21607" y="1"/>
                  </a:moveTo>
                  <a:cubicBezTo>
                    <a:pt x="9680" y="1"/>
                    <a:pt x="1" y="9680"/>
                    <a:pt x="1" y="21607"/>
                  </a:cubicBezTo>
                  <a:cubicBezTo>
                    <a:pt x="1" y="33534"/>
                    <a:pt x="9680" y="43213"/>
                    <a:pt x="21607" y="43213"/>
                  </a:cubicBezTo>
                  <a:cubicBezTo>
                    <a:pt x="33534" y="43213"/>
                    <a:pt x="43213" y="33534"/>
                    <a:pt x="43213" y="21607"/>
                  </a:cubicBezTo>
                  <a:cubicBezTo>
                    <a:pt x="43213" y="9680"/>
                    <a:pt x="33534" y="1"/>
                    <a:pt x="2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1" name="Google Shape;471;p67"/>
            <p:cNvSpPr/>
            <p:nvPr/>
          </p:nvSpPr>
          <p:spPr>
            <a:xfrm>
              <a:off x="4287475" y="33710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7" y="0"/>
                  </a:moveTo>
                  <a:cubicBezTo>
                    <a:pt x="9680" y="0"/>
                    <a:pt x="1" y="9680"/>
                    <a:pt x="1" y="21606"/>
                  </a:cubicBezTo>
                  <a:cubicBezTo>
                    <a:pt x="1" y="33533"/>
                    <a:pt x="9680" y="43212"/>
                    <a:pt x="21607" y="43212"/>
                  </a:cubicBezTo>
                  <a:cubicBezTo>
                    <a:pt x="33533" y="43212"/>
                    <a:pt x="43213" y="33533"/>
                    <a:pt x="43213" y="21606"/>
                  </a:cubicBezTo>
                  <a:cubicBezTo>
                    <a:pt x="43213" y="9680"/>
                    <a:pt x="33533" y="0"/>
                    <a:pt x="2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2" name="Google Shape;472;p67"/>
            <p:cNvSpPr/>
            <p:nvPr/>
          </p:nvSpPr>
          <p:spPr>
            <a:xfrm>
              <a:off x="2198900" y="33710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73" name="Google Shape;473;p67"/>
          <p:cNvGrpSpPr/>
          <p:nvPr/>
        </p:nvGrpSpPr>
        <p:grpSpPr>
          <a:xfrm>
            <a:off x="191897" y="4127610"/>
            <a:ext cx="208975" cy="208975"/>
            <a:chOff x="1190625" y="238125"/>
            <a:chExt cx="5185475" cy="5185475"/>
          </a:xfrm>
        </p:grpSpPr>
        <p:sp>
          <p:nvSpPr>
            <p:cNvPr id="474" name="Google Shape;474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5" name="Google Shape;475;p67"/>
            <p:cNvSpPr/>
            <p:nvPr/>
          </p:nvSpPr>
          <p:spPr>
            <a:xfrm>
              <a:off x="1982825" y="714875"/>
              <a:ext cx="3601050" cy="4231950"/>
            </a:xfrm>
            <a:custGeom>
              <a:avLst/>
              <a:gdLst/>
              <a:ahLst/>
              <a:cxnLst/>
              <a:rect l="l" t="t" r="r" b="b"/>
              <a:pathLst>
                <a:path w="144042" h="169278" extrusionOk="0">
                  <a:moveTo>
                    <a:pt x="72021" y="45345"/>
                  </a:moveTo>
                  <a:lnTo>
                    <a:pt x="103307" y="118863"/>
                  </a:lnTo>
                  <a:lnTo>
                    <a:pt x="40678" y="118863"/>
                  </a:lnTo>
                  <a:lnTo>
                    <a:pt x="72021" y="45345"/>
                  </a:lnTo>
                  <a:close/>
                  <a:moveTo>
                    <a:pt x="72021" y="1"/>
                  </a:moveTo>
                  <a:lnTo>
                    <a:pt x="1" y="169277"/>
                  </a:lnTo>
                  <a:lnTo>
                    <a:pt x="19648" y="169277"/>
                  </a:lnTo>
                  <a:lnTo>
                    <a:pt x="33649" y="136839"/>
                  </a:lnTo>
                  <a:lnTo>
                    <a:pt x="110451" y="136839"/>
                  </a:lnTo>
                  <a:lnTo>
                    <a:pt x="124452" y="169277"/>
                  </a:lnTo>
                  <a:lnTo>
                    <a:pt x="144041" y="169277"/>
                  </a:lnTo>
                  <a:lnTo>
                    <a:pt x="7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76" name="Google Shape;476;p67"/>
          <p:cNvGrpSpPr/>
          <p:nvPr/>
        </p:nvGrpSpPr>
        <p:grpSpPr>
          <a:xfrm>
            <a:off x="478436" y="4127610"/>
            <a:ext cx="208975" cy="208975"/>
            <a:chOff x="1190625" y="238125"/>
            <a:chExt cx="5185475" cy="5185475"/>
          </a:xfrm>
        </p:grpSpPr>
        <p:sp>
          <p:nvSpPr>
            <p:cNvPr id="477" name="Google Shape;477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8" name="Google Shape;478;p67"/>
            <p:cNvSpPr/>
            <p:nvPr/>
          </p:nvSpPr>
          <p:spPr>
            <a:xfrm>
              <a:off x="3783350" y="2290700"/>
              <a:ext cx="1620475" cy="2700775"/>
            </a:xfrm>
            <a:custGeom>
              <a:avLst/>
              <a:gdLst/>
              <a:ahLst/>
              <a:cxnLst/>
              <a:rect l="l" t="t" r="r" b="b"/>
              <a:pathLst>
                <a:path w="64819" h="108031" extrusionOk="0">
                  <a:moveTo>
                    <a:pt x="0" y="0"/>
                  </a:moveTo>
                  <a:lnTo>
                    <a:pt x="0" y="108030"/>
                  </a:lnTo>
                  <a:lnTo>
                    <a:pt x="64818" y="43270"/>
                  </a:lnTo>
                  <a:lnTo>
                    <a:pt x="64818" y="0"/>
                  </a:lnTo>
                  <a:close/>
                </a:path>
              </a:pathLst>
            </a:custGeom>
            <a:solidFill>
              <a:srgbClr val="8C7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9" name="Google Shape;479;p67"/>
            <p:cNvSpPr/>
            <p:nvPr/>
          </p:nvSpPr>
          <p:spPr>
            <a:xfrm>
              <a:off x="2164325" y="670225"/>
              <a:ext cx="3240925" cy="3240950"/>
            </a:xfrm>
            <a:custGeom>
              <a:avLst/>
              <a:gdLst/>
              <a:ahLst/>
              <a:cxnLst/>
              <a:rect l="l" t="t" r="r" b="b"/>
              <a:pathLst>
                <a:path w="129637" h="129638" extrusionOk="0">
                  <a:moveTo>
                    <a:pt x="64819" y="1"/>
                  </a:moveTo>
                  <a:lnTo>
                    <a:pt x="1" y="64819"/>
                  </a:lnTo>
                  <a:lnTo>
                    <a:pt x="64819" y="129637"/>
                  </a:lnTo>
                  <a:lnTo>
                    <a:pt x="129637" y="64819"/>
                  </a:lnTo>
                  <a:lnTo>
                    <a:pt x="64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80" name="Google Shape;480;p67"/>
          <p:cNvGrpSpPr/>
          <p:nvPr/>
        </p:nvGrpSpPr>
        <p:grpSpPr>
          <a:xfrm>
            <a:off x="764975" y="4127610"/>
            <a:ext cx="208975" cy="208975"/>
            <a:chOff x="1190625" y="238125"/>
            <a:chExt cx="5185475" cy="5185475"/>
          </a:xfrm>
        </p:grpSpPr>
        <p:sp>
          <p:nvSpPr>
            <p:cNvPr id="481" name="Google Shape;481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2" name="Google Shape;482;p6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3" name="Google Shape;483;p67"/>
            <p:cNvSpPr/>
            <p:nvPr/>
          </p:nvSpPr>
          <p:spPr>
            <a:xfrm>
              <a:off x="2883100" y="3082900"/>
              <a:ext cx="720225" cy="720250"/>
            </a:xfrm>
            <a:custGeom>
              <a:avLst/>
              <a:gdLst/>
              <a:ahLst/>
              <a:cxnLst/>
              <a:rect l="l" t="t" r="r" b="b"/>
              <a:pathLst>
                <a:path w="28809" h="28810" extrusionOk="0">
                  <a:moveTo>
                    <a:pt x="14404" y="1"/>
                  </a:moveTo>
                  <a:cubicBezTo>
                    <a:pt x="6453" y="1"/>
                    <a:pt x="0" y="6454"/>
                    <a:pt x="0" y="14405"/>
                  </a:cubicBezTo>
                  <a:cubicBezTo>
                    <a:pt x="0" y="22356"/>
                    <a:pt x="6453" y="28809"/>
                    <a:pt x="14404" y="28809"/>
                  </a:cubicBezTo>
                  <a:cubicBezTo>
                    <a:pt x="22355" y="28809"/>
                    <a:pt x="28808" y="22356"/>
                    <a:pt x="28808" y="14405"/>
                  </a:cubicBezTo>
                  <a:cubicBezTo>
                    <a:pt x="28808" y="6454"/>
                    <a:pt x="22355" y="1"/>
                    <a:pt x="14404" y="1"/>
                  </a:cubicBezTo>
                  <a:close/>
                </a:path>
              </a:pathLst>
            </a:custGeom>
            <a:solidFill>
              <a:srgbClr val="8C7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84" name="Google Shape;484;p67"/>
          <p:cNvGrpSpPr/>
          <p:nvPr/>
        </p:nvGrpSpPr>
        <p:grpSpPr>
          <a:xfrm>
            <a:off x="478405" y="2735258"/>
            <a:ext cx="208975" cy="208975"/>
            <a:chOff x="1190625" y="238125"/>
            <a:chExt cx="5185475" cy="5185475"/>
          </a:xfrm>
        </p:grpSpPr>
        <p:sp>
          <p:nvSpPr>
            <p:cNvPr id="485" name="Google Shape;485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6" name="Google Shape;486;p67"/>
            <p:cNvSpPr/>
            <p:nvPr/>
          </p:nvSpPr>
          <p:spPr>
            <a:xfrm>
              <a:off x="2162875" y="1210375"/>
              <a:ext cx="3240950" cy="3088250"/>
            </a:xfrm>
            <a:custGeom>
              <a:avLst/>
              <a:gdLst/>
              <a:ahLst/>
              <a:cxnLst/>
              <a:rect l="l" t="t" r="r" b="b"/>
              <a:pathLst>
                <a:path w="129638" h="123530" extrusionOk="0">
                  <a:moveTo>
                    <a:pt x="35089" y="1"/>
                  </a:moveTo>
                  <a:cubicBezTo>
                    <a:pt x="33188" y="1"/>
                    <a:pt x="31286" y="59"/>
                    <a:pt x="29155" y="289"/>
                  </a:cubicBezTo>
                  <a:cubicBezTo>
                    <a:pt x="16479" y="1499"/>
                    <a:pt x="1787" y="13195"/>
                    <a:pt x="1" y="35435"/>
                  </a:cubicBezTo>
                  <a:lnTo>
                    <a:pt x="1" y="39641"/>
                  </a:lnTo>
                  <a:cubicBezTo>
                    <a:pt x="1672" y="60959"/>
                    <a:pt x="24949" y="83602"/>
                    <a:pt x="64819" y="123530"/>
                  </a:cubicBezTo>
                  <a:cubicBezTo>
                    <a:pt x="104747" y="83602"/>
                    <a:pt x="127966" y="60959"/>
                    <a:pt x="129637" y="39583"/>
                  </a:cubicBezTo>
                  <a:lnTo>
                    <a:pt x="129637" y="35435"/>
                  </a:lnTo>
                  <a:cubicBezTo>
                    <a:pt x="127851" y="13195"/>
                    <a:pt x="113159" y="1499"/>
                    <a:pt x="100484" y="289"/>
                  </a:cubicBezTo>
                  <a:cubicBezTo>
                    <a:pt x="98409" y="59"/>
                    <a:pt x="96393" y="1"/>
                    <a:pt x="94549" y="1"/>
                  </a:cubicBezTo>
                  <a:cubicBezTo>
                    <a:pt x="79972" y="1"/>
                    <a:pt x="72885" y="6339"/>
                    <a:pt x="64819" y="15903"/>
                  </a:cubicBezTo>
                  <a:cubicBezTo>
                    <a:pt x="56753" y="6339"/>
                    <a:pt x="49781" y="1"/>
                    <a:pt x="35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87" name="Google Shape;487;p67"/>
          <p:cNvGrpSpPr/>
          <p:nvPr/>
        </p:nvGrpSpPr>
        <p:grpSpPr>
          <a:xfrm>
            <a:off x="1051482" y="2735258"/>
            <a:ext cx="208975" cy="208975"/>
            <a:chOff x="1190625" y="238125"/>
            <a:chExt cx="5185475" cy="5185475"/>
          </a:xfrm>
        </p:grpSpPr>
        <p:sp>
          <p:nvSpPr>
            <p:cNvPr id="488" name="Google Shape;488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9" name="Google Shape;489;p6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57617" y="39641"/>
                  </a:moveTo>
                  <a:lnTo>
                    <a:pt x="57617" y="57617"/>
                  </a:lnTo>
                  <a:lnTo>
                    <a:pt x="39641" y="57617"/>
                  </a:lnTo>
                  <a:lnTo>
                    <a:pt x="39641" y="39641"/>
                  </a:lnTo>
                  <a:close/>
                  <a:moveTo>
                    <a:pt x="90055" y="39641"/>
                  </a:moveTo>
                  <a:lnTo>
                    <a:pt x="90055" y="57617"/>
                  </a:lnTo>
                  <a:lnTo>
                    <a:pt x="72021" y="57617"/>
                  </a:lnTo>
                  <a:lnTo>
                    <a:pt x="72021" y="39641"/>
                  </a:lnTo>
                  <a:close/>
                  <a:moveTo>
                    <a:pt x="57617" y="72021"/>
                  </a:moveTo>
                  <a:lnTo>
                    <a:pt x="57617" y="90055"/>
                  </a:lnTo>
                  <a:lnTo>
                    <a:pt x="39641" y="90055"/>
                  </a:lnTo>
                  <a:lnTo>
                    <a:pt x="39641" y="72021"/>
                  </a:lnTo>
                  <a:close/>
                  <a:moveTo>
                    <a:pt x="90055" y="72021"/>
                  </a:moveTo>
                  <a:lnTo>
                    <a:pt x="90055" y="90055"/>
                  </a:lnTo>
                  <a:lnTo>
                    <a:pt x="72021" y="90055"/>
                  </a:lnTo>
                  <a:lnTo>
                    <a:pt x="72021" y="72021"/>
                  </a:lnTo>
                  <a:close/>
                  <a:moveTo>
                    <a:pt x="25237" y="1"/>
                  </a:moveTo>
                  <a:lnTo>
                    <a:pt x="25237" y="25237"/>
                  </a:lnTo>
                  <a:lnTo>
                    <a:pt x="1" y="25237"/>
                  </a:lnTo>
                  <a:lnTo>
                    <a:pt x="1" y="39641"/>
                  </a:lnTo>
                  <a:lnTo>
                    <a:pt x="25237" y="39641"/>
                  </a:lnTo>
                  <a:lnTo>
                    <a:pt x="25237" y="57617"/>
                  </a:lnTo>
                  <a:lnTo>
                    <a:pt x="1" y="57617"/>
                  </a:lnTo>
                  <a:lnTo>
                    <a:pt x="1" y="72021"/>
                  </a:lnTo>
                  <a:lnTo>
                    <a:pt x="25237" y="72021"/>
                  </a:lnTo>
                  <a:lnTo>
                    <a:pt x="25237" y="90055"/>
                  </a:lnTo>
                  <a:lnTo>
                    <a:pt x="1" y="90055"/>
                  </a:lnTo>
                  <a:lnTo>
                    <a:pt x="1" y="104459"/>
                  </a:lnTo>
                  <a:lnTo>
                    <a:pt x="25237" y="104459"/>
                  </a:lnTo>
                  <a:lnTo>
                    <a:pt x="25237" y="129637"/>
                  </a:lnTo>
                  <a:lnTo>
                    <a:pt x="39641" y="129637"/>
                  </a:lnTo>
                  <a:lnTo>
                    <a:pt x="39641" y="104459"/>
                  </a:lnTo>
                  <a:lnTo>
                    <a:pt x="57617" y="104459"/>
                  </a:lnTo>
                  <a:lnTo>
                    <a:pt x="57617" y="129637"/>
                  </a:lnTo>
                  <a:lnTo>
                    <a:pt x="72021" y="129637"/>
                  </a:lnTo>
                  <a:lnTo>
                    <a:pt x="72021" y="104459"/>
                  </a:lnTo>
                  <a:lnTo>
                    <a:pt x="90055" y="104459"/>
                  </a:lnTo>
                  <a:lnTo>
                    <a:pt x="90055" y="129637"/>
                  </a:lnTo>
                  <a:lnTo>
                    <a:pt x="104459" y="129637"/>
                  </a:lnTo>
                  <a:lnTo>
                    <a:pt x="104459" y="104459"/>
                  </a:lnTo>
                  <a:lnTo>
                    <a:pt x="129637" y="104459"/>
                  </a:lnTo>
                  <a:lnTo>
                    <a:pt x="129637" y="90055"/>
                  </a:lnTo>
                  <a:lnTo>
                    <a:pt x="104459" y="90055"/>
                  </a:lnTo>
                  <a:lnTo>
                    <a:pt x="104459" y="72021"/>
                  </a:lnTo>
                  <a:lnTo>
                    <a:pt x="129637" y="72021"/>
                  </a:lnTo>
                  <a:lnTo>
                    <a:pt x="129637" y="57617"/>
                  </a:lnTo>
                  <a:lnTo>
                    <a:pt x="104459" y="57617"/>
                  </a:lnTo>
                  <a:lnTo>
                    <a:pt x="104459" y="39641"/>
                  </a:lnTo>
                  <a:lnTo>
                    <a:pt x="129637" y="39641"/>
                  </a:lnTo>
                  <a:lnTo>
                    <a:pt x="129637" y="25237"/>
                  </a:lnTo>
                  <a:lnTo>
                    <a:pt x="104459" y="25237"/>
                  </a:lnTo>
                  <a:lnTo>
                    <a:pt x="104459" y="1"/>
                  </a:lnTo>
                  <a:lnTo>
                    <a:pt x="90055" y="1"/>
                  </a:lnTo>
                  <a:lnTo>
                    <a:pt x="90055" y="25237"/>
                  </a:lnTo>
                  <a:lnTo>
                    <a:pt x="72021" y="25237"/>
                  </a:lnTo>
                  <a:lnTo>
                    <a:pt x="72021" y="1"/>
                  </a:lnTo>
                  <a:lnTo>
                    <a:pt x="57617" y="1"/>
                  </a:lnTo>
                  <a:lnTo>
                    <a:pt x="57617" y="25237"/>
                  </a:lnTo>
                  <a:lnTo>
                    <a:pt x="39641" y="25237"/>
                  </a:lnTo>
                  <a:lnTo>
                    <a:pt x="39641" y="1"/>
                  </a:lnTo>
                  <a:close/>
                </a:path>
              </a:pathLst>
            </a:custGeom>
            <a:solidFill>
              <a:srgbClr val="F9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0" name="Google Shape;490;p67"/>
            <p:cNvSpPr/>
            <p:nvPr/>
          </p:nvSpPr>
          <p:spPr>
            <a:xfrm>
              <a:off x="2793775" y="1841275"/>
              <a:ext cx="360125" cy="360125"/>
            </a:xfrm>
            <a:custGeom>
              <a:avLst/>
              <a:gdLst/>
              <a:ahLst/>
              <a:cxnLst/>
              <a:rect l="l" t="t" r="r" b="b"/>
              <a:pathLst>
                <a:path w="14405" h="14405" extrusionOk="0">
                  <a:moveTo>
                    <a:pt x="1" y="1"/>
                  </a:moveTo>
                  <a:lnTo>
                    <a:pt x="1" y="14405"/>
                  </a:lnTo>
                  <a:lnTo>
                    <a:pt x="14405" y="14405"/>
                  </a:lnTo>
                  <a:lnTo>
                    <a:pt x="14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1" name="Google Shape;491;p67"/>
            <p:cNvSpPr/>
            <p:nvPr/>
          </p:nvSpPr>
          <p:spPr>
            <a:xfrm>
              <a:off x="2793775" y="2650800"/>
              <a:ext cx="360125" cy="360125"/>
            </a:xfrm>
            <a:custGeom>
              <a:avLst/>
              <a:gdLst/>
              <a:ahLst/>
              <a:cxnLst/>
              <a:rect l="l" t="t" r="r" b="b"/>
              <a:pathLst>
                <a:path w="14405" h="14405" extrusionOk="0">
                  <a:moveTo>
                    <a:pt x="1" y="0"/>
                  </a:moveTo>
                  <a:lnTo>
                    <a:pt x="1" y="14404"/>
                  </a:lnTo>
                  <a:lnTo>
                    <a:pt x="14405" y="14404"/>
                  </a:lnTo>
                  <a:lnTo>
                    <a:pt x="14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2" name="Google Shape;492;p67"/>
            <p:cNvSpPr/>
            <p:nvPr/>
          </p:nvSpPr>
          <p:spPr>
            <a:xfrm>
              <a:off x="2793775" y="3461725"/>
              <a:ext cx="360125" cy="360150"/>
            </a:xfrm>
            <a:custGeom>
              <a:avLst/>
              <a:gdLst/>
              <a:ahLst/>
              <a:cxnLst/>
              <a:rect l="l" t="t" r="r" b="b"/>
              <a:pathLst>
                <a:path w="14405" h="14406" extrusionOk="0">
                  <a:moveTo>
                    <a:pt x="1" y="1"/>
                  </a:moveTo>
                  <a:lnTo>
                    <a:pt x="1" y="14405"/>
                  </a:lnTo>
                  <a:lnTo>
                    <a:pt x="14405" y="14405"/>
                  </a:lnTo>
                  <a:lnTo>
                    <a:pt x="14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3" name="Google Shape;493;p67"/>
            <p:cNvSpPr/>
            <p:nvPr/>
          </p:nvSpPr>
          <p:spPr>
            <a:xfrm>
              <a:off x="3603300" y="1841275"/>
              <a:ext cx="360125" cy="360125"/>
            </a:xfrm>
            <a:custGeom>
              <a:avLst/>
              <a:gdLst/>
              <a:ahLst/>
              <a:cxnLst/>
              <a:rect l="l" t="t" r="r" b="b"/>
              <a:pathLst>
                <a:path w="14405" h="14405" extrusionOk="0">
                  <a:moveTo>
                    <a:pt x="0" y="1"/>
                  </a:moveTo>
                  <a:lnTo>
                    <a:pt x="0" y="14405"/>
                  </a:lnTo>
                  <a:lnTo>
                    <a:pt x="14404" y="14405"/>
                  </a:lnTo>
                  <a:lnTo>
                    <a:pt x="14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4" name="Google Shape;494;p67"/>
            <p:cNvSpPr/>
            <p:nvPr/>
          </p:nvSpPr>
          <p:spPr>
            <a:xfrm>
              <a:off x="3603300" y="2650800"/>
              <a:ext cx="360125" cy="360125"/>
            </a:xfrm>
            <a:custGeom>
              <a:avLst/>
              <a:gdLst/>
              <a:ahLst/>
              <a:cxnLst/>
              <a:rect l="l" t="t" r="r" b="b"/>
              <a:pathLst>
                <a:path w="14405" h="14405" extrusionOk="0">
                  <a:moveTo>
                    <a:pt x="0" y="0"/>
                  </a:moveTo>
                  <a:lnTo>
                    <a:pt x="0" y="14404"/>
                  </a:lnTo>
                  <a:lnTo>
                    <a:pt x="14404" y="14404"/>
                  </a:lnTo>
                  <a:lnTo>
                    <a:pt x="14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5" name="Google Shape;495;p67"/>
            <p:cNvSpPr/>
            <p:nvPr/>
          </p:nvSpPr>
          <p:spPr>
            <a:xfrm>
              <a:off x="3603300" y="3461725"/>
              <a:ext cx="360125" cy="360150"/>
            </a:xfrm>
            <a:custGeom>
              <a:avLst/>
              <a:gdLst/>
              <a:ahLst/>
              <a:cxnLst/>
              <a:rect l="l" t="t" r="r" b="b"/>
              <a:pathLst>
                <a:path w="14405" h="14406" extrusionOk="0">
                  <a:moveTo>
                    <a:pt x="0" y="1"/>
                  </a:moveTo>
                  <a:lnTo>
                    <a:pt x="0" y="14405"/>
                  </a:lnTo>
                  <a:lnTo>
                    <a:pt x="14404" y="14405"/>
                  </a:lnTo>
                  <a:lnTo>
                    <a:pt x="14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6" name="Google Shape;496;p67"/>
            <p:cNvSpPr/>
            <p:nvPr/>
          </p:nvSpPr>
          <p:spPr>
            <a:xfrm>
              <a:off x="4414225" y="1841275"/>
              <a:ext cx="360150" cy="360125"/>
            </a:xfrm>
            <a:custGeom>
              <a:avLst/>
              <a:gdLst/>
              <a:ahLst/>
              <a:cxnLst/>
              <a:rect l="l" t="t" r="r" b="b"/>
              <a:pathLst>
                <a:path w="14406" h="14405" extrusionOk="0">
                  <a:moveTo>
                    <a:pt x="1" y="1"/>
                  </a:moveTo>
                  <a:lnTo>
                    <a:pt x="1" y="14405"/>
                  </a:lnTo>
                  <a:lnTo>
                    <a:pt x="14405" y="14405"/>
                  </a:lnTo>
                  <a:lnTo>
                    <a:pt x="14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7" name="Google Shape;497;p67"/>
            <p:cNvSpPr/>
            <p:nvPr/>
          </p:nvSpPr>
          <p:spPr>
            <a:xfrm>
              <a:off x="4414225" y="2650800"/>
              <a:ext cx="360150" cy="360125"/>
            </a:xfrm>
            <a:custGeom>
              <a:avLst/>
              <a:gdLst/>
              <a:ahLst/>
              <a:cxnLst/>
              <a:rect l="l" t="t" r="r" b="b"/>
              <a:pathLst>
                <a:path w="14406" h="14405" extrusionOk="0">
                  <a:moveTo>
                    <a:pt x="1" y="0"/>
                  </a:moveTo>
                  <a:lnTo>
                    <a:pt x="1" y="14404"/>
                  </a:lnTo>
                  <a:lnTo>
                    <a:pt x="14405" y="14404"/>
                  </a:lnTo>
                  <a:lnTo>
                    <a:pt x="14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8" name="Google Shape;498;p67"/>
            <p:cNvSpPr/>
            <p:nvPr/>
          </p:nvSpPr>
          <p:spPr>
            <a:xfrm>
              <a:off x="4414225" y="3461725"/>
              <a:ext cx="360150" cy="360150"/>
            </a:xfrm>
            <a:custGeom>
              <a:avLst/>
              <a:gdLst/>
              <a:ahLst/>
              <a:cxnLst/>
              <a:rect l="l" t="t" r="r" b="b"/>
              <a:pathLst>
                <a:path w="14406" h="14406" extrusionOk="0">
                  <a:moveTo>
                    <a:pt x="1" y="1"/>
                  </a:moveTo>
                  <a:lnTo>
                    <a:pt x="1" y="14405"/>
                  </a:lnTo>
                  <a:lnTo>
                    <a:pt x="14405" y="14405"/>
                  </a:lnTo>
                  <a:lnTo>
                    <a:pt x="14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99" name="Google Shape;499;p67"/>
          <p:cNvGrpSpPr/>
          <p:nvPr/>
        </p:nvGrpSpPr>
        <p:grpSpPr>
          <a:xfrm>
            <a:off x="764943" y="2735258"/>
            <a:ext cx="208975" cy="208975"/>
            <a:chOff x="1190625" y="238125"/>
            <a:chExt cx="5185475" cy="5185475"/>
          </a:xfrm>
        </p:grpSpPr>
        <p:sp>
          <p:nvSpPr>
            <p:cNvPr id="500" name="Google Shape;500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1" name="Google Shape;501;p67"/>
            <p:cNvSpPr/>
            <p:nvPr/>
          </p:nvSpPr>
          <p:spPr>
            <a:xfrm>
              <a:off x="2433675" y="1481175"/>
              <a:ext cx="2664775" cy="2664775"/>
            </a:xfrm>
            <a:custGeom>
              <a:avLst/>
              <a:gdLst/>
              <a:ahLst/>
              <a:cxnLst/>
              <a:rect l="l" t="t" r="r" b="b"/>
              <a:pathLst>
                <a:path w="106591" h="106591" extrusionOk="0">
                  <a:moveTo>
                    <a:pt x="46094" y="1"/>
                  </a:moveTo>
                  <a:lnTo>
                    <a:pt x="46094" y="35896"/>
                  </a:lnTo>
                  <a:lnTo>
                    <a:pt x="20858" y="10717"/>
                  </a:lnTo>
                  <a:lnTo>
                    <a:pt x="10717" y="20858"/>
                  </a:lnTo>
                  <a:lnTo>
                    <a:pt x="35896" y="46094"/>
                  </a:lnTo>
                  <a:lnTo>
                    <a:pt x="1" y="46094"/>
                  </a:lnTo>
                  <a:lnTo>
                    <a:pt x="1" y="60498"/>
                  </a:lnTo>
                  <a:lnTo>
                    <a:pt x="36184" y="60498"/>
                  </a:lnTo>
                  <a:lnTo>
                    <a:pt x="10717" y="85964"/>
                  </a:lnTo>
                  <a:lnTo>
                    <a:pt x="20858" y="96105"/>
                  </a:lnTo>
                  <a:lnTo>
                    <a:pt x="46094" y="70926"/>
                  </a:lnTo>
                  <a:lnTo>
                    <a:pt x="46094" y="106591"/>
                  </a:lnTo>
                  <a:lnTo>
                    <a:pt x="60498" y="106591"/>
                  </a:lnTo>
                  <a:lnTo>
                    <a:pt x="60498" y="70638"/>
                  </a:lnTo>
                  <a:lnTo>
                    <a:pt x="85964" y="96105"/>
                  </a:lnTo>
                  <a:lnTo>
                    <a:pt x="96105" y="85964"/>
                  </a:lnTo>
                  <a:lnTo>
                    <a:pt x="70638" y="60498"/>
                  </a:lnTo>
                  <a:lnTo>
                    <a:pt x="106591" y="60498"/>
                  </a:lnTo>
                  <a:lnTo>
                    <a:pt x="106591" y="46094"/>
                  </a:lnTo>
                  <a:lnTo>
                    <a:pt x="70926" y="46094"/>
                  </a:lnTo>
                  <a:lnTo>
                    <a:pt x="96105" y="20858"/>
                  </a:lnTo>
                  <a:lnTo>
                    <a:pt x="85964" y="10717"/>
                  </a:lnTo>
                  <a:lnTo>
                    <a:pt x="60498" y="36184"/>
                  </a:lnTo>
                  <a:lnTo>
                    <a:pt x="60498" y="1"/>
                  </a:lnTo>
                  <a:close/>
                </a:path>
              </a:pathLst>
            </a:custGeom>
            <a:solidFill>
              <a:srgbClr val="F9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2" name="Google Shape;502;p67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3" name="Google Shape;503;p6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21607"/>
                  </a:moveTo>
                  <a:cubicBezTo>
                    <a:pt x="88672" y="21607"/>
                    <a:pt x="108031" y="40966"/>
                    <a:pt x="108031" y="64819"/>
                  </a:cubicBezTo>
                  <a:cubicBezTo>
                    <a:pt x="108031" y="88672"/>
                    <a:pt x="88672" y="108031"/>
                    <a:pt x="64819" y="108031"/>
                  </a:cubicBezTo>
                  <a:cubicBezTo>
                    <a:pt x="40966" y="108031"/>
                    <a:pt x="21607" y="88672"/>
                    <a:pt x="21607" y="64819"/>
                  </a:cubicBezTo>
                  <a:cubicBezTo>
                    <a:pt x="21607" y="40966"/>
                    <a:pt x="40966" y="21607"/>
                    <a:pt x="64819" y="21607"/>
                  </a:cubicBezTo>
                  <a:close/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504" name="Google Shape;504;p67"/>
          <p:cNvGrpSpPr/>
          <p:nvPr/>
        </p:nvGrpSpPr>
        <p:grpSpPr>
          <a:xfrm>
            <a:off x="764968" y="3431020"/>
            <a:ext cx="208975" cy="208975"/>
            <a:chOff x="1190625" y="238125"/>
            <a:chExt cx="5185475" cy="5185475"/>
          </a:xfrm>
        </p:grpSpPr>
        <p:sp>
          <p:nvSpPr>
            <p:cNvPr id="505" name="Google Shape;505;p6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6" name="Google Shape;506;p67"/>
            <p:cNvSpPr/>
            <p:nvPr/>
          </p:nvSpPr>
          <p:spPr>
            <a:xfrm>
              <a:off x="2162875" y="1390425"/>
              <a:ext cx="1440450" cy="2880850"/>
            </a:xfrm>
            <a:custGeom>
              <a:avLst/>
              <a:gdLst/>
              <a:ahLst/>
              <a:cxnLst/>
              <a:rect l="l" t="t" r="r" b="b"/>
              <a:pathLst>
                <a:path w="57618" h="115234" extrusionOk="0">
                  <a:moveTo>
                    <a:pt x="1" y="1"/>
                  </a:moveTo>
                  <a:lnTo>
                    <a:pt x="347" y="115233"/>
                  </a:lnTo>
                  <a:lnTo>
                    <a:pt x="57617" y="57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7" name="Google Shape;507;p67"/>
            <p:cNvSpPr/>
            <p:nvPr/>
          </p:nvSpPr>
          <p:spPr>
            <a:xfrm>
              <a:off x="3963400" y="1390425"/>
              <a:ext cx="1440425" cy="2880850"/>
            </a:xfrm>
            <a:custGeom>
              <a:avLst/>
              <a:gdLst/>
              <a:ahLst/>
              <a:cxnLst/>
              <a:rect l="l" t="t" r="r" b="b"/>
              <a:pathLst>
                <a:path w="57617" h="115234" extrusionOk="0">
                  <a:moveTo>
                    <a:pt x="57616" y="1"/>
                  </a:moveTo>
                  <a:lnTo>
                    <a:pt x="0" y="57617"/>
                  </a:lnTo>
                  <a:lnTo>
                    <a:pt x="57616" y="115233"/>
                  </a:lnTo>
                  <a:lnTo>
                    <a:pt x="5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8"/>
          <p:cNvSpPr txBox="1"/>
          <p:nvPr/>
        </p:nvSpPr>
        <p:spPr>
          <a:xfrm>
            <a:off x="113038" y="86657"/>
            <a:ext cx="2419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n-lt"/>
                <a:ea typeface="Helvetica Neue"/>
                <a:cs typeface="Helvetica Neue"/>
                <a:sym typeface="Helvetica Neue"/>
              </a:rPr>
              <a:t>EDML Elements</a:t>
            </a:r>
            <a:endParaRPr b="1">
              <a:latin typeface="+mn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13" name="Google Shape;513;p68"/>
          <p:cNvGrpSpPr/>
          <p:nvPr/>
        </p:nvGrpSpPr>
        <p:grpSpPr>
          <a:xfrm>
            <a:off x="1813926" y="659880"/>
            <a:ext cx="945599" cy="583189"/>
            <a:chOff x="1128126" y="659880"/>
            <a:chExt cx="945599" cy="583189"/>
          </a:xfrm>
        </p:grpSpPr>
        <p:sp>
          <p:nvSpPr>
            <p:cNvPr id="514" name="Google Shape;514;p68"/>
            <p:cNvSpPr/>
            <p:nvPr/>
          </p:nvSpPr>
          <p:spPr>
            <a:xfrm>
              <a:off x="1204325" y="7360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Identity Activity 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15" name="Google Shape;515;p68"/>
            <p:cNvGrpSpPr/>
            <p:nvPr/>
          </p:nvGrpSpPr>
          <p:grpSpPr>
            <a:xfrm>
              <a:off x="1128126" y="659880"/>
              <a:ext cx="161787" cy="161787"/>
              <a:chOff x="1190625" y="238125"/>
              <a:chExt cx="5185475" cy="5185475"/>
            </a:xfrm>
          </p:grpSpPr>
          <p:sp>
            <p:nvSpPr>
              <p:cNvPr id="516" name="Google Shape;516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00D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17" name="Google Shape;517;p68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18" name="Google Shape;518;p68"/>
              <p:cNvSpPr/>
              <p:nvPr/>
            </p:nvSpPr>
            <p:spPr>
              <a:xfrm>
                <a:off x="2162875" y="4271250"/>
                <a:ext cx="720225" cy="720225"/>
              </a:xfrm>
              <a:custGeom>
                <a:avLst/>
                <a:gdLst/>
                <a:ahLst/>
                <a:cxnLst/>
                <a:rect l="l" t="t" r="r" b="b"/>
                <a:pathLst>
                  <a:path w="28809" h="28809" extrusionOk="0">
                    <a:moveTo>
                      <a:pt x="14405" y="0"/>
                    </a:moveTo>
                    <a:cubicBezTo>
                      <a:pt x="6454" y="0"/>
                      <a:pt x="1" y="6453"/>
                      <a:pt x="1" y="14404"/>
                    </a:cubicBezTo>
                    <a:cubicBezTo>
                      <a:pt x="1" y="22355"/>
                      <a:pt x="6454" y="28808"/>
                      <a:pt x="14405" y="28808"/>
                    </a:cubicBezTo>
                    <a:cubicBezTo>
                      <a:pt x="22356" y="28808"/>
                      <a:pt x="28809" y="22355"/>
                      <a:pt x="28809" y="14404"/>
                    </a:cubicBezTo>
                    <a:cubicBezTo>
                      <a:pt x="28809" y="6453"/>
                      <a:pt x="22356" y="0"/>
                      <a:pt x="14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519" name="Google Shape;519;p68"/>
          <p:cNvGrpSpPr/>
          <p:nvPr/>
        </p:nvGrpSpPr>
        <p:grpSpPr>
          <a:xfrm>
            <a:off x="1813926" y="1834218"/>
            <a:ext cx="945599" cy="583218"/>
            <a:chOff x="1128126" y="1834218"/>
            <a:chExt cx="945599" cy="583218"/>
          </a:xfrm>
        </p:grpSpPr>
        <p:sp>
          <p:nvSpPr>
            <p:cNvPr id="520" name="Google Shape;520;p68"/>
            <p:cNvSpPr/>
            <p:nvPr/>
          </p:nvSpPr>
          <p:spPr>
            <a:xfrm>
              <a:off x="1204325" y="1910436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Architecture Activity 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21" name="Google Shape;521;p68"/>
            <p:cNvGrpSpPr/>
            <p:nvPr/>
          </p:nvGrpSpPr>
          <p:grpSpPr>
            <a:xfrm>
              <a:off x="1128126" y="1834218"/>
              <a:ext cx="161787" cy="161787"/>
              <a:chOff x="1190625" y="238125"/>
              <a:chExt cx="5185475" cy="5185475"/>
            </a:xfrm>
          </p:grpSpPr>
          <p:sp>
            <p:nvSpPr>
              <p:cNvPr id="522" name="Google Shape;522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00D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23" name="Google Shape;523;p68"/>
              <p:cNvSpPr/>
              <p:nvPr/>
            </p:nvSpPr>
            <p:spPr>
              <a:xfrm>
                <a:off x="2162875" y="941025"/>
                <a:ext cx="3240950" cy="378110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51244" extrusionOk="0">
                    <a:moveTo>
                      <a:pt x="64819" y="1"/>
                    </a:moveTo>
                    <a:lnTo>
                      <a:pt x="1" y="64819"/>
                    </a:lnTo>
                    <a:lnTo>
                      <a:pt x="1" y="151243"/>
                    </a:lnTo>
                    <a:lnTo>
                      <a:pt x="129637" y="151243"/>
                    </a:lnTo>
                    <a:lnTo>
                      <a:pt x="129637" y="64819"/>
                    </a:lnTo>
                    <a:lnTo>
                      <a:pt x="64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sp>
        <p:nvSpPr>
          <p:cNvPr id="524" name="Google Shape;524;p68"/>
          <p:cNvSpPr txBox="1"/>
          <p:nvPr/>
        </p:nvSpPr>
        <p:spPr>
          <a:xfrm>
            <a:off x="27976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Behaviour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68"/>
          <p:cNvSpPr txBox="1"/>
          <p:nvPr/>
        </p:nvSpPr>
        <p:spPr>
          <a:xfrm>
            <a:off x="27976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Value Streams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68"/>
          <p:cNvSpPr txBox="1"/>
          <p:nvPr/>
        </p:nvSpPr>
        <p:spPr>
          <a:xfrm>
            <a:off x="27976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Activity, Task, Job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p68"/>
          <p:cNvSpPr txBox="1"/>
          <p:nvPr/>
        </p:nvSpPr>
        <p:spPr>
          <a:xfrm>
            <a:off x="27976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Activity, Task, Job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" name="Google Shape;528;p68"/>
          <p:cNvSpPr txBox="1"/>
          <p:nvPr/>
        </p:nvSpPr>
        <p:spPr>
          <a:xfrm>
            <a:off x="53122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Brand, Identity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68"/>
          <p:cNvSpPr txBox="1"/>
          <p:nvPr/>
        </p:nvSpPr>
        <p:spPr>
          <a:xfrm>
            <a:off x="53122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Resource, System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0" name="Google Shape;530;p68"/>
          <p:cNvSpPr txBox="1"/>
          <p:nvPr/>
        </p:nvSpPr>
        <p:spPr>
          <a:xfrm>
            <a:off x="53122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Artefact, Product, Context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1" name="Google Shape;531;p68"/>
          <p:cNvSpPr txBox="1"/>
          <p:nvPr/>
        </p:nvSpPr>
        <p:spPr>
          <a:xfrm>
            <a:off x="53122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Actor, Stakeholder, Segment</a:t>
            </a:r>
            <a:endParaRPr sz="70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2" name="Google Shape;532;p68"/>
          <p:cNvSpPr txBox="1"/>
          <p:nvPr/>
        </p:nvSpPr>
        <p:spPr>
          <a:xfrm>
            <a:off x="79030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Values, Traits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" name="Google Shape;533;p68"/>
          <p:cNvSpPr txBox="1"/>
          <p:nvPr/>
        </p:nvSpPr>
        <p:spPr>
          <a:xfrm>
            <a:off x="79030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Capability, Performance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" name="Google Shape;534;p68"/>
          <p:cNvSpPr txBox="1"/>
          <p:nvPr/>
        </p:nvSpPr>
        <p:spPr>
          <a:xfrm>
            <a:off x="79030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Value, Motivation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" name="Google Shape;535;p68"/>
          <p:cNvSpPr txBox="1"/>
          <p:nvPr/>
        </p:nvSpPr>
        <p:spPr>
          <a:xfrm>
            <a:off x="79030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Value, Concern, Interest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6" name="Google Shape;536;p68"/>
          <p:cNvSpPr txBox="1"/>
          <p:nvPr/>
        </p:nvSpPr>
        <p:spPr>
          <a:xfrm>
            <a:off x="176725" y="507475"/>
            <a:ext cx="881100" cy="161700"/>
          </a:xfrm>
          <a:prstGeom prst="rect">
            <a:avLst/>
          </a:prstGeom>
          <a:solidFill>
            <a:srgbClr val="00D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n-lt"/>
              </a:rPr>
              <a:t>Big Picture</a:t>
            </a:r>
            <a:endParaRPr sz="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37" name="Google Shape;537;p68"/>
          <p:cNvSpPr txBox="1"/>
          <p:nvPr/>
        </p:nvSpPr>
        <p:spPr>
          <a:xfrm>
            <a:off x="176725" y="4030575"/>
            <a:ext cx="881100" cy="16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n-lt"/>
              </a:rPr>
              <a:t>Anatomy</a:t>
            </a:r>
            <a:endParaRPr sz="800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538" name="Google Shape;538;p68"/>
          <p:cNvGrpSpPr/>
          <p:nvPr/>
        </p:nvGrpSpPr>
        <p:grpSpPr>
          <a:xfrm>
            <a:off x="4429401" y="659880"/>
            <a:ext cx="889012" cy="583189"/>
            <a:chOff x="3896001" y="659880"/>
            <a:chExt cx="889012" cy="583189"/>
          </a:xfrm>
        </p:grpSpPr>
        <p:sp>
          <p:nvSpPr>
            <p:cNvPr id="539" name="Google Shape;539;p68"/>
            <p:cNvSpPr/>
            <p:nvPr/>
          </p:nvSpPr>
          <p:spPr>
            <a:xfrm>
              <a:off x="3980113" y="7360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Identity Entity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40" name="Google Shape;540;p68"/>
            <p:cNvGrpSpPr/>
            <p:nvPr/>
          </p:nvGrpSpPr>
          <p:grpSpPr>
            <a:xfrm>
              <a:off x="3896001" y="659880"/>
              <a:ext cx="161787" cy="161787"/>
              <a:chOff x="1190625" y="238125"/>
              <a:chExt cx="5185475" cy="5185475"/>
            </a:xfrm>
          </p:grpSpPr>
          <p:sp>
            <p:nvSpPr>
              <p:cNvPr id="541" name="Google Shape;541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00D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42" name="Google Shape;542;p68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43" name="Google Shape;543;p68"/>
              <p:cNvSpPr/>
              <p:nvPr/>
            </p:nvSpPr>
            <p:spPr>
              <a:xfrm>
                <a:off x="2162875" y="4271250"/>
                <a:ext cx="720225" cy="720225"/>
              </a:xfrm>
              <a:custGeom>
                <a:avLst/>
                <a:gdLst/>
                <a:ahLst/>
                <a:cxnLst/>
                <a:rect l="l" t="t" r="r" b="b"/>
                <a:pathLst>
                  <a:path w="28809" h="28809" extrusionOk="0">
                    <a:moveTo>
                      <a:pt x="14405" y="0"/>
                    </a:moveTo>
                    <a:cubicBezTo>
                      <a:pt x="6454" y="0"/>
                      <a:pt x="1" y="6453"/>
                      <a:pt x="1" y="14404"/>
                    </a:cubicBezTo>
                    <a:cubicBezTo>
                      <a:pt x="1" y="22355"/>
                      <a:pt x="6454" y="28808"/>
                      <a:pt x="14405" y="28808"/>
                    </a:cubicBezTo>
                    <a:cubicBezTo>
                      <a:pt x="22356" y="28808"/>
                      <a:pt x="28809" y="22355"/>
                      <a:pt x="28809" y="14404"/>
                    </a:cubicBezTo>
                    <a:cubicBezTo>
                      <a:pt x="28809" y="6453"/>
                      <a:pt x="22356" y="0"/>
                      <a:pt x="14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544" name="Google Shape;544;p68"/>
          <p:cNvGrpSpPr/>
          <p:nvPr/>
        </p:nvGrpSpPr>
        <p:grpSpPr>
          <a:xfrm>
            <a:off x="6996226" y="659880"/>
            <a:ext cx="881078" cy="583189"/>
            <a:chOff x="6615226" y="659880"/>
            <a:chExt cx="881078" cy="583189"/>
          </a:xfrm>
        </p:grpSpPr>
        <p:sp>
          <p:nvSpPr>
            <p:cNvPr id="545" name="Google Shape;545;p68"/>
            <p:cNvSpPr/>
            <p:nvPr/>
          </p:nvSpPr>
          <p:spPr>
            <a:xfrm>
              <a:off x="6691404" y="7360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Identity Quality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46" name="Google Shape;546;p68"/>
            <p:cNvGrpSpPr/>
            <p:nvPr/>
          </p:nvGrpSpPr>
          <p:grpSpPr>
            <a:xfrm>
              <a:off x="6615226" y="659880"/>
              <a:ext cx="161787" cy="161787"/>
              <a:chOff x="1190625" y="238125"/>
              <a:chExt cx="5185475" cy="5185475"/>
            </a:xfrm>
          </p:grpSpPr>
          <p:sp>
            <p:nvSpPr>
              <p:cNvPr id="547" name="Google Shape;547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00D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48" name="Google Shape;548;p68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49" name="Google Shape;549;p68"/>
              <p:cNvSpPr/>
              <p:nvPr/>
            </p:nvSpPr>
            <p:spPr>
              <a:xfrm>
                <a:off x="2162875" y="4271250"/>
                <a:ext cx="720225" cy="720225"/>
              </a:xfrm>
              <a:custGeom>
                <a:avLst/>
                <a:gdLst/>
                <a:ahLst/>
                <a:cxnLst/>
                <a:rect l="l" t="t" r="r" b="b"/>
                <a:pathLst>
                  <a:path w="28809" h="28809" extrusionOk="0">
                    <a:moveTo>
                      <a:pt x="14405" y="0"/>
                    </a:moveTo>
                    <a:cubicBezTo>
                      <a:pt x="6454" y="0"/>
                      <a:pt x="1" y="6453"/>
                      <a:pt x="1" y="14404"/>
                    </a:cubicBezTo>
                    <a:cubicBezTo>
                      <a:pt x="1" y="22355"/>
                      <a:pt x="6454" y="28808"/>
                      <a:pt x="14405" y="28808"/>
                    </a:cubicBezTo>
                    <a:cubicBezTo>
                      <a:pt x="22356" y="28808"/>
                      <a:pt x="28809" y="22355"/>
                      <a:pt x="28809" y="14404"/>
                    </a:cubicBezTo>
                    <a:cubicBezTo>
                      <a:pt x="28809" y="6453"/>
                      <a:pt x="22356" y="0"/>
                      <a:pt x="14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550" name="Google Shape;550;p68"/>
          <p:cNvGrpSpPr/>
          <p:nvPr/>
        </p:nvGrpSpPr>
        <p:grpSpPr>
          <a:xfrm>
            <a:off x="4429401" y="1834218"/>
            <a:ext cx="889012" cy="583218"/>
            <a:chOff x="3896001" y="1834218"/>
            <a:chExt cx="889012" cy="583218"/>
          </a:xfrm>
        </p:grpSpPr>
        <p:sp>
          <p:nvSpPr>
            <p:cNvPr id="551" name="Google Shape;551;p68"/>
            <p:cNvSpPr/>
            <p:nvPr/>
          </p:nvSpPr>
          <p:spPr>
            <a:xfrm>
              <a:off x="3980113" y="1910436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Architecture Entity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52" name="Google Shape;552;p68"/>
            <p:cNvGrpSpPr/>
            <p:nvPr/>
          </p:nvGrpSpPr>
          <p:grpSpPr>
            <a:xfrm>
              <a:off x="3896001" y="1834218"/>
              <a:ext cx="161787" cy="161787"/>
              <a:chOff x="1190625" y="238125"/>
              <a:chExt cx="5185475" cy="5185475"/>
            </a:xfrm>
          </p:grpSpPr>
          <p:sp>
            <p:nvSpPr>
              <p:cNvPr id="553" name="Google Shape;553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00D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54" name="Google Shape;554;p68"/>
              <p:cNvSpPr/>
              <p:nvPr/>
            </p:nvSpPr>
            <p:spPr>
              <a:xfrm>
                <a:off x="2162875" y="941025"/>
                <a:ext cx="3240950" cy="378110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51244" extrusionOk="0">
                    <a:moveTo>
                      <a:pt x="64819" y="1"/>
                    </a:moveTo>
                    <a:lnTo>
                      <a:pt x="1" y="64819"/>
                    </a:lnTo>
                    <a:lnTo>
                      <a:pt x="1" y="151243"/>
                    </a:lnTo>
                    <a:lnTo>
                      <a:pt x="129637" y="151243"/>
                    </a:lnTo>
                    <a:lnTo>
                      <a:pt x="129637" y="64819"/>
                    </a:lnTo>
                    <a:lnTo>
                      <a:pt x="64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555" name="Google Shape;555;p68"/>
          <p:cNvGrpSpPr/>
          <p:nvPr/>
        </p:nvGrpSpPr>
        <p:grpSpPr>
          <a:xfrm>
            <a:off x="6996226" y="1834218"/>
            <a:ext cx="881078" cy="583218"/>
            <a:chOff x="6615226" y="1834218"/>
            <a:chExt cx="881078" cy="583218"/>
          </a:xfrm>
        </p:grpSpPr>
        <p:sp>
          <p:nvSpPr>
            <p:cNvPr id="556" name="Google Shape;556;p68"/>
            <p:cNvSpPr/>
            <p:nvPr/>
          </p:nvSpPr>
          <p:spPr>
            <a:xfrm>
              <a:off x="6691404" y="1910436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Architecture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57" name="Google Shape;557;p68"/>
            <p:cNvGrpSpPr/>
            <p:nvPr/>
          </p:nvGrpSpPr>
          <p:grpSpPr>
            <a:xfrm>
              <a:off x="6615226" y="1834218"/>
              <a:ext cx="161787" cy="161787"/>
              <a:chOff x="1190625" y="238125"/>
              <a:chExt cx="5185475" cy="5185475"/>
            </a:xfrm>
          </p:grpSpPr>
          <p:sp>
            <p:nvSpPr>
              <p:cNvPr id="558" name="Google Shape;558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00D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59" name="Google Shape;559;p68"/>
              <p:cNvSpPr/>
              <p:nvPr/>
            </p:nvSpPr>
            <p:spPr>
              <a:xfrm>
                <a:off x="2162875" y="941025"/>
                <a:ext cx="3240950" cy="378110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51244" extrusionOk="0">
                    <a:moveTo>
                      <a:pt x="64819" y="1"/>
                    </a:moveTo>
                    <a:lnTo>
                      <a:pt x="1" y="64819"/>
                    </a:lnTo>
                    <a:lnTo>
                      <a:pt x="1" y="151243"/>
                    </a:lnTo>
                    <a:lnTo>
                      <a:pt x="129637" y="151243"/>
                    </a:lnTo>
                    <a:lnTo>
                      <a:pt x="129637" y="64819"/>
                    </a:lnTo>
                    <a:lnTo>
                      <a:pt x="64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560" name="Google Shape;560;p68"/>
          <p:cNvGrpSpPr/>
          <p:nvPr/>
        </p:nvGrpSpPr>
        <p:grpSpPr>
          <a:xfrm>
            <a:off x="1851352" y="4182980"/>
            <a:ext cx="946286" cy="583189"/>
            <a:chOff x="1165552" y="4182980"/>
            <a:chExt cx="946286" cy="583189"/>
          </a:xfrm>
        </p:grpSpPr>
        <p:sp>
          <p:nvSpPr>
            <p:cNvPr id="561" name="Google Shape;561;p68"/>
            <p:cNvSpPr/>
            <p:nvPr/>
          </p:nvSpPr>
          <p:spPr>
            <a:xfrm>
              <a:off x="1242438" y="42591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Actor Activity 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62" name="Google Shape;562;p68"/>
            <p:cNvGrpSpPr/>
            <p:nvPr/>
          </p:nvGrpSpPr>
          <p:grpSpPr>
            <a:xfrm>
              <a:off x="1165552" y="4182980"/>
              <a:ext cx="161787" cy="161787"/>
              <a:chOff x="1190625" y="238125"/>
              <a:chExt cx="5185475" cy="5185475"/>
            </a:xfrm>
          </p:grpSpPr>
          <p:sp>
            <p:nvSpPr>
              <p:cNvPr id="563" name="Google Shape;563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64" name="Google Shape;564;p68"/>
              <p:cNvSpPr/>
              <p:nvPr/>
            </p:nvSpPr>
            <p:spPr>
              <a:xfrm>
                <a:off x="3243200" y="760975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1"/>
                    </a:moveTo>
                    <a:cubicBezTo>
                      <a:pt x="9680" y="1"/>
                      <a:pt x="0" y="9623"/>
                      <a:pt x="0" y="21607"/>
                    </a:cubicBezTo>
                    <a:cubicBezTo>
                      <a:pt x="0" y="33533"/>
                      <a:pt x="9680" y="43213"/>
                      <a:pt x="21606" y="43213"/>
                    </a:cubicBezTo>
                    <a:cubicBezTo>
                      <a:pt x="33533" y="43213"/>
                      <a:pt x="43212" y="33533"/>
                      <a:pt x="43212" y="21607"/>
                    </a:cubicBezTo>
                    <a:lnTo>
                      <a:pt x="43212" y="21549"/>
                    </a:lnTo>
                    <a:cubicBezTo>
                      <a:pt x="43212" y="9623"/>
                      <a:pt x="33533" y="1"/>
                      <a:pt x="21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65" name="Google Shape;565;p68"/>
              <p:cNvSpPr/>
              <p:nvPr/>
            </p:nvSpPr>
            <p:spPr>
              <a:xfrm>
                <a:off x="2982475" y="2021325"/>
                <a:ext cx="1601750" cy="2880850"/>
              </a:xfrm>
              <a:custGeom>
                <a:avLst/>
                <a:gdLst/>
                <a:ahLst/>
                <a:cxnLst/>
                <a:rect l="l" t="t" r="r" b="b"/>
                <a:pathLst>
                  <a:path w="64070" h="115234" extrusionOk="0">
                    <a:moveTo>
                      <a:pt x="10083" y="1"/>
                    </a:moveTo>
                    <a:lnTo>
                      <a:pt x="1" y="57156"/>
                    </a:lnTo>
                    <a:lnTo>
                      <a:pt x="10083" y="60671"/>
                    </a:lnTo>
                    <a:lnTo>
                      <a:pt x="17977" y="115233"/>
                    </a:lnTo>
                    <a:lnTo>
                      <a:pt x="46093" y="115233"/>
                    </a:lnTo>
                    <a:lnTo>
                      <a:pt x="53295" y="60786"/>
                    </a:lnTo>
                    <a:lnTo>
                      <a:pt x="64070" y="57098"/>
                    </a:lnTo>
                    <a:lnTo>
                      <a:pt x="532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566" name="Google Shape;566;p68"/>
          <p:cNvGrpSpPr/>
          <p:nvPr/>
        </p:nvGrpSpPr>
        <p:grpSpPr>
          <a:xfrm>
            <a:off x="4475427" y="4182980"/>
            <a:ext cx="881099" cy="583189"/>
            <a:chOff x="3942027" y="4182980"/>
            <a:chExt cx="881099" cy="583189"/>
          </a:xfrm>
        </p:grpSpPr>
        <p:sp>
          <p:nvSpPr>
            <p:cNvPr id="567" name="Google Shape;567;p68"/>
            <p:cNvSpPr/>
            <p:nvPr/>
          </p:nvSpPr>
          <p:spPr>
            <a:xfrm>
              <a:off x="4018226" y="42591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Actor Entity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68" name="Google Shape;568;p68"/>
            <p:cNvGrpSpPr/>
            <p:nvPr/>
          </p:nvGrpSpPr>
          <p:grpSpPr>
            <a:xfrm>
              <a:off x="3942027" y="4182980"/>
              <a:ext cx="161787" cy="161787"/>
              <a:chOff x="1190625" y="238125"/>
              <a:chExt cx="5185475" cy="5185475"/>
            </a:xfrm>
          </p:grpSpPr>
          <p:sp>
            <p:nvSpPr>
              <p:cNvPr id="569" name="Google Shape;569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70" name="Google Shape;570;p68"/>
              <p:cNvSpPr/>
              <p:nvPr/>
            </p:nvSpPr>
            <p:spPr>
              <a:xfrm>
                <a:off x="3243200" y="760975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1"/>
                    </a:moveTo>
                    <a:cubicBezTo>
                      <a:pt x="9680" y="1"/>
                      <a:pt x="0" y="9623"/>
                      <a:pt x="0" y="21607"/>
                    </a:cubicBezTo>
                    <a:cubicBezTo>
                      <a:pt x="0" y="33533"/>
                      <a:pt x="9680" y="43213"/>
                      <a:pt x="21606" y="43213"/>
                    </a:cubicBezTo>
                    <a:cubicBezTo>
                      <a:pt x="33533" y="43213"/>
                      <a:pt x="43212" y="33533"/>
                      <a:pt x="43212" y="21607"/>
                    </a:cubicBezTo>
                    <a:lnTo>
                      <a:pt x="43212" y="21549"/>
                    </a:lnTo>
                    <a:cubicBezTo>
                      <a:pt x="43212" y="9623"/>
                      <a:pt x="33533" y="1"/>
                      <a:pt x="21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71" name="Google Shape;571;p68"/>
              <p:cNvSpPr/>
              <p:nvPr/>
            </p:nvSpPr>
            <p:spPr>
              <a:xfrm>
                <a:off x="2982475" y="2021325"/>
                <a:ext cx="1601750" cy="2880850"/>
              </a:xfrm>
              <a:custGeom>
                <a:avLst/>
                <a:gdLst/>
                <a:ahLst/>
                <a:cxnLst/>
                <a:rect l="l" t="t" r="r" b="b"/>
                <a:pathLst>
                  <a:path w="64070" h="115234" extrusionOk="0">
                    <a:moveTo>
                      <a:pt x="10083" y="1"/>
                    </a:moveTo>
                    <a:lnTo>
                      <a:pt x="1" y="57156"/>
                    </a:lnTo>
                    <a:lnTo>
                      <a:pt x="10083" y="60671"/>
                    </a:lnTo>
                    <a:lnTo>
                      <a:pt x="17977" y="115233"/>
                    </a:lnTo>
                    <a:lnTo>
                      <a:pt x="46093" y="115233"/>
                    </a:lnTo>
                    <a:lnTo>
                      <a:pt x="53295" y="60786"/>
                    </a:lnTo>
                    <a:lnTo>
                      <a:pt x="64070" y="57098"/>
                    </a:lnTo>
                    <a:lnTo>
                      <a:pt x="532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572" name="Google Shape;572;p68"/>
          <p:cNvGrpSpPr/>
          <p:nvPr/>
        </p:nvGrpSpPr>
        <p:grpSpPr>
          <a:xfrm>
            <a:off x="7034302" y="4182980"/>
            <a:ext cx="881115" cy="583189"/>
            <a:chOff x="6653302" y="4182980"/>
            <a:chExt cx="881115" cy="583189"/>
          </a:xfrm>
        </p:grpSpPr>
        <p:sp>
          <p:nvSpPr>
            <p:cNvPr id="573" name="Google Shape;573;p68"/>
            <p:cNvSpPr/>
            <p:nvPr/>
          </p:nvSpPr>
          <p:spPr>
            <a:xfrm>
              <a:off x="6729516" y="42591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Actor Quality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74" name="Google Shape;574;p68"/>
            <p:cNvGrpSpPr/>
            <p:nvPr/>
          </p:nvGrpSpPr>
          <p:grpSpPr>
            <a:xfrm>
              <a:off x="6653302" y="4182980"/>
              <a:ext cx="161787" cy="161787"/>
              <a:chOff x="1190625" y="238125"/>
              <a:chExt cx="5185475" cy="5185475"/>
            </a:xfrm>
          </p:grpSpPr>
          <p:sp>
            <p:nvSpPr>
              <p:cNvPr id="575" name="Google Shape;575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76" name="Google Shape;576;p68"/>
              <p:cNvSpPr/>
              <p:nvPr/>
            </p:nvSpPr>
            <p:spPr>
              <a:xfrm>
                <a:off x="3243200" y="760975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1"/>
                    </a:moveTo>
                    <a:cubicBezTo>
                      <a:pt x="9680" y="1"/>
                      <a:pt x="0" y="9623"/>
                      <a:pt x="0" y="21607"/>
                    </a:cubicBezTo>
                    <a:cubicBezTo>
                      <a:pt x="0" y="33533"/>
                      <a:pt x="9680" y="43213"/>
                      <a:pt x="21606" y="43213"/>
                    </a:cubicBezTo>
                    <a:cubicBezTo>
                      <a:pt x="33533" y="43213"/>
                      <a:pt x="43212" y="33533"/>
                      <a:pt x="43212" y="21607"/>
                    </a:cubicBezTo>
                    <a:lnTo>
                      <a:pt x="43212" y="21549"/>
                    </a:lnTo>
                    <a:cubicBezTo>
                      <a:pt x="43212" y="9623"/>
                      <a:pt x="33533" y="1"/>
                      <a:pt x="21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577" name="Google Shape;577;p68"/>
              <p:cNvSpPr/>
              <p:nvPr/>
            </p:nvSpPr>
            <p:spPr>
              <a:xfrm>
                <a:off x="2982475" y="2021325"/>
                <a:ext cx="1601750" cy="2880850"/>
              </a:xfrm>
              <a:custGeom>
                <a:avLst/>
                <a:gdLst/>
                <a:ahLst/>
                <a:cxnLst/>
                <a:rect l="l" t="t" r="r" b="b"/>
                <a:pathLst>
                  <a:path w="64070" h="115234" extrusionOk="0">
                    <a:moveTo>
                      <a:pt x="10083" y="1"/>
                    </a:moveTo>
                    <a:lnTo>
                      <a:pt x="1" y="57156"/>
                    </a:lnTo>
                    <a:lnTo>
                      <a:pt x="10083" y="60671"/>
                    </a:lnTo>
                    <a:lnTo>
                      <a:pt x="17977" y="115233"/>
                    </a:lnTo>
                    <a:lnTo>
                      <a:pt x="46093" y="115233"/>
                    </a:lnTo>
                    <a:lnTo>
                      <a:pt x="53295" y="60786"/>
                    </a:lnTo>
                    <a:lnTo>
                      <a:pt x="64070" y="57098"/>
                    </a:lnTo>
                    <a:lnTo>
                      <a:pt x="532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578" name="Google Shape;578;p68"/>
          <p:cNvGrpSpPr/>
          <p:nvPr/>
        </p:nvGrpSpPr>
        <p:grpSpPr>
          <a:xfrm>
            <a:off x="4437315" y="3023447"/>
            <a:ext cx="881098" cy="568355"/>
            <a:chOff x="3903915" y="3023447"/>
            <a:chExt cx="881098" cy="568355"/>
          </a:xfrm>
        </p:grpSpPr>
        <p:sp>
          <p:nvSpPr>
            <p:cNvPr id="579" name="Google Shape;579;p68"/>
            <p:cNvSpPr/>
            <p:nvPr/>
          </p:nvSpPr>
          <p:spPr>
            <a:xfrm>
              <a:off x="3980113" y="3084802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Experience Entity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80" name="Google Shape;580;p68"/>
            <p:cNvGrpSpPr/>
            <p:nvPr/>
          </p:nvGrpSpPr>
          <p:grpSpPr>
            <a:xfrm>
              <a:off x="3903915" y="3023447"/>
              <a:ext cx="161787" cy="161787"/>
              <a:chOff x="1190625" y="238125"/>
              <a:chExt cx="5185475" cy="5185475"/>
            </a:xfrm>
          </p:grpSpPr>
          <p:sp>
            <p:nvSpPr>
              <p:cNvPr id="581" name="Google Shape;581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00D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  <p:sp>
            <p:nvSpPr>
              <p:cNvPr id="582" name="Google Shape;582;p68"/>
              <p:cNvSpPr/>
              <p:nvPr/>
            </p:nvSpPr>
            <p:spPr>
              <a:xfrm>
                <a:off x="2162875" y="1750525"/>
                <a:ext cx="3240950" cy="21606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86426" extrusionOk="0">
                    <a:moveTo>
                      <a:pt x="64819" y="1"/>
                    </a:moveTo>
                    <a:cubicBezTo>
                      <a:pt x="35320" y="1"/>
                      <a:pt x="1" y="43213"/>
                      <a:pt x="1" y="43213"/>
                    </a:cubicBezTo>
                    <a:cubicBezTo>
                      <a:pt x="1" y="43213"/>
                      <a:pt x="35320" y="86425"/>
                      <a:pt x="64819" y="86425"/>
                    </a:cubicBezTo>
                    <a:cubicBezTo>
                      <a:pt x="93627" y="86425"/>
                      <a:pt x="129637" y="43213"/>
                      <a:pt x="129637" y="43213"/>
                    </a:cubicBezTo>
                    <a:cubicBezTo>
                      <a:pt x="129637" y="43213"/>
                      <a:pt x="97257" y="1"/>
                      <a:pt x="64819" y="1"/>
                    </a:cubicBezTo>
                    <a:close/>
                  </a:path>
                </a:pathLst>
              </a:custGeom>
              <a:solidFill>
                <a:srgbClr val="00F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  <p:sp>
            <p:nvSpPr>
              <p:cNvPr id="583" name="Google Shape;583;p68"/>
              <p:cNvSpPr/>
              <p:nvPr/>
            </p:nvSpPr>
            <p:spPr>
              <a:xfrm>
                <a:off x="2162875" y="1970925"/>
                <a:ext cx="969425" cy="1721300"/>
              </a:xfrm>
              <a:custGeom>
                <a:avLst/>
                <a:gdLst/>
                <a:ahLst/>
                <a:cxnLst/>
                <a:rect l="l" t="t" r="r" b="b"/>
                <a:pathLst>
                  <a:path w="38777" h="68852" extrusionOk="0">
                    <a:moveTo>
                      <a:pt x="38777" y="0"/>
                    </a:moveTo>
                    <a:cubicBezTo>
                      <a:pt x="17862" y="12561"/>
                      <a:pt x="1" y="34397"/>
                      <a:pt x="1" y="34397"/>
                    </a:cubicBezTo>
                    <a:cubicBezTo>
                      <a:pt x="1" y="34397"/>
                      <a:pt x="17862" y="56234"/>
                      <a:pt x="38777" y="68852"/>
                    </a:cubicBezTo>
                    <a:cubicBezTo>
                      <a:pt x="28290" y="60958"/>
                      <a:pt x="21607" y="48455"/>
                      <a:pt x="21607" y="34397"/>
                    </a:cubicBezTo>
                    <a:cubicBezTo>
                      <a:pt x="21607" y="20339"/>
                      <a:pt x="28290" y="7836"/>
                      <a:pt x="387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  <p:sp>
            <p:nvSpPr>
              <p:cNvPr id="584" name="Google Shape;584;p68"/>
              <p:cNvSpPr/>
              <p:nvPr/>
            </p:nvSpPr>
            <p:spPr>
              <a:xfrm>
                <a:off x="4264425" y="1864325"/>
                <a:ext cx="1139400" cy="1806300"/>
              </a:xfrm>
              <a:custGeom>
                <a:avLst/>
                <a:gdLst/>
                <a:ahLst/>
                <a:cxnLst/>
                <a:rect l="l" t="t" r="r" b="b"/>
                <a:pathLst>
                  <a:path w="45576" h="72252" extrusionOk="0">
                    <a:moveTo>
                      <a:pt x="1" y="1"/>
                    </a:moveTo>
                    <a:cubicBezTo>
                      <a:pt x="14174" y="7030"/>
                      <a:pt x="23969" y="21722"/>
                      <a:pt x="23969" y="38661"/>
                    </a:cubicBezTo>
                    <a:cubicBezTo>
                      <a:pt x="23969" y="52201"/>
                      <a:pt x="17689" y="64300"/>
                      <a:pt x="8010" y="72251"/>
                    </a:cubicBezTo>
                    <a:cubicBezTo>
                      <a:pt x="28233" y="59461"/>
                      <a:pt x="45575" y="38661"/>
                      <a:pt x="45575" y="38661"/>
                    </a:cubicBezTo>
                    <a:cubicBezTo>
                      <a:pt x="45575" y="38661"/>
                      <a:pt x="24833" y="11063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  <p:sp>
            <p:nvSpPr>
              <p:cNvPr id="585" name="Google Shape;585;p68"/>
              <p:cNvSpPr/>
              <p:nvPr/>
            </p:nvSpPr>
            <p:spPr>
              <a:xfrm>
                <a:off x="3243200" y="22907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</p:grpSp>
      </p:grpSp>
      <p:grpSp>
        <p:nvGrpSpPr>
          <p:cNvPr id="586" name="Google Shape;586;p68"/>
          <p:cNvGrpSpPr/>
          <p:nvPr/>
        </p:nvGrpSpPr>
        <p:grpSpPr>
          <a:xfrm>
            <a:off x="6996203" y="3023447"/>
            <a:ext cx="881101" cy="568355"/>
            <a:chOff x="6615203" y="3023447"/>
            <a:chExt cx="881101" cy="568355"/>
          </a:xfrm>
        </p:grpSpPr>
        <p:sp>
          <p:nvSpPr>
            <p:cNvPr id="587" name="Google Shape;587;p68"/>
            <p:cNvSpPr/>
            <p:nvPr/>
          </p:nvSpPr>
          <p:spPr>
            <a:xfrm>
              <a:off x="6691404" y="3084802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Experience Quality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88" name="Google Shape;588;p68"/>
            <p:cNvGrpSpPr/>
            <p:nvPr/>
          </p:nvGrpSpPr>
          <p:grpSpPr>
            <a:xfrm>
              <a:off x="6615203" y="3023447"/>
              <a:ext cx="161787" cy="161787"/>
              <a:chOff x="1190625" y="238125"/>
              <a:chExt cx="5185475" cy="5185475"/>
            </a:xfrm>
          </p:grpSpPr>
          <p:sp>
            <p:nvSpPr>
              <p:cNvPr id="589" name="Google Shape;589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00D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  <p:sp>
            <p:nvSpPr>
              <p:cNvPr id="590" name="Google Shape;590;p68"/>
              <p:cNvSpPr/>
              <p:nvPr/>
            </p:nvSpPr>
            <p:spPr>
              <a:xfrm>
                <a:off x="2162875" y="1750525"/>
                <a:ext cx="3240950" cy="21606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86426" extrusionOk="0">
                    <a:moveTo>
                      <a:pt x="64819" y="1"/>
                    </a:moveTo>
                    <a:cubicBezTo>
                      <a:pt x="35320" y="1"/>
                      <a:pt x="1" y="43213"/>
                      <a:pt x="1" y="43213"/>
                    </a:cubicBezTo>
                    <a:cubicBezTo>
                      <a:pt x="1" y="43213"/>
                      <a:pt x="35320" y="86425"/>
                      <a:pt x="64819" y="86425"/>
                    </a:cubicBezTo>
                    <a:cubicBezTo>
                      <a:pt x="93627" y="86425"/>
                      <a:pt x="129637" y="43213"/>
                      <a:pt x="129637" y="43213"/>
                    </a:cubicBezTo>
                    <a:cubicBezTo>
                      <a:pt x="129637" y="43213"/>
                      <a:pt x="97257" y="1"/>
                      <a:pt x="64819" y="1"/>
                    </a:cubicBezTo>
                    <a:close/>
                  </a:path>
                </a:pathLst>
              </a:custGeom>
              <a:solidFill>
                <a:srgbClr val="00F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  <p:sp>
            <p:nvSpPr>
              <p:cNvPr id="591" name="Google Shape;591;p68"/>
              <p:cNvSpPr/>
              <p:nvPr/>
            </p:nvSpPr>
            <p:spPr>
              <a:xfrm>
                <a:off x="2162875" y="1970925"/>
                <a:ext cx="969425" cy="1721300"/>
              </a:xfrm>
              <a:custGeom>
                <a:avLst/>
                <a:gdLst/>
                <a:ahLst/>
                <a:cxnLst/>
                <a:rect l="l" t="t" r="r" b="b"/>
                <a:pathLst>
                  <a:path w="38777" h="68852" extrusionOk="0">
                    <a:moveTo>
                      <a:pt x="38777" y="0"/>
                    </a:moveTo>
                    <a:cubicBezTo>
                      <a:pt x="17862" y="12561"/>
                      <a:pt x="1" y="34397"/>
                      <a:pt x="1" y="34397"/>
                    </a:cubicBezTo>
                    <a:cubicBezTo>
                      <a:pt x="1" y="34397"/>
                      <a:pt x="17862" y="56234"/>
                      <a:pt x="38777" y="68852"/>
                    </a:cubicBezTo>
                    <a:cubicBezTo>
                      <a:pt x="28290" y="60958"/>
                      <a:pt x="21607" y="48455"/>
                      <a:pt x="21607" y="34397"/>
                    </a:cubicBezTo>
                    <a:cubicBezTo>
                      <a:pt x="21607" y="20339"/>
                      <a:pt x="28290" y="7836"/>
                      <a:pt x="387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  <p:sp>
            <p:nvSpPr>
              <p:cNvPr id="592" name="Google Shape;592;p68"/>
              <p:cNvSpPr/>
              <p:nvPr/>
            </p:nvSpPr>
            <p:spPr>
              <a:xfrm>
                <a:off x="4264425" y="1864325"/>
                <a:ext cx="1139400" cy="1806300"/>
              </a:xfrm>
              <a:custGeom>
                <a:avLst/>
                <a:gdLst/>
                <a:ahLst/>
                <a:cxnLst/>
                <a:rect l="l" t="t" r="r" b="b"/>
                <a:pathLst>
                  <a:path w="45576" h="72252" extrusionOk="0">
                    <a:moveTo>
                      <a:pt x="1" y="1"/>
                    </a:moveTo>
                    <a:cubicBezTo>
                      <a:pt x="14174" y="7030"/>
                      <a:pt x="23969" y="21722"/>
                      <a:pt x="23969" y="38661"/>
                    </a:cubicBezTo>
                    <a:cubicBezTo>
                      <a:pt x="23969" y="52201"/>
                      <a:pt x="17689" y="64300"/>
                      <a:pt x="8010" y="72251"/>
                    </a:cubicBezTo>
                    <a:cubicBezTo>
                      <a:pt x="28233" y="59461"/>
                      <a:pt x="45575" y="38661"/>
                      <a:pt x="45575" y="38661"/>
                    </a:cubicBezTo>
                    <a:cubicBezTo>
                      <a:pt x="45575" y="38661"/>
                      <a:pt x="24833" y="11063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  <p:sp>
            <p:nvSpPr>
              <p:cNvPr id="593" name="Google Shape;593;p68"/>
              <p:cNvSpPr/>
              <p:nvPr/>
            </p:nvSpPr>
            <p:spPr>
              <a:xfrm>
                <a:off x="3243200" y="22907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</a:endParaRPr>
              </a:p>
            </p:txBody>
          </p:sp>
        </p:grpSp>
      </p:grpSp>
      <p:grpSp>
        <p:nvGrpSpPr>
          <p:cNvPr id="594" name="Google Shape;594;p68"/>
          <p:cNvGrpSpPr/>
          <p:nvPr/>
        </p:nvGrpSpPr>
        <p:grpSpPr>
          <a:xfrm>
            <a:off x="1802231" y="3023447"/>
            <a:ext cx="957294" cy="568355"/>
            <a:chOff x="1116431" y="3023447"/>
            <a:chExt cx="957294" cy="568355"/>
          </a:xfrm>
        </p:grpSpPr>
        <p:sp>
          <p:nvSpPr>
            <p:cNvPr id="595" name="Google Shape;595;p68"/>
            <p:cNvSpPr/>
            <p:nvPr/>
          </p:nvSpPr>
          <p:spPr>
            <a:xfrm>
              <a:off x="1204325" y="3084802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Experience Activity 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96" name="Google Shape;596;p68"/>
            <p:cNvGrpSpPr/>
            <p:nvPr/>
          </p:nvGrpSpPr>
          <p:grpSpPr>
            <a:xfrm>
              <a:off x="1116431" y="3023447"/>
              <a:ext cx="161787" cy="161787"/>
              <a:chOff x="1190625" y="238125"/>
              <a:chExt cx="5185475" cy="5185475"/>
            </a:xfrm>
          </p:grpSpPr>
          <p:sp>
            <p:nvSpPr>
              <p:cNvPr id="597" name="Google Shape;597;p68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00D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98" name="Google Shape;598;p68"/>
              <p:cNvSpPr/>
              <p:nvPr/>
            </p:nvSpPr>
            <p:spPr>
              <a:xfrm>
                <a:off x="2162875" y="1750525"/>
                <a:ext cx="3240950" cy="21606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86426" extrusionOk="0">
                    <a:moveTo>
                      <a:pt x="64819" y="1"/>
                    </a:moveTo>
                    <a:cubicBezTo>
                      <a:pt x="35320" y="1"/>
                      <a:pt x="1" y="43213"/>
                      <a:pt x="1" y="43213"/>
                    </a:cubicBezTo>
                    <a:cubicBezTo>
                      <a:pt x="1" y="43213"/>
                      <a:pt x="35320" y="86425"/>
                      <a:pt x="64819" y="86425"/>
                    </a:cubicBezTo>
                    <a:cubicBezTo>
                      <a:pt x="93627" y="86425"/>
                      <a:pt x="129637" y="43213"/>
                      <a:pt x="129637" y="43213"/>
                    </a:cubicBezTo>
                    <a:cubicBezTo>
                      <a:pt x="129637" y="43213"/>
                      <a:pt x="97257" y="1"/>
                      <a:pt x="64819" y="1"/>
                    </a:cubicBezTo>
                    <a:close/>
                  </a:path>
                </a:pathLst>
              </a:custGeom>
              <a:solidFill>
                <a:srgbClr val="00F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99" name="Google Shape;599;p68"/>
              <p:cNvSpPr/>
              <p:nvPr/>
            </p:nvSpPr>
            <p:spPr>
              <a:xfrm>
                <a:off x="2162875" y="1970925"/>
                <a:ext cx="969425" cy="1721300"/>
              </a:xfrm>
              <a:custGeom>
                <a:avLst/>
                <a:gdLst/>
                <a:ahLst/>
                <a:cxnLst/>
                <a:rect l="l" t="t" r="r" b="b"/>
                <a:pathLst>
                  <a:path w="38777" h="68852" extrusionOk="0">
                    <a:moveTo>
                      <a:pt x="38777" y="0"/>
                    </a:moveTo>
                    <a:cubicBezTo>
                      <a:pt x="17862" y="12561"/>
                      <a:pt x="1" y="34397"/>
                      <a:pt x="1" y="34397"/>
                    </a:cubicBezTo>
                    <a:cubicBezTo>
                      <a:pt x="1" y="34397"/>
                      <a:pt x="17862" y="56234"/>
                      <a:pt x="38777" y="68852"/>
                    </a:cubicBezTo>
                    <a:cubicBezTo>
                      <a:pt x="28290" y="60958"/>
                      <a:pt x="21607" y="48455"/>
                      <a:pt x="21607" y="34397"/>
                    </a:cubicBezTo>
                    <a:cubicBezTo>
                      <a:pt x="21607" y="20339"/>
                      <a:pt x="28290" y="7836"/>
                      <a:pt x="387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00" name="Google Shape;600;p68"/>
              <p:cNvSpPr/>
              <p:nvPr/>
            </p:nvSpPr>
            <p:spPr>
              <a:xfrm>
                <a:off x="4264425" y="1864325"/>
                <a:ext cx="1139400" cy="1806300"/>
              </a:xfrm>
              <a:custGeom>
                <a:avLst/>
                <a:gdLst/>
                <a:ahLst/>
                <a:cxnLst/>
                <a:rect l="l" t="t" r="r" b="b"/>
                <a:pathLst>
                  <a:path w="45576" h="72252" extrusionOk="0">
                    <a:moveTo>
                      <a:pt x="1" y="1"/>
                    </a:moveTo>
                    <a:cubicBezTo>
                      <a:pt x="14174" y="7030"/>
                      <a:pt x="23969" y="21722"/>
                      <a:pt x="23969" y="38661"/>
                    </a:cubicBezTo>
                    <a:cubicBezTo>
                      <a:pt x="23969" y="52201"/>
                      <a:pt x="17689" y="64300"/>
                      <a:pt x="8010" y="72251"/>
                    </a:cubicBezTo>
                    <a:cubicBezTo>
                      <a:pt x="28233" y="59461"/>
                      <a:pt x="45575" y="38661"/>
                      <a:pt x="45575" y="38661"/>
                    </a:cubicBezTo>
                    <a:cubicBezTo>
                      <a:pt x="45575" y="38661"/>
                      <a:pt x="24833" y="11063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01" name="Google Shape;601;p68"/>
              <p:cNvSpPr/>
              <p:nvPr/>
            </p:nvSpPr>
            <p:spPr>
              <a:xfrm>
                <a:off x="3243200" y="22907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latin typeface="+mn-lt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602" name="Google Shape;602;p68"/>
          <p:cNvSpPr txBox="1"/>
          <p:nvPr/>
        </p:nvSpPr>
        <p:spPr>
          <a:xfrm>
            <a:off x="135400" y="721203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  <a:ea typeface="Helvetica Neue"/>
                <a:cs typeface="Helvetica Neue"/>
                <a:sym typeface="Helvetica Neue"/>
              </a:rPr>
              <a:t>Identity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Who are we, what do we stand for? What is this about?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3" name="Google Shape;603;p68"/>
          <p:cNvSpPr txBox="1"/>
          <p:nvPr/>
        </p:nvSpPr>
        <p:spPr>
          <a:xfrm>
            <a:off x="135400" y="18871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  <a:ea typeface="Helvetica Neue"/>
                <a:cs typeface="Helvetica Neue"/>
                <a:sym typeface="Helvetica Neue"/>
              </a:rPr>
              <a:t>Architecture </a:t>
            </a:r>
            <a:endParaRPr sz="700" b="1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What can we do, how does it all work? How does it fit together?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4" name="Google Shape;604;p68"/>
          <p:cNvSpPr txBox="1"/>
          <p:nvPr/>
        </p:nvSpPr>
        <p:spPr>
          <a:xfrm>
            <a:off x="135400" y="30763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  <a:ea typeface="Helvetica Neue"/>
                <a:cs typeface="Helvetica Neue"/>
                <a:sym typeface="Helvetica Neue"/>
              </a:rPr>
              <a:t>Experience</a:t>
            </a:r>
            <a:endParaRPr sz="700" b="1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What is our role in people's lives?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" name="Google Shape;605;p68"/>
          <p:cNvSpPr txBox="1"/>
          <p:nvPr/>
        </p:nvSpPr>
        <p:spPr>
          <a:xfrm>
            <a:off x="135400" y="42210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  <a:ea typeface="Helvetica Neue"/>
                <a:cs typeface="Helvetica Neue"/>
                <a:sym typeface="Helvetica Neue"/>
              </a:rPr>
              <a:t>Actors</a:t>
            </a:r>
            <a:endParaRPr sz="700" b="1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Who is important, what matters to them?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9"/>
          <p:cNvSpPr txBox="1"/>
          <p:nvPr/>
        </p:nvSpPr>
        <p:spPr>
          <a:xfrm>
            <a:off x="113038" y="86657"/>
            <a:ext cx="2419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Helvetica Neue"/>
                <a:cs typeface="Helvetica Neue"/>
                <a:sym typeface="Helvetica Neue"/>
              </a:rPr>
              <a:t>EDML Elements</a:t>
            </a:r>
            <a:endParaRPr b="1">
              <a:latin typeface="+mj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11" name="Google Shape;611;p69"/>
          <p:cNvGrpSpPr/>
          <p:nvPr/>
        </p:nvGrpSpPr>
        <p:grpSpPr>
          <a:xfrm>
            <a:off x="1813928" y="3008593"/>
            <a:ext cx="945597" cy="583210"/>
            <a:chOff x="1128128" y="3008593"/>
            <a:chExt cx="945597" cy="583210"/>
          </a:xfrm>
        </p:grpSpPr>
        <p:sp>
          <p:nvSpPr>
            <p:cNvPr id="612" name="Google Shape;612;p69"/>
            <p:cNvSpPr/>
            <p:nvPr/>
          </p:nvSpPr>
          <p:spPr>
            <a:xfrm>
              <a:off x="1204325" y="3084802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Content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13" name="Google Shape;613;p69"/>
            <p:cNvGrpSpPr/>
            <p:nvPr/>
          </p:nvGrpSpPr>
          <p:grpSpPr>
            <a:xfrm>
              <a:off x="1128128" y="3008593"/>
              <a:ext cx="161787" cy="161787"/>
              <a:chOff x="1190625" y="238125"/>
              <a:chExt cx="5185475" cy="5185475"/>
            </a:xfrm>
          </p:grpSpPr>
          <p:sp>
            <p:nvSpPr>
              <p:cNvPr id="614" name="Google Shape;614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15" name="Google Shape;615;p69"/>
              <p:cNvSpPr/>
              <p:nvPr/>
            </p:nvSpPr>
            <p:spPr>
              <a:xfrm>
                <a:off x="2342925" y="850275"/>
                <a:ext cx="2880850" cy="3961150"/>
              </a:xfrm>
              <a:custGeom>
                <a:avLst/>
                <a:gdLst/>
                <a:ahLst/>
                <a:cxnLst/>
                <a:rect l="l" t="t" r="r" b="b"/>
                <a:pathLst>
                  <a:path w="115234" h="158446" extrusionOk="0">
                    <a:moveTo>
                      <a:pt x="1" y="1"/>
                    </a:moveTo>
                    <a:lnTo>
                      <a:pt x="1" y="158445"/>
                    </a:lnTo>
                    <a:lnTo>
                      <a:pt x="115233" y="158445"/>
                    </a:lnTo>
                    <a:lnTo>
                      <a:pt x="115233" y="42522"/>
                    </a:lnTo>
                    <a:lnTo>
                      <a:pt x="72770" y="42522"/>
                    </a:lnTo>
                    <a:lnTo>
                      <a:pt x="727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16" name="Google Shape;616;p69"/>
              <p:cNvSpPr/>
              <p:nvPr/>
            </p:nvSpPr>
            <p:spPr>
              <a:xfrm>
                <a:off x="4162175" y="850275"/>
                <a:ext cx="1061600" cy="1063050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42522" extrusionOk="0">
                    <a:moveTo>
                      <a:pt x="0" y="1"/>
                    </a:moveTo>
                    <a:lnTo>
                      <a:pt x="0" y="42522"/>
                    </a:lnTo>
                    <a:lnTo>
                      <a:pt x="42463" y="425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17" name="Google Shape;617;p69"/>
          <p:cNvGrpSpPr/>
          <p:nvPr/>
        </p:nvGrpSpPr>
        <p:grpSpPr>
          <a:xfrm>
            <a:off x="1813927" y="659880"/>
            <a:ext cx="945598" cy="583189"/>
            <a:chOff x="1128127" y="659880"/>
            <a:chExt cx="945598" cy="583189"/>
          </a:xfrm>
        </p:grpSpPr>
        <p:sp>
          <p:nvSpPr>
            <p:cNvPr id="618" name="Google Shape;618;p69"/>
            <p:cNvSpPr/>
            <p:nvPr/>
          </p:nvSpPr>
          <p:spPr>
            <a:xfrm>
              <a:off x="1204325" y="7360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Touchpoint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19" name="Google Shape;619;p69"/>
            <p:cNvGrpSpPr/>
            <p:nvPr/>
          </p:nvGrpSpPr>
          <p:grpSpPr>
            <a:xfrm>
              <a:off x="1128127" y="659880"/>
              <a:ext cx="161787" cy="161787"/>
              <a:chOff x="1190625" y="238125"/>
              <a:chExt cx="5185475" cy="5185475"/>
            </a:xfrm>
          </p:grpSpPr>
          <p:sp>
            <p:nvSpPr>
              <p:cNvPr id="620" name="Google Shape;620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1" name="Google Shape;621;p69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C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2" name="Google Shape;622;p69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21607"/>
                    </a:moveTo>
                    <a:cubicBezTo>
                      <a:pt x="88672" y="21607"/>
                      <a:pt x="108031" y="40966"/>
                      <a:pt x="108031" y="64819"/>
                    </a:cubicBezTo>
                    <a:cubicBezTo>
                      <a:pt x="108031" y="88672"/>
                      <a:pt x="88672" y="108031"/>
                      <a:pt x="64819" y="108031"/>
                    </a:cubicBezTo>
                    <a:cubicBezTo>
                      <a:pt x="40966" y="108031"/>
                      <a:pt x="21607" y="88672"/>
                      <a:pt x="21607" y="64819"/>
                    </a:cubicBezTo>
                    <a:cubicBezTo>
                      <a:pt x="21607" y="40966"/>
                      <a:pt x="40966" y="21607"/>
                      <a:pt x="64819" y="21607"/>
                    </a:cubicBezTo>
                    <a:close/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3" name="Google Shape;623;p69"/>
              <p:cNvSpPr/>
              <p:nvPr/>
            </p:nvSpPr>
            <p:spPr>
              <a:xfrm>
                <a:off x="3243200" y="22907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24" name="Google Shape;624;p69"/>
          <p:cNvGrpSpPr/>
          <p:nvPr/>
        </p:nvGrpSpPr>
        <p:grpSpPr>
          <a:xfrm>
            <a:off x="1813927" y="1834230"/>
            <a:ext cx="945598" cy="583205"/>
            <a:chOff x="1128127" y="1834230"/>
            <a:chExt cx="945598" cy="583205"/>
          </a:xfrm>
        </p:grpSpPr>
        <p:sp>
          <p:nvSpPr>
            <p:cNvPr id="625" name="Google Shape;625;p69"/>
            <p:cNvSpPr/>
            <p:nvPr/>
          </p:nvSpPr>
          <p:spPr>
            <a:xfrm>
              <a:off x="1204325" y="1910436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Service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26" name="Google Shape;626;p69"/>
            <p:cNvGrpSpPr/>
            <p:nvPr/>
          </p:nvGrpSpPr>
          <p:grpSpPr>
            <a:xfrm>
              <a:off x="1128127" y="1834230"/>
              <a:ext cx="161787" cy="161787"/>
              <a:chOff x="1190625" y="238125"/>
              <a:chExt cx="5185475" cy="5185475"/>
            </a:xfrm>
          </p:grpSpPr>
          <p:sp>
            <p:nvSpPr>
              <p:cNvPr id="627" name="Google Shape;627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8" name="Google Shape;628;p69"/>
              <p:cNvSpPr/>
              <p:nvPr/>
            </p:nvSpPr>
            <p:spPr>
              <a:xfrm>
                <a:off x="2162875" y="1289600"/>
                <a:ext cx="3240950" cy="308250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3300" extrusionOk="0">
                    <a:moveTo>
                      <a:pt x="64819" y="1"/>
                    </a:moveTo>
                    <a:lnTo>
                      <a:pt x="47016" y="43674"/>
                    </a:lnTo>
                    <a:lnTo>
                      <a:pt x="1" y="47131"/>
                    </a:lnTo>
                    <a:lnTo>
                      <a:pt x="36011" y="77495"/>
                    </a:lnTo>
                    <a:lnTo>
                      <a:pt x="24776" y="123299"/>
                    </a:lnTo>
                    <a:lnTo>
                      <a:pt x="24776" y="123299"/>
                    </a:lnTo>
                    <a:lnTo>
                      <a:pt x="64819" y="98467"/>
                    </a:lnTo>
                    <a:lnTo>
                      <a:pt x="104862" y="123299"/>
                    </a:lnTo>
                    <a:lnTo>
                      <a:pt x="93627" y="77495"/>
                    </a:lnTo>
                    <a:lnTo>
                      <a:pt x="129637" y="47131"/>
                    </a:lnTo>
                    <a:lnTo>
                      <a:pt x="82623" y="43674"/>
                    </a:lnTo>
                    <a:lnTo>
                      <a:pt x="64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629" name="Google Shape;629;p69"/>
          <p:cNvSpPr txBox="1"/>
          <p:nvPr/>
        </p:nvSpPr>
        <p:spPr>
          <a:xfrm>
            <a:off x="27976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Step, Task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0" name="Google Shape;630;p69"/>
          <p:cNvSpPr txBox="1"/>
          <p:nvPr/>
        </p:nvSpPr>
        <p:spPr>
          <a:xfrm>
            <a:off x="27976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Service, Activity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p69"/>
          <p:cNvSpPr txBox="1"/>
          <p:nvPr/>
        </p:nvSpPr>
        <p:spPr>
          <a:xfrm>
            <a:off x="27976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Use, Production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2" name="Google Shape;632;p69"/>
          <p:cNvSpPr txBox="1"/>
          <p:nvPr/>
        </p:nvSpPr>
        <p:spPr>
          <a:xfrm>
            <a:off x="27976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Activity, Task,  Process, Service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69"/>
          <p:cNvSpPr txBox="1"/>
          <p:nvPr/>
        </p:nvSpPr>
        <p:spPr>
          <a:xfrm>
            <a:off x="53122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Channel, Context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69"/>
          <p:cNvSpPr txBox="1"/>
          <p:nvPr/>
        </p:nvSpPr>
        <p:spPr>
          <a:xfrm>
            <a:off x="53122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Resource, Asset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5" name="Google Shape;635;p69"/>
          <p:cNvSpPr txBox="1"/>
          <p:nvPr/>
        </p:nvSpPr>
        <p:spPr>
          <a:xfrm>
            <a:off x="53122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Item, Piece, Element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6" name="Google Shape;636;p69"/>
          <p:cNvSpPr txBox="1"/>
          <p:nvPr/>
        </p:nvSpPr>
        <p:spPr>
          <a:xfrm>
            <a:off x="53122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Product, Resource, Market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69"/>
          <p:cNvSpPr txBox="1"/>
          <p:nvPr/>
        </p:nvSpPr>
        <p:spPr>
          <a:xfrm>
            <a:off x="79030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Touchpoint, Moment 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8" name="Google Shape;638;p69"/>
          <p:cNvSpPr txBox="1"/>
          <p:nvPr/>
        </p:nvSpPr>
        <p:spPr>
          <a:xfrm>
            <a:off x="79030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Performance, Quality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9" name="Google Shape;639;p69"/>
          <p:cNvSpPr txBox="1"/>
          <p:nvPr/>
        </p:nvSpPr>
        <p:spPr>
          <a:xfrm>
            <a:off x="79030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Meaning, Value, Quality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69"/>
          <p:cNvSpPr txBox="1"/>
          <p:nvPr/>
        </p:nvSpPr>
        <p:spPr>
          <a:xfrm>
            <a:off x="79030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Goal, Value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1" name="Google Shape;641;p69"/>
          <p:cNvSpPr txBox="1"/>
          <p:nvPr/>
        </p:nvSpPr>
        <p:spPr>
          <a:xfrm>
            <a:off x="176725" y="4030575"/>
            <a:ext cx="881100" cy="161700"/>
          </a:xfrm>
          <a:prstGeom prst="rect">
            <a:avLst/>
          </a:prstGeom>
          <a:solidFill>
            <a:srgbClr val="E60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j-lt"/>
              </a:rPr>
              <a:t>Frames</a:t>
            </a:r>
            <a:endParaRPr sz="80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642" name="Google Shape;642;p69"/>
          <p:cNvGrpSpPr/>
          <p:nvPr/>
        </p:nvGrpSpPr>
        <p:grpSpPr>
          <a:xfrm>
            <a:off x="4429402" y="659880"/>
            <a:ext cx="889011" cy="583189"/>
            <a:chOff x="3896002" y="659880"/>
            <a:chExt cx="889011" cy="583189"/>
          </a:xfrm>
        </p:grpSpPr>
        <p:sp>
          <p:nvSpPr>
            <p:cNvPr id="643" name="Google Shape;643;p69"/>
            <p:cNvSpPr/>
            <p:nvPr/>
          </p:nvSpPr>
          <p:spPr>
            <a:xfrm>
              <a:off x="3980113" y="7360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Touchpoint 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44" name="Google Shape;644;p69"/>
            <p:cNvGrpSpPr/>
            <p:nvPr/>
          </p:nvGrpSpPr>
          <p:grpSpPr>
            <a:xfrm>
              <a:off x="3896002" y="659880"/>
              <a:ext cx="161787" cy="161787"/>
              <a:chOff x="1190625" y="238125"/>
              <a:chExt cx="5185475" cy="5185475"/>
            </a:xfrm>
          </p:grpSpPr>
          <p:sp>
            <p:nvSpPr>
              <p:cNvPr id="645" name="Google Shape;645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6" name="Google Shape;646;p69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C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7" name="Google Shape;647;p69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21607"/>
                    </a:moveTo>
                    <a:cubicBezTo>
                      <a:pt x="88672" y="21607"/>
                      <a:pt x="108031" y="40966"/>
                      <a:pt x="108031" y="64819"/>
                    </a:cubicBezTo>
                    <a:cubicBezTo>
                      <a:pt x="108031" y="88672"/>
                      <a:pt x="88672" y="108031"/>
                      <a:pt x="64819" y="108031"/>
                    </a:cubicBezTo>
                    <a:cubicBezTo>
                      <a:pt x="40966" y="108031"/>
                      <a:pt x="21607" y="88672"/>
                      <a:pt x="21607" y="64819"/>
                    </a:cubicBezTo>
                    <a:cubicBezTo>
                      <a:pt x="21607" y="40966"/>
                      <a:pt x="40966" y="21607"/>
                      <a:pt x="64819" y="21607"/>
                    </a:cubicBezTo>
                    <a:close/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8" name="Google Shape;648;p69"/>
              <p:cNvSpPr/>
              <p:nvPr/>
            </p:nvSpPr>
            <p:spPr>
              <a:xfrm>
                <a:off x="3243200" y="22907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49" name="Google Shape;649;p69"/>
          <p:cNvGrpSpPr/>
          <p:nvPr/>
        </p:nvGrpSpPr>
        <p:grpSpPr>
          <a:xfrm>
            <a:off x="6996227" y="659880"/>
            <a:ext cx="881077" cy="583189"/>
            <a:chOff x="6615227" y="659880"/>
            <a:chExt cx="881077" cy="583189"/>
          </a:xfrm>
        </p:grpSpPr>
        <p:sp>
          <p:nvSpPr>
            <p:cNvPr id="650" name="Google Shape;650;p69"/>
            <p:cNvSpPr/>
            <p:nvPr/>
          </p:nvSpPr>
          <p:spPr>
            <a:xfrm>
              <a:off x="6691404" y="7360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Touchpoint 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51" name="Google Shape;651;p69"/>
            <p:cNvGrpSpPr/>
            <p:nvPr/>
          </p:nvGrpSpPr>
          <p:grpSpPr>
            <a:xfrm>
              <a:off x="6615227" y="659880"/>
              <a:ext cx="161787" cy="161787"/>
              <a:chOff x="1190625" y="238125"/>
              <a:chExt cx="5185475" cy="5185475"/>
            </a:xfrm>
          </p:grpSpPr>
          <p:sp>
            <p:nvSpPr>
              <p:cNvPr id="652" name="Google Shape;652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3" name="Google Shape;653;p69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C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4" name="Google Shape;654;p69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21607"/>
                    </a:moveTo>
                    <a:cubicBezTo>
                      <a:pt x="88672" y="21607"/>
                      <a:pt x="108031" y="40966"/>
                      <a:pt x="108031" y="64819"/>
                    </a:cubicBezTo>
                    <a:cubicBezTo>
                      <a:pt x="108031" y="88672"/>
                      <a:pt x="88672" y="108031"/>
                      <a:pt x="64819" y="108031"/>
                    </a:cubicBezTo>
                    <a:cubicBezTo>
                      <a:pt x="40966" y="108031"/>
                      <a:pt x="21607" y="88672"/>
                      <a:pt x="21607" y="64819"/>
                    </a:cubicBezTo>
                    <a:cubicBezTo>
                      <a:pt x="21607" y="40966"/>
                      <a:pt x="40966" y="21607"/>
                      <a:pt x="64819" y="21607"/>
                    </a:cubicBezTo>
                    <a:close/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5" name="Google Shape;655;p69"/>
              <p:cNvSpPr/>
              <p:nvPr/>
            </p:nvSpPr>
            <p:spPr>
              <a:xfrm>
                <a:off x="3243200" y="22907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56" name="Google Shape;656;p69"/>
          <p:cNvGrpSpPr/>
          <p:nvPr/>
        </p:nvGrpSpPr>
        <p:grpSpPr>
          <a:xfrm>
            <a:off x="4429402" y="1834230"/>
            <a:ext cx="889011" cy="583205"/>
            <a:chOff x="3896002" y="1834230"/>
            <a:chExt cx="889011" cy="583205"/>
          </a:xfrm>
        </p:grpSpPr>
        <p:sp>
          <p:nvSpPr>
            <p:cNvPr id="657" name="Google Shape;657;p69"/>
            <p:cNvSpPr/>
            <p:nvPr/>
          </p:nvSpPr>
          <p:spPr>
            <a:xfrm>
              <a:off x="3980113" y="1910436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Service 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58" name="Google Shape;658;p69"/>
            <p:cNvGrpSpPr/>
            <p:nvPr/>
          </p:nvGrpSpPr>
          <p:grpSpPr>
            <a:xfrm>
              <a:off x="3896002" y="1834230"/>
              <a:ext cx="161787" cy="161787"/>
              <a:chOff x="1190625" y="238125"/>
              <a:chExt cx="5185475" cy="5185475"/>
            </a:xfrm>
          </p:grpSpPr>
          <p:sp>
            <p:nvSpPr>
              <p:cNvPr id="659" name="Google Shape;659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0" name="Google Shape;660;p69"/>
              <p:cNvSpPr/>
              <p:nvPr/>
            </p:nvSpPr>
            <p:spPr>
              <a:xfrm>
                <a:off x="2162875" y="1289600"/>
                <a:ext cx="3240950" cy="308250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3300" extrusionOk="0">
                    <a:moveTo>
                      <a:pt x="64819" y="1"/>
                    </a:moveTo>
                    <a:lnTo>
                      <a:pt x="47016" y="43674"/>
                    </a:lnTo>
                    <a:lnTo>
                      <a:pt x="1" y="47131"/>
                    </a:lnTo>
                    <a:lnTo>
                      <a:pt x="36011" y="77495"/>
                    </a:lnTo>
                    <a:lnTo>
                      <a:pt x="24776" y="123299"/>
                    </a:lnTo>
                    <a:lnTo>
                      <a:pt x="24776" y="123299"/>
                    </a:lnTo>
                    <a:lnTo>
                      <a:pt x="64819" y="98467"/>
                    </a:lnTo>
                    <a:lnTo>
                      <a:pt x="104862" y="123299"/>
                    </a:lnTo>
                    <a:lnTo>
                      <a:pt x="93627" y="77495"/>
                    </a:lnTo>
                    <a:lnTo>
                      <a:pt x="129637" y="47131"/>
                    </a:lnTo>
                    <a:lnTo>
                      <a:pt x="82623" y="43674"/>
                    </a:lnTo>
                    <a:lnTo>
                      <a:pt x="64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61" name="Google Shape;661;p69"/>
          <p:cNvGrpSpPr/>
          <p:nvPr/>
        </p:nvGrpSpPr>
        <p:grpSpPr>
          <a:xfrm>
            <a:off x="6996227" y="1834230"/>
            <a:ext cx="881077" cy="583205"/>
            <a:chOff x="6615227" y="1834230"/>
            <a:chExt cx="881077" cy="583205"/>
          </a:xfrm>
        </p:grpSpPr>
        <p:sp>
          <p:nvSpPr>
            <p:cNvPr id="662" name="Google Shape;662;p69"/>
            <p:cNvSpPr/>
            <p:nvPr/>
          </p:nvSpPr>
          <p:spPr>
            <a:xfrm>
              <a:off x="6691404" y="1910436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Service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63" name="Google Shape;663;p69"/>
            <p:cNvGrpSpPr/>
            <p:nvPr/>
          </p:nvGrpSpPr>
          <p:grpSpPr>
            <a:xfrm>
              <a:off x="6615227" y="1834230"/>
              <a:ext cx="161787" cy="161787"/>
              <a:chOff x="1190625" y="238125"/>
              <a:chExt cx="5185475" cy="5185475"/>
            </a:xfrm>
          </p:grpSpPr>
          <p:sp>
            <p:nvSpPr>
              <p:cNvPr id="664" name="Google Shape;664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5" name="Google Shape;665;p69"/>
              <p:cNvSpPr/>
              <p:nvPr/>
            </p:nvSpPr>
            <p:spPr>
              <a:xfrm>
                <a:off x="2162875" y="1289600"/>
                <a:ext cx="3240950" cy="308250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3300" extrusionOk="0">
                    <a:moveTo>
                      <a:pt x="64819" y="1"/>
                    </a:moveTo>
                    <a:lnTo>
                      <a:pt x="47016" y="43674"/>
                    </a:lnTo>
                    <a:lnTo>
                      <a:pt x="1" y="47131"/>
                    </a:lnTo>
                    <a:lnTo>
                      <a:pt x="36011" y="77495"/>
                    </a:lnTo>
                    <a:lnTo>
                      <a:pt x="24776" y="123299"/>
                    </a:lnTo>
                    <a:lnTo>
                      <a:pt x="24776" y="123299"/>
                    </a:lnTo>
                    <a:lnTo>
                      <a:pt x="64819" y="98467"/>
                    </a:lnTo>
                    <a:lnTo>
                      <a:pt x="104862" y="123299"/>
                    </a:lnTo>
                    <a:lnTo>
                      <a:pt x="93627" y="77495"/>
                    </a:lnTo>
                    <a:lnTo>
                      <a:pt x="129637" y="47131"/>
                    </a:lnTo>
                    <a:lnTo>
                      <a:pt x="82623" y="43674"/>
                    </a:lnTo>
                    <a:lnTo>
                      <a:pt x="64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66" name="Google Shape;666;p69"/>
          <p:cNvGrpSpPr/>
          <p:nvPr/>
        </p:nvGrpSpPr>
        <p:grpSpPr>
          <a:xfrm>
            <a:off x="4429403" y="3008593"/>
            <a:ext cx="889010" cy="583210"/>
            <a:chOff x="3896003" y="3008593"/>
            <a:chExt cx="889010" cy="583210"/>
          </a:xfrm>
        </p:grpSpPr>
        <p:sp>
          <p:nvSpPr>
            <p:cNvPr id="667" name="Google Shape;667;p69"/>
            <p:cNvSpPr/>
            <p:nvPr/>
          </p:nvSpPr>
          <p:spPr>
            <a:xfrm>
              <a:off x="3980113" y="3084802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Content 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68" name="Google Shape;668;p69"/>
            <p:cNvGrpSpPr/>
            <p:nvPr/>
          </p:nvGrpSpPr>
          <p:grpSpPr>
            <a:xfrm>
              <a:off x="3896003" y="3008593"/>
              <a:ext cx="161787" cy="161787"/>
              <a:chOff x="1190625" y="238125"/>
              <a:chExt cx="5185475" cy="5185475"/>
            </a:xfrm>
          </p:grpSpPr>
          <p:sp>
            <p:nvSpPr>
              <p:cNvPr id="669" name="Google Shape;669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0" name="Google Shape;670;p69"/>
              <p:cNvSpPr/>
              <p:nvPr/>
            </p:nvSpPr>
            <p:spPr>
              <a:xfrm>
                <a:off x="2342925" y="850275"/>
                <a:ext cx="2880850" cy="3961150"/>
              </a:xfrm>
              <a:custGeom>
                <a:avLst/>
                <a:gdLst/>
                <a:ahLst/>
                <a:cxnLst/>
                <a:rect l="l" t="t" r="r" b="b"/>
                <a:pathLst>
                  <a:path w="115234" h="158446" extrusionOk="0">
                    <a:moveTo>
                      <a:pt x="1" y="1"/>
                    </a:moveTo>
                    <a:lnTo>
                      <a:pt x="1" y="158445"/>
                    </a:lnTo>
                    <a:lnTo>
                      <a:pt x="115233" y="158445"/>
                    </a:lnTo>
                    <a:lnTo>
                      <a:pt x="115233" y="42522"/>
                    </a:lnTo>
                    <a:lnTo>
                      <a:pt x="72770" y="42522"/>
                    </a:lnTo>
                    <a:lnTo>
                      <a:pt x="727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1" name="Google Shape;671;p69"/>
              <p:cNvSpPr/>
              <p:nvPr/>
            </p:nvSpPr>
            <p:spPr>
              <a:xfrm>
                <a:off x="4162175" y="850275"/>
                <a:ext cx="1061600" cy="1063050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42522" extrusionOk="0">
                    <a:moveTo>
                      <a:pt x="0" y="1"/>
                    </a:moveTo>
                    <a:lnTo>
                      <a:pt x="0" y="42522"/>
                    </a:lnTo>
                    <a:lnTo>
                      <a:pt x="42463" y="425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72" name="Google Shape;672;p69"/>
          <p:cNvGrpSpPr/>
          <p:nvPr/>
        </p:nvGrpSpPr>
        <p:grpSpPr>
          <a:xfrm>
            <a:off x="6996228" y="3008593"/>
            <a:ext cx="881076" cy="583210"/>
            <a:chOff x="6615228" y="3008593"/>
            <a:chExt cx="881076" cy="583210"/>
          </a:xfrm>
        </p:grpSpPr>
        <p:sp>
          <p:nvSpPr>
            <p:cNvPr id="673" name="Google Shape;673;p69"/>
            <p:cNvSpPr/>
            <p:nvPr/>
          </p:nvSpPr>
          <p:spPr>
            <a:xfrm>
              <a:off x="6691404" y="3084802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Content 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74" name="Google Shape;674;p69"/>
            <p:cNvGrpSpPr/>
            <p:nvPr/>
          </p:nvGrpSpPr>
          <p:grpSpPr>
            <a:xfrm>
              <a:off x="6615228" y="3008593"/>
              <a:ext cx="161787" cy="161787"/>
              <a:chOff x="1190625" y="238125"/>
              <a:chExt cx="5185475" cy="5185475"/>
            </a:xfrm>
          </p:grpSpPr>
          <p:sp>
            <p:nvSpPr>
              <p:cNvPr id="675" name="Google Shape;675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6" name="Google Shape;676;p69"/>
              <p:cNvSpPr/>
              <p:nvPr/>
            </p:nvSpPr>
            <p:spPr>
              <a:xfrm>
                <a:off x="2342925" y="850275"/>
                <a:ext cx="2880850" cy="3961150"/>
              </a:xfrm>
              <a:custGeom>
                <a:avLst/>
                <a:gdLst/>
                <a:ahLst/>
                <a:cxnLst/>
                <a:rect l="l" t="t" r="r" b="b"/>
                <a:pathLst>
                  <a:path w="115234" h="158446" extrusionOk="0">
                    <a:moveTo>
                      <a:pt x="1" y="1"/>
                    </a:moveTo>
                    <a:lnTo>
                      <a:pt x="1" y="158445"/>
                    </a:lnTo>
                    <a:lnTo>
                      <a:pt x="115233" y="158445"/>
                    </a:lnTo>
                    <a:lnTo>
                      <a:pt x="115233" y="42522"/>
                    </a:lnTo>
                    <a:lnTo>
                      <a:pt x="72770" y="42522"/>
                    </a:lnTo>
                    <a:lnTo>
                      <a:pt x="727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7" name="Google Shape;677;p69"/>
              <p:cNvSpPr/>
              <p:nvPr/>
            </p:nvSpPr>
            <p:spPr>
              <a:xfrm>
                <a:off x="4162175" y="850275"/>
                <a:ext cx="1061600" cy="1063050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42522" extrusionOk="0">
                    <a:moveTo>
                      <a:pt x="0" y="1"/>
                    </a:moveTo>
                    <a:lnTo>
                      <a:pt x="0" y="42522"/>
                    </a:lnTo>
                    <a:lnTo>
                      <a:pt x="42463" y="425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78" name="Google Shape;678;p69"/>
          <p:cNvGrpSpPr/>
          <p:nvPr/>
        </p:nvGrpSpPr>
        <p:grpSpPr>
          <a:xfrm>
            <a:off x="1851353" y="4182980"/>
            <a:ext cx="946284" cy="583189"/>
            <a:chOff x="1165553" y="4182980"/>
            <a:chExt cx="946284" cy="583189"/>
          </a:xfrm>
        </p:grpSpPr>
        <p:sp>
          <p:nvSpPr>
            <p:cNvPr id="679" name="Google Shape;679;p69"/>
            <p:cNvSpPr/>
            <p:nvPr/>
          </p:nvSpPr>
          <p:spPr>
            <a:xfrm>
              <a:off x="1242438" y="42591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Business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80" name="Google Shape;680;p69"/>
            <p:cNvGrpSpPr/>
            <p:nvPr/>
          </p:nvGrpSpPr>
          <p:grpSpPr>
            <a:xfrm>
              <a:off x="1165553" y="4182980"/>
              <a:ext cx="161787" cy="161787"/>
              <a:chOff x="1190625" y="238125"/>
              <a:chExt cx="5185475" cy="5185475"/>
            </a:xfrm>
          </p:grpSpPr>
          <p:sp>
            <p:nvSpPr>
              <p:cNvPr id="681" name="Google Shape;681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82" name="Google Shape;682;p69"/>
              <p:cNvSpPr/>
              <p:nvPr/>
            </p:nvSpPr>
            <p:spPr>
              <a:xfrm>
                <a:off x="2178725" y="1497025"/>
                <a:ext cx="3209250" cy="2487600"/>
              </a:xfrm>
              <a:custGeom>
                <a:avLst/>
                <a:gdLst/>
                <a:ahLst/>
                <a:cxnLst/>
                <a:rect l="l" t="t" r="r" b="b"/>
                <a:pathLst>
                  <a:path w="128370" h="99504" extrusionOk="0">
                    <a:moveTo>
                      <a:pt x="118114" y="1"/>
                    </a:moveTo>
                    <a:lnTo>
                      <a:pt x="71387" y="46785"/>
                    </a:lnTo>
                    <a:lnTo>
                      <a:pt x="56983" y="32381"/>
                    </a:lnTo>
                    <a:lnTo>
                      <a:pt x="1" y="89306"/>
                    </a:lnTo>
                    <a:lnTo>
                      <a:pt x="10256" y="99504"/>
                    </a:lnTo>
                    <a:lnTo>
                      <a:pt x="56983" y="52719"/>
                    </a:lnTo>
                    <a:lnTo>
                      <a:pt x="71387" y="67123"/>
                    </a:lnTo>
                    <a:lnTo>
                      <a:pt x="128370" y="10199"/>
                    </a:lnTo>
                    <a:lnTo>
                      <a:pt x="118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83" name="Google Shape;683;p69"/>
          <p:cNvGrpSpPr/>
          <p:nvPr/>
        </p:nvGrpSpPr>
        <p:grpSpPr>
          <a:xfrm>
            <a:off x="4475428" y="4182980"/>
            <a:ext cx="881098" cy="583189"/>
            <a:chOff x="3942028" y="4182980"/>
            <a:chExt cx="881098" cy="583189"/>
          </a:xfrm>
        </p:grpSpPr>
        <p:sp>
          <p:nvSpPr>
            <p:cNvPr id="684" name="Google Shape;684;p69"/>
            <p:cNvSpPr/>
            <p:nvPr/>
          </p:nvSpPr>
          <p:spPr>
            <a:xfrm>
              <a:off x="4018226" y="42591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Business 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85" name="Google Shape;685;p69"/>
            <p:cNvGrpSpPr/>
            <p:nvPr/>
          </p:nvGrpSpPr>
          <p:grpSpPr>
            <a:xfrm>
              <a:off x="3942028" y="4182980"/>
              <a:ext cx="161787" cy="161787"/>
              <a:chOff x="1190625" y="238125"/>
              <a:chExt cx="5185475" cy="5185475"/>
            </a:xfrm>
          </p:grpSpPr>
          <p:sp>
            <p:nvSpPr>
              <p:cNvPr id="686" name="Google Shape;686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87" name="Google Shape;687;p69"/>
              <p:cNvSpPr/>
              <p:nvPr/>
            </p:nvSpPr>
            <p:spPr>
              <a:xfrm>
                <a:off x="2178725" y="1497025"/>
                <a:ext cx="3209250" cy="2487600"/>
              </a:xfrm>
              <a:custGeom>
                <a:avLst/>
                <a:gdLst/>
                <a:ahLst/>
                <a:cxnLst/>
                <a:rect l="l" t="t" r="r" b="b"/>
                <a:pathLst>
                  <a:path w="128370" h="99504" extrusionOk="0">
                    <a:moveTo>
                      <a:pt x="118114" y="1"/>
                    </a:moveTo>
                    <a:lnTo>
                      <a:pt x="71387" y="46785"/>
                    </a:lnTo>
                    <a:lnTo>
                      <a:pt x="56983" y="32381"/>
                    </a:lnTo>
                    <a:lnTo>
                      <a:pt x="1" y="89306"/>
                    </a:lnTo>
                    <a:lnTo>
                      <a:pt x="10256" y="99504"/>
                    </a:lnTo>
                    <a:lnTo>
                      <a:pt x="56983" y="52719"/>
                    </a:lnTo>
                    <a:lnTo>
                      <a:pt x="71387" y="67123"/>
                    </a:lnTo>
                    <a:lnTo>
                      <a:pt x="128370" y="10199"/>
                    </a:lnTo>
                    <a:lnTo>
                      <a:pt x="118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88" name="Google Shape;688;p69"/>
          <p:cNvGrpSpPr/>
          <p:nvPr/>
        </p:nvGrpSpPr>
        <p:grpSpPr>
          <a:xfrm>
            <a:off x="7034303" y="4182980"/>
            <a:ext cx="881113" cy="583189"/>
            <a:chOff x="6653303" y="4182980"/>
            <a:chExt cx="881113" cy="583189"/>
          </a:xfrm>
        </p:grpSpPr>
        <p:sp>
          <p:nvSpPr>
            <p:cNvPr id="689" name="Google Shape;689;p69"/>
            <p:cNvSpPr/>
            <p:nvPr/>
          </p:nvSpPr>
          <p:spPr>
            <a:xfrm>
              <a:off x="6729516" y="42591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Business 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90" name="Google Shape;690;p69"/>
            <p:cNvGrpSpPr/>
            <p:nvPr/>
          </p:nvGrpSpPr>
          <p:grpSpPr>
            <a:xfrm>
              <a:off x="6653303" y="4182980"/>
              <a:ext cx="161787" cy="161787"/>
              <a:chOff x="1190625" y="238125"/>
              <a:chExt cx="5185475" cy="5185475"/>
            </a:xfrm>
          </p:grpSpPr>
          <p:sp>
            <p:nvSpPr>
              <p:cNvPr id="691" name="Google Shape;691;p69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92" name="Google Shape;692;p69"/>
              <p:cNvSpPr/>
              <p:nvPr/>
            </p:nvSpPr>
            <p:spPr>
              <a:xfrm>
                <a:off x="2178725" y="1497025"/>
                <a:ext cx="3209250" cy="2487600"/>
              </a:xfrm>
              <a:custGeom>
                <a:avLst/>
                <a:gdLst/>
                <a:ahLst/>
                <a:cxnLst/>
                <a:rect l="l" t="t" r="r" b="b"/>
                <a:pathLst>
                  <a:path w="128370" h="99504" extrusionOk="0">
                    <a:moveTo>
                      <a:pt x="118114" y="1"/>
                    </a:moveTo>
                    <a:lnTo>
                      <a:pt x="71387" y="46785"/>
                    </a:lnTo>
                    <a:lnTo>
                      <a:pt x="56983" y="32381"/>
                    </a:lnTo>
                    <a:lnTo>
                      <a:pt x="1" y="89306"/>
                    </a:lnTo>
                    <a:lnTo>
                      <a:pt x="10256" y="99504"/>
                    </a:lnTo>
                    <a:lnTo>
                      <a:pt x="56983" y="52719"/>
                    </a:lnTo>
                    <a:lnTo>
                      <a:pt x="71387" y="67123"/>
                    </a:lnTo>
                    <a:lnTo>
                      <a:pt x="128370" y="10199"/>
                    </a:lnTo>
                    <a:lnTo>
                      <a:pt x="118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693" name="Google Shape;693;p69"/>
          <p:cNvSpPr txBox="1"/>
          <p:nvPr/>
        </p:nvSpPr>
        <p:spPr>
          <a:xfrm>
            <a:off x="135400" y="721203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Touchpoints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Where to we meet people, what is their journey?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4" name="Google Shape;694;p69"/>
          <p:cNvSpPr txBox="1"/>
          <p:nvPr/>
        </p:nvSpPr>
        <p:spPr>
          <a:xfrm>
            <a:off x="135400" y="18871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Services</a:t>
            </a:r>
            <a:endParaRPr sz="700" b="1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How do we create value for our audiences?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5" name="Google Shape;695;p69"/>
          <p:cNvSpPr txBox="1"/>
          <p:nvPr/>
        </p:nvSpPr>
        <p:spPr>
          <a:xfrm>
            <a:off x="135400" y="30763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Content</a:t>
            </a:r>
            <a:endParaRPr sz="700" b="1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What content matters, for what purpose?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6" name="Google Shape;696;p69"/>
          <p:cNvSpPr txBox="1"/>
          <p:nvPr/>
        </p:nvSpPr>
        <p:spPr>
          <a:xfrm>
            <a:off x="135400" y="42210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Business</a:t>
            </a:r>
            <a:endParaRPr sz="700" b="1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What do we offer, what is success?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0"/>
          <p:cNvSpPr txBox="1"/>
          <p:nvPr/>
        </p:nvSpPr>
        <p:spPr>
          <a:xfrm>
            <a:off x="113038" y="86657"/>
            <a:ext cx="2419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Helvetica Neue"/>
                <a:cs typeface="Helvetica Neue"/>
                <a:sym typeface="Helvetica Neue"/>
              </a:rPr>
              <a:t>EDML Elements</a:t>
            </a:r>
            <a:endParaRPr b="1">
              <a:latin typeface="+mj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2" name="Google Shape;702;p70"/>
          <p:cNvGrpSpPr/>
          <p:nvPr/>
        </p:nvGrpSpPr>
        <p:grpSpPr>
          <a:xfrm>
            <a:off x="1813928" y="659880"/>
            <a:ext cx="945597" cy="583189"/>
            <a:chOff x="1128128" y="659880"/>
            <a:chExt cx="945597" cy="583189"/>
          </a:xfrm>
        </p:grpSpPr>
        <p:sp>
          <p:nvSpPr>
            <p:cNvPr id="703" name="Google Shape;703;p70"/>
            <p:cNvSpPr/>
            <p:nvPr/>
          </p:nvSpPr>
          <p:spPr>
            <a:xfrm>
              <a:off x="1204325" y="7360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People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04" name="Google Shape;704;p70"/>
            <p:cNvGrpSpPr/>
            <p:nvPr/>
          </p:nvGrpSpPr>
          <p:grpSpPr>
            <a:xfrm>
              <a:off x="1128128" y="659880"/>
              <a:ext cx="161787" cy="161787"/>
              <a:chOff x="1190625" y="238125"/>
              <a:chExt cx="5185475" cy="5185475"/>
            </a:xfrm>
          </p:grpSpPr>
          <p:sp>
            <p:nvSpPr>
              <p:cNvPr id="705" name="Google Shape;705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06" name="Google Shape;706;p70"/>
              <p:cNvSpPr/>
              <p:nvPr/>
            </p:nvSpPr>
            <p:spPr>
              <a:xfrm>
                <a:off x="2162875" y="1210375"/>
                <a:ext cx="3240950" cy="30882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3530" extrusionOk="0">
                    <a:moveTo>
                      <a:pt x="35089" y="1"/>
                    </a:moveTo>
                    <a:cubicBezTo>
                      <a:pt x="33188" y="1"/>
                      <a:pt x="31286" y="59"/>
                      <a:pt x="29155" y="289"/>
                    </a:cubicBezTo>
                    <a:cubicBezTo>
                      <a:pt x="16479" y="1499"/>
                      <a:pt x="1787" y="13195"/>
                      <a:pt x="1" y="35435"/>
                    </a:cubicBezTo>
                    <a:lnTo>
                      <a:pt x="1" y="39641"/>
                    </a:lnTo>
                    <a:cubicBezTo>
                      <a:pt x="1672" y="60959"/>
                      <a:pt x="24949" y="83602"/>
                      <a:pt x="64819" y="123530"/>
                    </a:cubicBezTo>
                    <a:cubicBezTo>
                      <a:pt x="104747" y="83602"/>
                      <a:pt x="127966" y="60959"/>
                      <a:pt x="129637" y="39583"/>
                    </a:cubicBezTo>
                    <a:lnTo>
                      <a:pt x="129637" y="35435"/>
                    </a:lnTo>
                    <a:cubicBezTo>
                      <a:pt x="127851" y="13195"/>
                      <a:pt x="113159" y="1499"/>
                      <a:pt x="100484" y="289"/>
                    </a:cubicBezTo>
                    <a:cubicBezTo>
                      <a:pt x="98409" y="59"/>
                      <a:pt x="96393" y="1"/>
                      <a:pt x="94549" y="1"/>
                    </a:cubicBezTo>
                    <a:cubicBezTo>
                      <a:pt x="79972" y="1"/>
                      <a:pt x="72885" y="6339"/>
                      <a:pt x="64819" y="15903"/>
                    </a:cubicBezTo>
                    <a:cubicBezTo>
                      <a:pt x="56753" y="6339"/>
                      <a:pt x="49781" y="1"/>
                      <a:pt x="35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707" name="Google Shape;707;p70"/>
          <p:cNvGrpSpPr/>
          <p:nvPr/>
        </p:nvGrpSpPr>
        <p:grpSpPr>
          <a:xfrm>
            <a:off x="1813929" y="3008605"/>
            <a:ext cx="945596" cy="583197"/>
            <a:chOff x="1128129" y="3008605"/>
            <a:chExt cx="945596" cy="583197"/>
          </a:xfrm>
        </p:grpSpPr>
        <p:sp>
          <p:nvSpPr>
            <p:cNvPr id="708" name="Google Shape;708;p70"/>
            <p:cNvSpPr/>
            <p:nvPr/>
          </p:nvSpPr>
          <p:spPr>
            <a:xfrm>
              <a:off x="1204325" y="3084802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Structure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09" name="Google Shape;709;p70"/>
            <p:cNvGrpSpPr/>
            <p:nvPr/>
          </p:nvGrpSpPr>
          <p:grpSpPr>
            <a:xfrm>
              <a:off x="1128129" y="3008605"/>
              <a:ext cx="161787" cy="161787"/>
              <a:chOff x="1190625" y="238125"/>
              <a:chExt cx="5185475" cy="5185475"/>
            </a:xfrm>
          </p:grpSpPr>
          <p:sp>
            <p:nvSpPr>
              <p:cNvPr id="710" name="Google Shape;710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1" name="Google Shape;711;p70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57617" y="39641"/>
                    </a:moveTo>
                    <a:lnTo>
                      <a:pt x="57617" y="57617"/>
                    </a:lnTo>
                    <a:lnTo>
                      <a:pt x="39641" y="57617"/>
                    </a:lnTo>
                    <a:lnTo>
                      <a:pt x="39641" y="39641"/>
                    </a:lnTo>
                    <a:close/>
                    <a:moveTo>
                      <a:pt x="90055" y="39641"/>
                    </a:moveTo>
                    <a:lnTo>
                      <a:pt x="90055" y="57617"/>
                    </a:lnTo>
                    <a:lnTo>
                      <a:pt x="72021" y="57617"/>
                    </a:lnTo>
                    <a:lnTo>
                      <a:pt x="72021" y="39641"/>
                    </a:lnTo>
                    <a:close/>
                    <a:moveTo>
                      <a:pt x="57617" y="72021"/>
                    </a:moveTo>
                    <a:lnTo>
                      <a:pt x="57617" y="90055"/>
                    </a:lnTo>
                    <a:lnTo>
                      <a:pt x="39641" y="90055"/>
                    </a:lnTo>
                    <a:lnTo>
                      <a:pt x="39641" y="72021"/>
                    </a:lnTo>
                    <a:close/>
                    <a:moveTo>
                      <a:pt x="90055" y="72021"/>
                    </a:moveTo>
                    <a:lnTo>
                      <a:pt x="90055" y="90055"/>
                    </a:lnTo>
                    <a:lnTo>
                      <a:pt x="72021" y="90055"/>
                    </a:lnTo>
                    <a:lnTo>
                      <a:pt x="72021" y="72021"/>
                    </a:lnTo>
                    <a:close/>
                    <a:moveTo>
                      <a:pt x="25237" y="1"/>
                    </a:moveTo>
                    <a:lnTo>
                      <a:pt x="25237" y="25237"/>
                    </a:lnTo>
                    <a:lnTo>
                      <a:pt x="1" y="25237"/>
                    </a:lnTo>
                    <a:lnTo>
                      <a:pt x="1" y="39641"/>
                    </a:lnTo>
                    <a:lnTo>
                      <a:pt x="25237" y="39641"/>
                    </a:lnTo>
                    <a:lnTo>
                      <a:pt x="25237" y="57617"/>
                    </a:lnTo>
                    <a:lnTo>
                      <a:pt x="1" y="57617"/>
                    </a:lnTo>
                    <a:lnTo>
                      <a:pt x="1" y="72021"/>
                    </a:lnTo>
                    <a:lnTo>
                      <a:pt x="25237" y="72021"/>
                    </a:lnTo>
                    <a:lnTo>
                      <a:pt x="25237" y="90055"/>
                    </a:lnTo>
                    <a:lnTo>
                      <a:pt x="1" y="90055"/>
                    </a:lnTo>
                    <a:lnTo>
                      <a:pt x="1" y="104459"/>
                    </a:lnTo>
                    <a:lnTo>
                      <a:pt x="25237" y="104459"/>
                    </a:lnTo>
                    <a:lnTo>
                      <a:pt x="25237" y="129637"/>
                    </a:lnTo>
                    <a:lnTo>
                      <a:pt x="39641" y="129637"/>
                    </a:lnTo>
                    <a:lnTo>
                      <a:pt x="39641" y="104459"/>
                    </a:lnTo>
                    <a:lnTo>
                      <a:pt x="57617" y="104459"/>
                    </a:lnTo>
                    <a:lnTo>
                      <a:pt x="57617" y="129637"/>
                    </a:lnTo>
                    <a:lnTo>
                      <a:pt x="72021" y="129637"/>
                    </a:lnTo>
                    <a:lnTo>
                      <a:pt x="72021" y="104459"/>
                    </a:lnTo>
                    <a:lnTo>
                      <a:pt x="90055" y="104459"/>
                    </a:lnTo>
                    <a:lnTo>
                      <a:pt x="90055" y="129637"/>
                    </a:lnTo>
                    <a:lnTo>
                      <a:pt x="104459" y="129637"/>
                    </a:lnTo>
                    <a:lnTo>
                      <a:pt x="104459" y="104459"/>
                    </a:lnTo>
                    <a:lnTo>
                      <a:pt x="129637" y="104459"/>
                    </a:lnTo>
                    <a:lnTo>
                      <a:pt x="129637" y="90055"/>
                    </a:lnTo>
                    <a:lnTo>
                      <a:pt x="104459" y="90055"/>
                    </a:lnTo>
                    <a:lnTo>
                      <a:pt x="104459" y="72021"/>
                    </a:lnTo>
                    <a:lnTo>
                      <a:pt x="129637" y="72021"/>
                    </a:lnTo>
                    <a:lnTo>
                      <a:pt x="129637" y="57617"/>
                    </a:lnTo>
                    <a:lnTo>
                      <a:pt x="104459" y="57617"/>
                    </a:lnTo>
                    <a:lnTo>
                      <a:pt x="104459" y="39641"/>
                    </a:lnTo>
                    <a:lnTo>
                      <a:pt x="129637" y="39641"/>
                    </a:lnTo>
                    <a:lnTo>
                      <a:pt x="129637" y="25237"/>
                    </a:lnTo>
                    <a:lnTo>
                      <a:pt x="104459" y="25237"/>
                    </a:lnTo>
                    <a:lnTo>
                      <a:pt x="104459" y="1"/>
                    </a:lnTo>
                    <a:lnTo>
                      <a:pt x="90055" y="1"/>
                    </a:lnTo>
                    <a:lnTo>
                      <a:pt x="90055" y="25237"/>
                    </a:lnTo>
                    <a:lnTo>
                      <a:pt x="72021" y="25237"/>
                    </a:lnTo>
                    <a:lnTo>
                      <a:pt x="72021" y="1"/>
                    </a:lnTo>
                    <a:lnTo>
                      <a:pt x="57617" y="1"/>
                    </a:lnTo>
                    <a:lnTo>
                      <a:pt x="57617" y="25237"/>
                    </a:lnTo>
                    <a:lnTo>
                      <a:pt x="39641" y="25237"/>
                    </a:lnTo>
                    <a:lnTo>
                      <a:pt x="39641" y="1"/>
                    </a:lnTo>
                    <a:close/>
                  </a:path>
                </a:pathLst>
              </a:custGeom>
              <a:solidFill>
                <a:srgbClr val="F98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2" name="Google Shape;712;p70"/>
              <p:cNvSpPr/>
              <p:nvPr/>
            </p:nvSpPr>
            <p:spPr>
              <a:xfrm>
                <a:off x="2793775" y="1841275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3" name="Google Shape;713;p70"/>
              <p:cNvSpPr/>
              <p:nvPr/>
            </p:nvSpPr>
            <p:spPr>
              <a:xfrm>
                <a:off x="2793775" y="2650800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1" y="0"/>
                    </a:moveTo>
                    <a:lnTo>
                      <a:pt x="1" y="14404"/>
                    </a:lnTo>
                    <a:lnTo>
                      <a:pt x="14405" y="14404"/>
                    </a:lnTo>
                    <a:lnTo>
                      <a:pt x="14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4" name="Google Shape;714;p70"/>
              <p:cNvSpPr/>
              <p:nvPr/>
            </p:nvSpPr>
            <p:spPr>
              <a:xfrm>
                <a:off x="2793775" y="3461725"/>
                <a:ext cx="360125" cy="360150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6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5" name="Google Shape;715;p70"/>
              <p:cNvSpPr/>
              <p:nvPr/>
            </p:nvSpPr>
            <p:spPr>
              <a:xfrm>
                <a:off x="3603300" y="1841275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0" y="1"/>
                    </a:moveTo>
                    <a:lnTo>
                      <a:pt x="0" y="14405"/>
                    </a:lnTo>
                    <a:lnTo>
                      <a:pt x="14404" y="14405"/>
                    </a:lnTo>
                    <a:lnTo>
                      <a:pt x="144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6" name="Google Shape;716;p70"/>
              <p:cNvSpPr/>
              <p:nvPr/>
            </p:nvSpPr>
            <p:spPr>
              <a:xfrm>
                <a:off x="3603300" y="2650800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0" y="0"/>
                    </a:moveTo>
                    <a:lnTo>
                      <a:pt x="0" y="14404"/>
                    </a:lnTo>
                    <a:lnTo>
                      <a:pt x="14404" y="14404"/>
                    </a:lnTo>
                    <a:lnTo>
                      <a:pt x="144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7" name="Google Shape;717;p70"/>
              <p:cNvSpPr/>
              <p:nvPr/>
            </p:nvSpPr>
            <p:spPr>
              <a:xfrm>
                <a:off x="3603300" y="3461725"/>
                <a:ext cx="360125" cy="360150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6" extrusionOk="0">
                    <a:moveTo>
                      <a:pt x="0" y="1"/>
                    </a:moveTo>
                    <a:lnTo>
                      <a:pt x="0" y="14405"/>
                    </a:lnTo>
                    <a:lnTo>
                      <a:pt x="14404" y="14405"/>
                    </a:lnTo>
                    <a:lnTo>
                      <a:pt x="144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8" name="Google Shape;718;p70"/>
              <p:cNvSpPr/>
              <p:nvPr/>
            </p:nvSpPr>
            <p:spPr>
              <a:xfrm>
                <a:off x="4414225" y="1841275"/>
                <a:ext cx="360150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6" h="14405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9" name="Google Shape;719;p70"/>
              <p:cNvSpPr/>
              <p:nvPr/>
            </p:nvSpPr>
            <p:spPr>
              <a:xfrm>
                <a:off x="4414225" y="2650800"/>
                <a:ext cx="360150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6" h="14405" extrusionOk="0">
                    <a:moveTo>
                      <a:pt x="1" y="0"/>
                    </a:moveTo>
                    <a:lnTo>
                      <a:pt x="1" y="14404"/>
                    </a:lnTo>
                    <a:lnTo>
                      <a:pt x="14405" y="14404"/>
                    </a:lnTo>
                    <a:lnTo>
                      <a:pt x="14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20" name="Google Shape;720;p70"/>
              <p:cNvSpPr/>
              <p:nvPr/>
            </p:nvSpPr>
            <p:spPr>
              <a:xfrm>
                <a:off x="4414225" y="3461725"/>
                <a:ext cx="360150" cy="360150"/>
              </a:xfrm>
              <a:custGeom>
                <a:avLst/>
                <a:gdLst/>
                <a:ahLst/>
                <a:cxnLst/>
                <a:rect l="l" t="t" r="r" b="b"/>
                <a:pathLst>
                  <a:path w="14406" h="14406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721" name="Google Shape;721;p70"/>
          <p:cNvGrpSpPr/>
          <p:nvPr/>
        </p:nvGrpSpPr>
        <p:grpSpPr>
          <a:xfrm>
            <a:off x="1813929" y="1834218"/>
            <a:ext cx="945596" cy="583218"/>
            <a:chOff x="1128129" y="1834218"/>
            <a:chExt cx="945596" cy="583218"/>
          </a:xfrm>
        </p:grpSpPr>
        <p:sp>
          <p:nvSpPr>
            <p:cNvPr id="722" name="Google Shape;722;p70"/>
            <p:cNvSpPr/>
            <p:nvPr/>
          </p:nvSpPr>
          <p:spPr>
            <a:xfrm>
              <a:off x="1204325" y="1910436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Function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23" name="Google Shape;723;p70"/>
            <p:cNvGrpSpPr/>
            <p:nvPr/>
          </p:nvGrpSpPr>
          <p:grpSpPr>
            <a:xfrm>
              <a:off x="1128129" y="1834218"/>
              <a:ext cx="161787" cy="161787"/>
              <a:chOff x="1190625" y="238125"/>
              <a:chExt cx="5185475" cy="5185475"/>
            </a:xfrm>
          </p:grpSpPr>
          <p:sp>
            <p:nvSpPr>
              <p:cNvPr id="724" name="Google Shape;724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25" name="Google Shape;725;p70"/>
              <p:cNvSpPr/>
              <p:nvPr/>
            </p:nvSpPr>
            <p:spPr>
              <a:xfrm>
                <a:off x="2433675" y="1481175"/>
                <a:ext cx="2664775" cy="2664775"/>
              </a:xfrm>
              <a:custGeom>
                <a:avLst/>
                <a:gdLst/>
                <a:ahLst/>
                <a:cxnLst/>
                <a:rect l="l" t="t" r="r" b="b"/>
                <a:pathLst>
                  <a:path w="106591" h="106591" extrusionOk="0">
                    <a:moveTo>
                      <a:pt x="46094" y="1"/>
                    </a:moveTo>
                    <a:lnTo>
                      <a:pt x="46094" y="35896"/>
                    </a:lnTo>
                    <a:lnTo>
                      <a:pt x="20858" y="10717"/>
                    </a:lnTo>
                    <a:lnTo>
                      <a:pt x="10717" y="20858"/>
                    </a:lnTo>
                    <a:lnTo>
                      <a:pt x="35896" y="46094"/>
                    </a:lnTo>
                    <a:lnTo>
                      <a:pt x="1" y="46094"/>
                    </a:lnTo>
                    <a:lnTo>
                      <a:pt x="1" y="60498"/>
                    </a:lnTo>
                    <a:lnTo>
                      <a:pt x="36184" y="60498"/>
                    </a:lnTo>
                    <a:lnTo>
                      <a:pt x="10717" y="85964"/>
                    </a:lnTo>
                    <a:lnTo>
                      <a:pt x="20858" y="96105"/>
                    </a:lnTo>
                    <a:lnTo>
                      <a:pt x="46094" y="70926"/>
                    </a:lnTo>
                    <a:lnTo>
                      <a:pt x="46094" y="106591"/>
                    </a:lnTo>
                    <a:lnTo>
                      <a:pt x="60498" y="106591"/>
                    </a:lnTo>
                    <a:lnTo>
                      <a:pt x="60498" y="70638"/>
                    </a:lnTo>
                    <a:lnTo>
                      <a:pt x="85964" y="96105"/>
                    </a:lnTo>
                    <a:lnTo>
                      <a:pt x="96105" y="85964"/>
                    </a:lnTo>
                    <a:lnTo>
                      <a:pt x="70638" y="60498"/>
                    </a:lnTo>
                    <a:lnTo>
                      <a:pt x="106591" y="60498"/>
                    </a:lnTo>
                    <a:lnTo>
                      <a:pt x="106591" y="46094"/>
                    </a:lnTo>
                    <a:lnTo>
                      <a:pt x="70926" y="46094"/>
                    </a:lnTo>
                    <a:lnTo>
                      <a:pt x="96105" y="20858"/>
                    </a:lnTo>
                    <a:lnTo>
                      <a:pt x="85964" y="10717"/>
                    </a:lnTo>
                    <a:lnTo>
                      <a:pt x="60498" y="36184"/>
                    </a:lnTo>
                    <a:lnTo>
                      <a:pt x="60498" y="1"/>
                    </a:lnTo>
                    <a:close/>
                  </a:path>
                </a:pathLst>
              </a:custGeom>
              <a:solidFill>
                <a:srgbClr val="F98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26" name="Google Shape;726;p70"/>
              <p:cNvSpPr/>
              <p:nvPr/>
            </p:nvSpPr>
            <p:spPr>
              <a:xfrm>
                <a:off x="3243200" y="22907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27" name="Google Shape;727;p70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21607"/>
                    </a:moveTo>
                    <a:cubicBezTo>
                      <a:pt x="88672" y="21607"/>
                      <a:pt x="108031" y="40966"/>
                      <a:pt x="108031" y="64819"/>
                    </a:cubicBezTo>
                    <a:cubicBezTo>
                      <a:pt x="108031" y="88672"/>
                      <a:pt x="88672" y="108031"/>
                      <a:pt x="64819" y="108031"/>
                    </a:cubicBezTo>
                    <a:cubicBezTo>
                      <a:pt x="40966" y="108031"/>
                      <a:pt x="21607" y="88672"/>
                      <a:pt x="21607" y="64819"/>
                    </a:cubicBezTo>
                    <a:cubicBezTo>
                      <a:pt x="21607" y="40966"/>
                      <a:pt x="40966" y="21607"/>
                      <a:pt x="64819" y="21607"/>
                    </a:cubicBezTo>
                    <a:close/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728" name="Google Shape;728;p70"/>
          <p:cNvSpPr txBox="1"/>
          <p:nvPr/>
        </p:nvSpPr>
        <p:spPr>
          <a:xfrm>
            <a:off x="27976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Behaviour, Task, Activity, Job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9" name="Google Shape;729;p70"/>
          <p:cNvSpPr txBox="1"/>
          <p:nvPr/>
        </p:nvSpPr>
        <p:spPr>
          <a:xfrm>
            <a:off x="27976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Behaviour, Activity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0" name="Google Shape;730;p70"/>
          <p:cNvSpPr txBox="1"/>
          <p:nvPr/>
        </p:nvSpPr>
        <p:spPr>
          <a:xfrm>
            <a:off x="27976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Action, Use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1" name="Google Shape;731;p70"/>
          <p:cNvSpPr txBox="1"/>
          <p:nvPr/>
        </p:nvSpPr>
        <p:spPr>
          <a:xfrm>
            <a:off x="27976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Message, Communication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2" name="Google Shape;732;p70"/>
          <p:cNvSpPr txBox="1"/>
          <p:nvPr/>
        </p:nvSpPr>
        <p:spPr>
          <a:xfrm>
            <a:off x="53122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People, Profile, Persona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3" name="Google Shape;733;p70"/>
          <p:cNvSpPr txBox="1"/>
          <p:nvPr/>
        </p:nvSpPr>
        <p:spPr>
          <a:xfrm>
            <a:off x="53122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Concept, Object, Entity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4" name="Google Shape;734;p70"/>
          <p:cNvSpPr txBox="1"/>
          <p:nvPr/>
        </p:nvSpPr>
        <p:spPr>
          <a:xfrm>
            <a:off x="53122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Medium, Channel, Support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5" name="Google Shape;735;p70"/>
          <p:cNvSpPr txBox="1"/>
          <p:nvPr/>
        </p:nvSpPr>
        <p:spPr>
          <a:xfrm>
            <a:off x="79030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Trait, Value, Need, Desire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6" name="Google Shape;736;p70"/>
          <p:cNvSpPr txBox="1"/>
          <p:nvPr/>
        </p:nvSpPr>
        <p:spPr>
          <a:xfrm>
            <a:off x="7903050" y="1849075"/>
            <a:ext cx="13377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Function, Purpose, Goal, Quality, Requirement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70"/>
          <p:cNvSpPr txBox="1"/>
          <p:nvPr/>
        </p:nvSpPr>
        <p:spPr>
          <a:xfrm>
            <a:off x="7903050" y="3038275"/>
            <a:ext cx="12408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Attribute, Characteristic, Property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8" name="Google Shape;738;p70"/>
          <p:cNvSpPr txBox="1"/>
          <p:nvPr/>
        </p:nvSpPr>
        <p:spPr>
          <a:xfrm>
            <a:off x="79030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Reach, Impact, Meaning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9" name="Google Shape;739;p70"/>
          <p:cNvSpPr txBox="1"/>
          <p:nvPr/>
        </p:nvSpPr>
        <p:spPr>
          <a:xfrm>
            <a:off x="176725" y="4030575"/>
            <a:ext cx="881100" cy="161700"/>
          </a:xfrm>
          <a:prstGeom prst="rect">
            <a:avLst/>
          </a:prstGeom>
          <a:solidFill>
            <a:srgbClr val="B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j-lt"/>
              </a:rPr>
              <a:t>Design Space</a:t>
            </a:r>
            <a:endParaRPr sz="80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740" name="Google Shape;740;p70"/>
          <p:cNvGrpSpPr/>
          <p:nvPr/>
        </p:nvGrpSpPr>
        <p:grpSpPr>
          <a:xfrm>
            <a:off x="1813929" y="4182980"/>
            <a:ext cx="983708" cy="583189"/>
            <a:chOff x="1128129" y="4182980"/>
            <a:chExt cx="983708" cy="583189"/>
          </a:xfrm>
        </p:grpSpPr>
        <p:sp>
          <p:nvSpPr>
            <p:cNvPr id="741" name="Google Shape;741;p70"/>
            <p:cNvSpPr/>
            <p:nvPr/>
          </p:nvSpPr>
          <p:spPr>
            <a:xfrm>
              <a:off x="1242438" y="42591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Comm-</a:t>
              </a:r>
              <a:b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</a:b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unication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42" name="Google Shape;742;p70"/>
            <p:cNvGrpSpPr/>
            <p:nvPr/>
          </p:nvGrpSpPr>
          <p:grpSpPr>
            <a:xfrm>
              <a:off x="1128129" y="4182980"/>
              <a:ext cx="161787" cy="161787"/>
              <a:chOff x="1190625" y="238125"/>
              <a:chExt cx="5185475" cy="5185475"/>
            </a:xfrm>
          </p:grpSpPr>
          <p:sp>
            <p:nvSpPr>
              <p:cNvPr id="743" name="Google Shape;743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44" name="Google Shape;744;p70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1" y="1"/>
                    </a:moveTo>
                    <a:lnTo>
                      <a:pt x="1" y="100829"/>
                    </a:lnTo>
                    <a:lnTo>
                      <a:pt x="28809" y="100829"/>
                    </a:lnTo>
                    <a:lnTo>
                      <a:pt x="28809" y="129637"/>
                    </a:lnTo>
                    <a:lnTo>
                      <a:pt x="57617" y="100829"/>
                    </a:lnTo>
                    <a:lnTo>
                      <a:pt x="129637" y="100829"/>
                    </a:lnTo>
                    <a:lnTo>
                      <a:pt x="1296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745" name="Google Shape;745;p70"/>
          <p:cNvGrpSpPr/>
          <p:nvPr/>
        </p:nvGrpSpPr>
        <p:grpSpPr>
          <a:xfrm>
            <a:off x="4429403" y="659880"/>
            <a:ext cx="889010" cy="583189"/>
            <a:chOff x="3896003" y="659880"/>
            <a:chExt cx="889010" cy="583189"/>
          </a:xfrm>
        </p:grpSpPr>
        <p:sp>
          <p:nvSpPr>
            <p:cNvPr id="746" name="Google Shape;746;p70"/>
            <p:cNvSpPr/>
            <p:nvPr/>
          </p:nvSpPr>
          <p:spPr>
            <a:xfrm>
              <a:off x="3980113" y="7360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People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47" name="Google Shape;747;p70"/>
            <p:cNvGrpSpPr/>
            <p:nvPr/>
          </p:nvGrpSpPr>
          <p:grpSpPr>
            <a:xfrm>
              <a:off x="3896003" y="659880"/>
              <a:ext cx="161787" cy="161787"/>
              <a:chOff x="1190625" y="238125"/>
              <a:chExt cx="5185475" cy="5185475"/>
            </a:xfrm>
          </p:grpSpPr>
          <p:sp>
            <p:nvSpPr>
              <p:cNvPr id="748" name="Google Shape;748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49" name="Google Shape;749;p70"/>
              <p:cNvSpPr/>
              <p:nvPr/>
            </p:nvSpPr>
            <p:spPr>
              <a:xfrm>
                <a:off x="2162875" y="1210375"/>
                <a:ext cx="3240950" cy="30882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3530" extrusionOk="0">
                    <a:moveTo>
                      <a:pt x="35089" y="1"/>
                    </a:moveTo>
                    <a:cubicBezTo>
                      <a:pt x="33188" y="1"/>
                      <a:pt x="31286" y="59"/>
                      <a:pt x="29155" y="289"/>
                    </a:cubicBezTo>
                    <a:cubicBezTo>
                      <a:pt x="16479" y="1499"/>
                      <a:pt x="1787" y="13195"/>
                      <a:pt x="1" y="35435"/>
                    </a:cubicBezTo>
                    <a:lnTo>
                      <a:pt x="1" y="39641"/>
                    </a:lnTo>
                    <a:cubicBezTo>
                      <a:pt x="1672" y="60959"/>
                      <a:pt x="24949" y="83602"/>
                      <a:pt x="64819" y="123530"/>
                    </a:cubicBezTo>
                    <a:cubicBezTo>
                      <a:pt x="104747" y="83602"/>
                      <a:pt x="127966" y="60959"/>
                      <a:pt x="129637" y="39583"/>
                    </a:cubicBezTo>
                    <a:lnTo>
                      <a:pt x="129637" y="35435"/>
                    </a:lnTo>
                    <a:cubicBezTo>
                      <a:pt x="127851" y="13195"/>
                      <a:pt x="113159" y="1499"/>
                      <a:pt x="100484" y="289"/>
                    </a:cubicBezTo>
                    <a:cubicBezTo>
                      <a:pt x="98409" y="59"/>
                      <a:pt x="96393" y="1"/>
                      <a:pt x="94549" y="1"/>
                    </a:cubicBezTo>
                    <a:cubicBezTo>
                      <a:pt x="79972" y="1"/>
                      <a:pt x="72885" y="6339"/>
                      <a:pt x="64819" y="15903"/>
                    </a:cubicBezTo>
                    <a:cubicBezTo>
                      <a:pt x="56753" y="6339"/>
                      <a:pt x="49781" y="1"/>
                      <a:pt x="35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750" name="Google Shape;750;p70"/>
          <p:cNvGrpSpPr/>
          <p:nvPr/>
        </p:nvGrpSpPr>
        <p:grpSpPr>
          <a:xfrm>
            <a:off x="4429404" y="3008605"/>
            <a:ext cx="889009" cy="583197"/>
            <a:chOff x="3896004" y="3008605"/>
            <a:chExt cx="889009" cy="583197"/>
          </a:xfrm>
        </p:grpSpPr>
        <p:sp>
          <p:nvSpPr>
            <p:cNvPr id="751" name="Google Shape;751;p70"/>
            <p:cNvSpPr/>
            <p:nvPr/>
          </p:nvSpPr>
          <p:spPr>
            <a:xfrm>
              <a:off x="3980113" y="3084802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Structure 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52" name="Google Shape;752;p70"/>
            <p:cNvGrpSpPr/>
            <p:nvPr/>
          </p:nvGrpSpPr>
          <p:grpSpPr>
            <a:xfrm>
              <a:off x="3896004" y="3008605"/>
              <a:ext cx="161787" cy="161787"/>
              <a:chOff x="1190625" y="238125"/>
              <a:chExt cx="5185475" cy="5185475"/>
            </a:xfrm>
          </p:grpSpPr>
          <p:sp>
            <p:nvSpPr>
              <p:cNvPr id="753" name="Google Shape;753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54" name="Google Shape;754;p70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57617" y="39641"/>
                    </a:moveTo>
                    <a:lnTo>
                      <a:pt x="57617" y="57617"/>
                    </a:lnTo>
                    <a:lnTo>
                      <a:pt x="39641" y="57617"/>
                    </a:lnTo>
                    <a:lnTo>
                      <a:pt x="39641" y="39641"/>
                    </a:lnTo>
                    <a:close/>
                    <a:moveTo>
                      <a:pt x="90055" y="39641"/>
                    </a:moveTo>
                    <a:lnTo>
                      <a:pt x="90055" y="57617"/>
                    </a:lnTo>
                    <a:lnTo>
                      <a:pt x="72021" y="57617"/>
                    </a:lnTo>
                    <a:lnTo>
                      <a:pt x="72021" y="39641"/>
                    </a:lnTo>
                    <a:close/>
                    <a:moveTo>
                      <a:pt x="57617" y="72021"/>
                    </a:moveTo>
                    <a:lnTo>
                      <a:pt x="57617" y="90055"/>
                    </a:lnTo>
                    <a:lnTo>
                      <a:pt x="39641" y="90055"/>
                    </a:lnTo>
                    <a:lnTo>
                      <a:pt x="39641" y="72021"/>
                    </a:lnTo>
                    <a:close/>
                    <a:moveTo>
                      <a:pt x="90055" y="72021"/>
                    </a:moveTo>
                    <a:lnTo>
                      <a:pt x="90055" y="90055"/>
                    </a:lnTo>
                    <a:lnTo>
                      <a:pt x="72021" y="90055"/>
                    </a:lnTo>
                    <a:lnTo>
                      <a:pt x="72021" y="72021"/>
                    </a:lnTo>
                    <a:close/>
                    <a:moveTo>
                      <a:pt x="25237" y="1"/>
                    </a:moveTo>
                    <a:lnTo>
                      <a:pt x="25237" y="25237"/>
                    </a:lnTo>
                    <a:lnTo>
                      <a:pt x="1" y="25237"/>
                    </a:lnTo>
                    <a:lnTo>
                      <a:pt x="1" y="39641"/>
                    </a:lnTo>
                    <a:lnTo>
                      <a:pt x="25237" y="39641"/>
                    </a:lnTo>
                    <a:lnTo>
                      <a:pt x="25237" y="57617"/>
                    </a:lnTo>
                    <a:lnTo>
                      <a:pt x="1" y="57617"/>
                    </a:lnTo>
                    <a:lnTo>
                      <a:pt x="1" y="72021"/>
                    </a:lnTo>
                    <a:lnTo>
                      <a:pt x="25237" y="72021"/>
                    </a:lnTo>
                    <a:lnTo>
                      <a:pt x="25237" y="90055"/>
                    </a:lnTo>
                    <a:lnTo>
                      <a:pt x="1" y="90055"/>
                    </a:lnTo>
                    <a:lnTo>
                      <a:pt x="1" y="104459"/>
                    </a:lnTo>
                    <a:lnTo>
                      <a:pt x="25237" y="104459"/>
                    </a:lnTo>
                    <a:lnTo>
                      <a:pt x="25237" y="129637"/>
                    </a:lnTo>
                    <a:lnTo>
                      <a:pt x="39641" y="129637"/>
                    </a:lnTo>
                    <a:lnTo>
                      <a:pt x="39641" y="104459"/>
                    </a:lnTo>
                    <a:lnTo>
                      <a:pt x="57617" y="104459"/>
                    </a:lnTo>
                    <a:lnTo>
                      <a:pt x="57617" y="129637"/>
                    </a:lnTo>
                    <a:lnTo>
                      <a:pt x="72021" y="129637"/>
                    </a:lnTo>
                    <a:lnTo>
                      <a:pt x="72021" y="104459"/>
                    </a:lnTo>
                    <a:lnTo>
                      <a:pt x="90055" y="104459"/>
                    </a:lnTo>
                    <a:lnTo>
                      <a:pt x="90055" y="129637"/>
                    </a:lnTo>
                    <a:lnTo>
                      <a:pt x="104459" y="129637"/>
                    </a:lnTo>
                    <a:lnTo>
                      <a:pt x="104459" y="104459"/>
                    </a:lnTo>
                    <a:lnTo>
                      <a:pt x="129637" y="104459"/>
                    </a:lnTo>
                    <a:lnTo>
                      <a:pt x="129637" y="90055"/>
                    </a:lnTo>
                    <a:lnTo>
                      <a:pt x="104459" y="90055"/>
                    </a:lnTo>
                    <a:lnTo>
                      <a:pt x="104459" y="72021"/>
                    </a:lnTo>
                    <a:lnTo>
                      <a:pt x="129637" y="72021"/>
                    </a:lnTo>
                    <a:lnTo>
                      <a:pt x="129637" y="57617"/>
                    </a:lnTo>
                    <a:lnTo>
                      <a:pt x="104459" y="57617"/>
                    </a:lnTo>
                    <a:lnTo>
                      <a:pt x="104459" y="39641"/>
                    </a:lnTo>
                    <a:lnTo>
                      <a:pt x="129637" y="39641"/>
                    </a:lnTo>
                    <a:lnTo>
                      <a:pt x="129637" y="25237"/>
                    </a:lnTo>
                    <a:lnTo>
                      <a:pt x="104459" y="25237"/>
                    </a:lnTo>
                    <a:lnTo>
                      <a:pt x="104459" y="1"/>
                    </a:lnTo>
                    <a:lnTo>
                      <a:pt x="90055" y="1"/>
                    </a:lnTo>
                    <a:lnTo>
                      <a:pt x="90055" y="25237"/>
                    </a:lnTo>
                    <a:lnTo>
                      <a:pt x="72021" y="25237"/>
                    </a:lnTo>
                    <a:lnTo>
                      <a:pt x="72021" y="1"/>
                    </a:lnTo>
                    <a:lnTo>
                      <a:pt x="57617" y="1"/>
                    </a:lnTo>
                    <a:lnTo>
                      <a:pt x="57617" y="25237"/>
                    </a:lnTo>
                    <a:lnTo>
                      <a:pt x="39641" y="25237"/>
                    </a:lnTo>
                    <a:lnTo>
                      <a:pt x="39641" y="1"/>
                    </a:lnTo>
                    <a:close/>
                  </a:path>
                </a:pathLst>
              </a:custGeom>
              <a:solidFill>
                <a:srgbClr val="F98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55" name="Google Shape;755;p70"/>
              <p:cNvSpPr/>
              <p:nvPr/>
            </p:nvSpPr>
            <p:spPr>
              <a:xfrm>
                <a:off x="2793775" y="1841275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56" name="Google Shape;756;p70"/>
              <p:cNvSpPr/>
              <p:nvPr/>
            </p:nvSpPr>
            <p:spPr>
              <a:xfrm>
                <a:off x="2793775" y="2650800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1" y="0"/>
                    </a:moveTo>
                    <a:lnTo>
                      <a:pt x="1" y="14404"/>
                    </a:lnTo>
                    <a:lnTo>
                      <a:pt x="14405" y="14404"/>
                    </a:lnTo>
                    <a:lnTo>
                      <a:pt x="14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57" name="Google Shape;757;p70"/>
              <p:cNvSpPr/>
              <p:nvPr/>
            </p:nvSpPr>
            <p:spPr>
              <a:xfrm>
                <a:off x="2793775" y="3461725"/>
                <a:ext cx="360125" cy="360150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6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58" name="Google Shape;758;p70"/>
              <p:cNvSpPr/>
              <p:nvPr/>
            </p:nvSpPr>
            <p:spPr>
              <a:xfrm>
                <a:off x="3603300" y="1841275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0" y="1"/>
                    </a:moveTo>
                    <a:lnTo>
                      <a:pt x="0" y="14405"/>
                    </a:lnTo>
                    <a:lnTo>
                      <a:pt x="14404" y="14405"/>
                    </a:lnTo>
                    <a:lnTo>
                      <a:pt x="144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59" name="Google Shape;759;p70"/>
              <p:cNvSpPr/>
              <p:nvPr/>
            </p:nvSpPr>
            <p:spPr>
              <a:xfrm>
                <a:off x="3603300" y="2650800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0" y="0"/>
                    </a:moveTo>
                    <a:lnTo>
                      <a:pt x="0" y="14404"/>
                    </a:lnTo>
                    <a:lnTo>
                      <a:pt x="14404" y="14404"/>
                    </a:lnTo>
                    <a:lnTo>
                      <a:pt x="144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60" name="Google Shape;760;p70"/>
              <p:cNvSpPr/>
              <p:nvPr/>
            </p:nvSpPr>
            <p:spPr>
              <a:xfrm>
                <a:off x="3603300" y="3461725"/>
                <a:ext cx="360125" cy="360150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6" extrusionOk="0">
                    <a:moveTo>
                      <a:pt x="0" y="1"/>
                    </a:moveTo>
                    <a:lnTo>
                      <a:pt x="0" y="14405"/>
                    </a:lnTo>
                    <a:lnTo>
                      <a:pt x="14404" y="14405"/>
                    </a:lnTo>
                    <a:lnTo>
                      <a:pt x="144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61" name="Google Shape;761;p70"/>
              <p:cNvSpPr/>
              <p:nvPr/>
            </p:nvSpPr>
            <p:spPr>
              <a:xfrm>
                <a:off x="4414225" y="1841275"/>
                <a:ext cx="360150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6" h="14405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62" name="Google Shape;762;p70"/>
              <p:cNvSpPr/>
              <p:nvPr/>
            </p:nvSpPr>
            <p:spPr>
              <a:xfrm>
                <a:off x="4414225" y="2650800"/>
                <a:ext cx="360150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6" h="14405" extrusionOk="0">
                    <a:moveTo>
                      <a:pt x="1" y="0"/>
                    </a:moveTo>
                    <a:lnTo>
                      <a:pt x="1" y="14404"/>
                    </a:lnTo>
                    <a:lnTo>
                      <a:pt x="14405" y="14404"/>
                    </a:lnTo>
                    <a:lnTo>
                      <a:pt x="14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63" name="Google Shape;763;p70"/>
              <p:cNvSpPr/>
              <p:nvPr/>
            </p:nvSpPr>
            <p:spPr>
              <a:xfrm>
                <a:off x="4414225" y="3461725"/>
                <a:ext cx="360150" cy="360150"/>
              </a:xfrm>
              <a:custGeom>
                <a:avLst/>
                <a:gdLst/>
                <a:ahLst/>
                <a:cxnLst/>
                <a:rect l="l" t="t" r="r" b="b"/>
                <a:pathLst>
                  <a:path w="14406" h="14406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764" name="Google Shape;764;p70"/>
          <p:cNvGrpSpPr/>
          <p:nvPr/>
        </p:nvGrpSpPr>
        <p:grpSpPr>
          <a:xfrm>
            <a:off x="4429404" y="1834218"/>
            <a:ext cx="889009" cy="583218"/>
            <a:chOff x="3896004" y="1834218"/>
            <a:chExt cx="889009" cy="583218"/>
          </a:xfrm>
        </p:grpSpPr>
        <p:sp>
          <p:nvSpPr>
            <p:cNvPr id="765" name="Google Shape;765;p70"/>
            <p:cNvSpPr/>
            <p:nvPr/>
          </p:nvSpPr>
          <p:spPr>
            <a:xfrm>
              <a:off x="3980113" y="1910436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Function 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66" name="Google Shape;766;p70"/>
            <p:cNvGrpSpPr/>
            <p:nvPr/>
          </p:nvGrpSpPr>
          <p:grpSpPr>
            <a:xfrm>
              <a:off x="3896004" y="1834218"/>
              <a:ext cx="161787" cy="161787"/>
              <a:chOff x="1190625" y="238125"/>
              <a:chExt cx="5185475" cy="5185475"/>
            </a:xfrm>
          </p:grpSpPr>
          <p:sp>
            <p:nvSpPr>
              <p:cNvPr id="767" name="Google Shape;767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68" name="Google Shape;768;p70"/>
              <p:cNvSpPr/>
              <p:nvPr/>
            </p:nvSpPr>
            <p:spPr>
              <a:xfrm>
                <a:off x="2433675" y="1481175"/>
                <a:ext cx="2664775" cy="2664775"/>
              </a:xfrm>
              <a:custGeom>
                <a:avLst/>
                <a:gdLst/>
                <a:ahLst/>
                <a:cxnLst/>
                <a:rect l="l" t="t" r="r" b="b"/>
                <a:pathLst>
                  <a:path w="106591" h="106591" extrusionOk="0">
                    <a:moveTo>
                      <a:pt x="46094" y="1"/>
                    </a:moveTo>
                    <a:lnTo>
                      <a:pt x="46094" y="35896"/>
                    </a:lnTo>
                    <a:lnTo>
                      <a:pt x="20858" y="10717"/>
                    </a:lnTo>
                    <a:lnTo>
                      <a:pt x="10717" y="20858"/>
                    </a:lnTo>
                    <a:lnTo>
                      <a:pt x="35896" y="46094"/>
                    </a:lnTo>
                    <a:lnTo>
                      <a:pt x="1" y="46094"/>
                    </a:lnTo>
                    <a:lnTo>
                      <a:pt x="1" y="60498"/>
                    </a:lnTo>
                    <a:lnTo>
                      <a:pt x="36184" y="60498"/>
                    </a:lnTo>
                    <a:lnTo>
                      <a:pt x="10717" y="85964"/>
                    </a:lnTo>
                    <a:lnTo>
                      <a:pt x="20858" y="96105"/>
                    </a:lnTo>
                    <a:lnTo>
                      <a:pt x="46094" y="70926"/>
                    </a:lnTo>
                    <a:lnTo>
                      <a:pt x="46094" y="106591"/>
                    </a:lnTo>
                    <a:lnTo>
                      <a:pt x="60498" y="106591"/>
                    </a:lnTo>
                    <a:lnTo>
                      <a:pt x="60498" y="70638"/>
                    </a:lnTo>
                    <a:lnTo>
                      <a:pt x="85964" y="96105"/>
                    </a:lnTo>
                    <a:lnTo>
                      <a:pt x="96105" y="85964"/>
                    </a:lnTo>
                    <a:lnTo>
                      <a:pt x="70638" y="60498"/>
                    </a:lnTo>
                    <a:lnTo>
                      <a:pt x="106591" y="60498"/>
                    </a:lnTo>
                    <a:lnTo>
                      <a:pt x="106591" y="46094"/>
                    </a:lnTo>
                    <a:lnTo>
                      <a:pt x="70926" y="46094"/>
                    </a:lnTo>
                    <a:lnTo>
                      <a:pt x="96105" y="20858"/>
                    </a:lnTo>
                    <a:lnTo>
                      <a:pt x="85964" y="10717"/>
                    </a:lnTo>
                    <a:lnTo>
                      <a:pt x="60498" y="36184"/>
                    </a:lnTo>
                    <a:lnTo>
                      <a:pt x="60498" y="1"/>
                    </a:lnTo>
                    <a:close/>
                  </a:path>
                </a:pathLst>
              </a:custGeom>
              <a:solidFill>
                <a:srgbClr val="F98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69" name="Google Shape;769;p70"/>
              <p:cNvSpPr/>
              <p:nvPr/>
            </p:nvSpPr>
            <p:spPr>
              <a:xfrm>
                <a:off x="3243200" y="22907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70" name="Google Shape;770;p70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21607"/>
                    </a:moveTo>
                    <a:cubicBezTo>
                      <a:pt x="88672" y="21607"/>
                      <a:pt x="108031" y="40966"/>
                      <a:pt x="108031" y="64819"/>
                    </a:cubicBezTo>
                    <a:cubicBezTo>
                      <a:pt x="108031" y="88672"/>
                      <a:pt x="88672" y="108031"/>
                      <a:pt x="64819" y="108031"/>
                    </a:cubicBezTo>
                    <a:cubicBezTo>
                      <a:pt x="40966" y="108031"/>
                      <a:pt x="21607" y="88672"/>
                      <a:pt x="21607" y="64819"/>
                    </a:cubicBezTo>
                    <a:cubicBezTo>
                      <a:pt x="21607" y="40966"/>
                      <a:pt x="40966" y="21607"/>
                      <a:pt x="64819" y="21607"/>
                    </a:cubicBezTo>
                    <a:close/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771" name="Google Shape;771;p70"/>
          <p:cNvGrpSpPr/>
          <p:nvPr/>
        </p:nvGrpSpPr>
        <p:grpSpPr>
          <a:xfrm>
            <a:off x="4429404" y="4182980"/>
            <a:ext cx="889009" cy="583189"/>
            <a:chOff x="3896004" y="4182980"/>
            <a:chExt cx="889009" cy="583189"/>
          </a:xfrm>
        </p:grpSpPr>
        <p:sp>
          <p:nvSpPr>
            <p:cNvPr id="772" name="Google Shape;772;p70"/>
            <p:cNvSpPr/>
            <p:nvPr/>
          </p:nvSpPr>
          <p:spPr>
            <a:xfrm>
              <a:off x="3980113" y="42591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Comm-</a:t>
              </a:r>
              <a:b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</a:b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unication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73" name="Google Shape;773;p70"/>
            <p:cNvGrpSpPr/>
            <p:nvPr/>
          </p:nvGrpSpPr>
          <p:grpSpPr>
            <a:xfrm>
              <a:off x="3896004" y="4182980"/>
              <a:ext cx="161787" cy="161787"/>
              <a:chOff x="1190625" y="238125"/>
              <a:chExt cx="5185475" cy="5185475"/>
            </a:xfrm>
          </p:grpSpPr>
          <p:sp>
            <p:nvSpPr>
              <p:cNvPr id="774" name="Google Shape;774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75" name="Google Shape;775;p70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1" y="1"/>
                    </a:moveTo>
                    <a:lnTo>
                      <a:pt x="1" y="100829"/>
                    </a:lnTo>
                    <a:lnTo>
                      <a:pt x="28809" y="100829"/>
                    </a:lnTo>
                    <a:lnTo>
                      <a:pt x="28809" y="129637"/>
                    </a:lnTo>
                    <a:lnTo>
                      <a:pt x="57617" y="100829"/>
                    </a:lnTo>
                    <a:lnTo>
                      <a:pt x="129637" y="100829"/>
                    </a:lnTo>
                    <a:lnTo>
                      <a:pt x="1296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776" name="Google Shape;776;p70"/>
          <p:cNvGrpSpPr/>
          <p:nvPr/>
        </p:nvGrpSpPr>
        <p:grpSpPr>
          <a:xfrm>
            <a:off x="6996228" y="659880"/>
            <a:ext cx="881076" cy="583189"/>
            <a:chOff x="6615228" y="659880"/>
            <a:chExt cx="881076" cy="583189"/>
          </a:xfrm>
        </p:grpSpPr>
        <p:sp>
          <p:nvSpPr>
            <p:cNvPr id="777" name="Google Shape;777;p70"/>
            <p:cNvSpPr/>
            <p:nvPr/>
          </p:nvSpPr>
          <p:spPr>
            <a:xfrm>
              <a:off x="6691404" y="7360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People 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78" name="Google Shape;778;p70"/>
            <p:cNvGrpSpPr/>
            <p:nvPr/>
          </p:nvGrpSpPr>
          <p:grpSpPr>
            <a:xfrm>
              <a:off x="6615228" y="659880"/>
              <a:ext cx="161787" cy="161787"/>
              <a:chOff x="1190625" y="238125"/>
              <a:chExt cx="5185475" cy="5185475"/>
            </a:xfrm>
          </p:grpSpPr>
          <p:sp>
            <p:nvSpPr>
              <p:cNvPr id="779" name="Google Shape;779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80" name="Google Shape;780;p70"/>
              <p:cNvSpPr/>
              <p:nvPr/>
            </p:nvSpPr>
            <p:spPr>
              <a:xfrm>
                <a:off x="2162875" y="1210375"/>
                <a:ext cx="3240950" cy="30882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3530" extrusionOk="0">
                    <a:moveTo>
                      <a:pt x="35089" y="1"/>
                    </a:moveTo>
                    <a:cubicBezTo>
                      <a:pt x="33188" y="1"/>
                      <a:pt x="31286" y="59"/>
                      <a:pt x="29155" y="289"/>
                    </a:cubicBezTo>
                    <a:cubicBezTo>
                      <a:pt x="16479" y="1499"/>
                      <a:pt x="1787" y="13195"/>
                      <a:pt x="1" y="35435"/>
                    </a:cubicBezTo>
                    <a:lnTo>
                      <a:pt x="1" y="39641"/>
                    </a:lnTo>
                    <a:cubicBezTo>
                      <a:pt x="1672" y="60959"/>
                      <a:pt x="24949" y="83602"/>
                      <a:pt x="64819" y="123530"/>
                    </a:cubicBezTo>
                    <a:cubicBezTo>
                      <a:pt x="104747" y="83602"/>
                      <a:pt x="127966" y="60959"/>
                      <a:pt x="129637" y="39583"/>
                    </a:cubicBezTo>
                    <a:lnTo>
                      <a:pt x="129637" y="35435"/>
                    </a:lnTo>
                    <a:cubicBezTo>
                      <a:pt x="127851" y="13195"/>
                      <a:pt x="113159" y="1499"/>
                      <a:pt x="100484" y="289"/>
                    </a:cubicBezTo>
                    <a:cubicBezTo>
                      <a:pt x="98409" y="59"/>
                      <a:pt x="96393" y="1"/>
                      <a:pt x="94549" y="1"/>
                    </a:cubicBezTo>
                    <a:cubicBezTo>
                      <a:pt x="79972" y="1"/>
                      <a:pt x="72885" y="6339"/>
                      <a:pt x="64819" y="15903"/>
                    </a:cubicBezTo>
                    <a:cubicBezTo>
                      <a:pt x="56753" y="6339"/>
                      <a:pt x="49781" y="1"/>
                      <a:pt x="35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781" name="Google Shape;781;p70"/>
          <p:cNvGrpSpPr/>
          <p:nvPr/>
        </p:nvGrpSpPr>
        <p:grpSpPr>
          <a:xfrm>
            <a:off x="6996229" y="3008605"/>
            <a:ext cx="881075" cy="583197"/>
            <a:chOff x="6615229" y="3008605"/>
            <a:chExt cx="881075" cy="583197"/>
          </a:xfrm>
        </p:grpSpPr>
        <p:sp>
          <p:nvSpPr>
            <p:cNvPr id="782" name="Google Shape;782;p70"/>
            <p:cNvSpPr/>
            <p:nvPr/>
          </p:nvSpPr>
          <p:spPr>
            <a:xfrm>
              <a:off x="6691404" y="3084802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Structure 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83" name="Google Shape;783;p70"/>
            <p:cNvGrpSpPr/>
            <p:nvPr/>
          </p:nvGrpSpPr>
          <p:grpSpPr>
            <a:xfrm>
              <a:off x="6615229" y="3008605"/>
              <a:ext cx="161787" cy="161787"/>
              <a:chOff x="1190625" y="238125"/>
              <a:chExt cx="5185475" cy="5185475"/>
            </a:xfrm>
          </p:grpSpPr>
          <p:sp>
            <p:nvSpPr>
              <p:cNvPr id="784" name="Google Shape;784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85" name="Google Shape;785;p70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57617" y="39641"/>
                    </a:moveTo>
                    <a:lnTo>
                      <a:pt x="57617" y="57617"/>
                    </a:lnTo>
                    <a:lnTo>
                      <a:pt x="39641" y="57617"/>
                    </a:lnTo>
                    <a:lnTo>
                      <a:pt x="39641" y="39641"/>
                    </a:lnTo>
                    <a:close/>
                    <a:moveTo>
                      <a:pt x="90055" y="39641"/>
                    </a:moveTo>
                    <a:lnTo>
                      <a:pt x="90055" y="57617"/>
                    </a:lnTo>
                    <a:lnTo>
                      <a:pt x="72021" y="57617"/>
                    </a:lnTo>
                    <a:lnTo>
                      <a:pt x="72021" y="39641"/>
                    </a:lnTo>
                    <a:close/>
                    <a:moveTo>
                      <a:pt x="57617" y="72021"/>
                    </a:moveTo>
                    <a:lnTo>
                      <a:pt x="57617" y="90055"/>
                    </a:lnTo>
                    <a:lnTo>
                      <a:pt x="39641" y="90055"/>
                    </a:lnTo>
                    <a:lnTo>
                      <a:pt x="39641" y="72021"/>
                    </a:lnTo>
                    <a:close/>
                    <a:moveTo>
                      <a:pt x="90055" y="72021"/>
                    </a:moveTo>
                    <a:lnTo>
                      <a:pt x="90055" y="90055"/>
                    </a:lnTo>
                    <a:lnTo>
                      <a:pt x="72021" y="90055"/>
                    </a:lnTo>
                    <a:lnTo>
                      <a:pt x="72021" y="72021"/>
                    </a:lnTo>
                    <a:close/>
                    <a:moveTo>
                      <a:pt x="25237" y="1"/>
                    </a:moveTo>
                    <a:lnTo>
                      <a:pt x="25237" y="25237"/>
                    </a:lnTo>
                    <a:lnTo>
                      <a:pt x="1" y="25237"/>
                    </a:lnTo>
                    <a:lnTo>
                      <a:pt x="1" y="39641"/>
                    </a:lnTo>
                    <a:lnTo>
                      <a:pt x="25237" y="39641"/>
                    </a:lnTo>
                    <a:lnTo>
                      <a:pt x="25237" y="57617"/>
                    </a:lnTo>
                    <a:lnTo>
                      <a:pt x="1" y="57617"/>
                    </a:lnTo>
                    <a:lnTo>
                      <a:pt x="1" y="72021"/>
                    </a:lnTo>
                    <a:lnTo>
                      <a:pt x="25237" y="72021"/>
                    </a:lnTo>
                    <a:lnTo>
                      <a:pt x="25237" y="90055"/>
                    </a:lnTo>
                    <a:lnTo>
                      <a:pt x="1" y="90055"/>
                    </a:lnTo>
                    <a:lnTo>
                      <a:pt x="1" y="104459"/>
                    </a:lnTo>
                    <a:lnTo>
                      <a:pt x="25237" y="104459"/>
                    </a:lnTo>
                    <a:lnTo>
                      <a:pt x="25237" y="129637"/>
                    </a:lnTo>
                    <a:lnTo>
                      <a:pt x="39641" y="129637"/>
                    </a:lnTo>
                    <a:lnTo>
                      <a:pt x="39641" y="104459"/>
                    </a:lnTo>
                    <a:lnTo>
                      <a:pt x="57617" y="104459"/>
                    </a:lnTo>
                    <a:lnTo>
                      <a:pt x="57617" y="129637"/>
                    </a:lnTo>
                    <a:lnTo>
                      <a:pt x="72021" y="129637"/>
                    </a:lnTo>
                    <a:lnTo>
                      <a:pt x="72021" y="104459"/>
                    </a:lnTo>
                    <a:lnTo>
                      <a:pt x="90055" y="104459"/>
                    </a:lnTo>
                    <a:lnTo>
                      <a:pt x="90055" y="129637"/>
                    </a:lnTo>
                    <a:lnTo>
                      <a:pt x="104459" y="129637"/>
                    </a:lnTo>
                    <a:lnTo>
                      <a:pt x="104459" y="104459"/>
                    </a:lnTo>
                    <a:lnTo>
                      <a:pt x="129637" y="104459"/>
                    </a:lnTo>
                    <a:lnTo>
                      <a:pt x="129637" y="90055"/>
                    </a:lnTo>
                    <a:lnTo>
                      <a:pt x="104459" y="90055"/>
                    </a:lnTo>
                    <a:lnTo>
                      <a:pt x="104459" y="72021"/>
                    </a:lnTo>
                    <a:lnTo>
                      <a:pt x="129637" y="72021"/>
                    </a:lnTo>
                    <a:lnTo>
                      <a:pt x="129637" y="57617"/>
                    </a:lnTo>
                    <a:lnTo>
                      <a:pt x="104459" y="57617"/>
                    </a:lnTo>
                    <a:lnTo>
                      <a:pt x="104459" y="39641"/>
                    </a:lnTo>
                    <a:lnTo>
                      <a:pt x="129637" y="39641"/>
                    </a:lnTo>
                    <a:lnTo>
                      <a:pt x="129637" y="25237"/>
                    </a:lnTo>
                    <a:lnTo>
                      <a:pt x="104459" y="25237"/>
                    </a:lnTo>
                    <a:lnTo>
                      <a:pt x="104459" y="1"/>
                    </a:lnTo>
                    <a:lnTo>
                      <a:pt x="90055" y="1"/>
                    </a:lnTo>
                    <a:lnTo>
                      <a:pt x="90055" y="25237"/>
                    </a:lnTo>
                    <a:lnTo>
                      <a:pt x="72021" y="25237"/>
                    </a:lnTo>
                    <a:lnTo>
                      <a:pt x="72021" y="1"/>
                    </a:lnTo>
                    <a:lnTo>
                      <a:pt x="57617" y="1"/>
                    </a:lnTo>
                    <a:lnTo>
                      <a:pt x="57617" y="25237"/>
                    </a:lnTo>
                    <a:lnTo>
                      <a:pt x="39641" y="25237"/>
                    </a:lnTo>
                    <a:lnTo>
                      <a:pt x="39641" y="1"/>
                    </a:lnTo>
                    <a:close/>
                  </a:path>
                </a:pathLst>
              </a:custGeom>
              <a:solidFill>
                <a:srgbClr val="F98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86" name="Google Shape;786;p70"/>
              <p:cNvSpPr/>
              <p:nvPr/>
            </p:nvSpPr>
            <p:spPr>
              <a:xfrm>
                <a:off x="2793775" y="1841275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87" name="Google Shape;787;p70"/>
              <p:cNvSpPr/>
              <p:nvPr/>
            </p:nvSpPr>
            <p:spPr>
              <a:xfrm>
                <a:off x="2793775" y="2650800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1" y="0"/>
                    </a:moveTo>
                    <a:lnTo>
                      <a:pt x="1" y="14404"/>
                    </a:lnTo>
                    <a:lnTo>
                      <a:pt x="14405" y="14404"/>
                    </a:lnTo>
                    <a:lnTo>
                      <a:pt x="14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88" name="Google Shape;788;p70"/>
              <p:cNvSpPr/>
              <p:nvPr/>
            </p:nvSpPr>
            <p:spPr>
              <a:xfrm>
                <a:off x="2793775" y="3461725"/>
                <a:ext cx="360125" cy="360150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6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89" name="Google Shape;789;p70"/>
              <p:cNvSpPr/>
              <p:nvPr/>
            </p:nvSpPr>
            <p:spPr>
              <a:xfrm>
                <a:off x="3603300" y="1841275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0" y="1"/>
                    </a:moveTo>
                    <a:lnTo>
                      <a:pt x="0" y="14405"/>
                    </a:lnTo>
                    <a:lnTo>
                      <a:pt x="14404" y="14405"/>
                    </a:lnTo>
                    <a:lnTo>
                      <a:pt x="144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90" name="Google Shape;790;p70"/>
              <p:cNvSpPr/>
              <p:nvPr/>
            </p:nvSpPr>
            <p:spPr>
              <a:xfrm>
                <a:off x="3603300" y="2650800"/>
                <a:ext cx="360125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5" extrusionOk="0">
                    <a:moveTo>
                      <a:pt x="0" y="0"/>
                    </a:moveTo>
                    <a:lnTo>
                      <a:pt x="0" y="14404"/>
                    </a:lnTo>
                    <a:lnTo>
                      <a:pt x="14404" y="14404"/>
                    </a:lnTo>
                    <a:lnTo>
                      <a:pt x="144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91" name="Google Shape;791;p70"/>
              <p:cNvSpPr/>
              <p:nvPr/>
            </p:nvSpPr>
            <p:spPr>
              <a:xfrm>
                <a:off x="3603300" y="3461725"/>
                <a:ext cx="360125" cy="360150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4406" extrusionOk="0">
                    <a:moveTo>
                      <a:pt x="0" y="1"/>
                    </a:moveTo>
                    <a:lnTo>
                      <a:pt x="0" y="14405"/>
                    </a:lnTo>
                    <a:lnTo>
                      <a:pt x="14404" y="14405"/>
                    </a:lnTo>
                    <a:lnTo>
                      <a:pt x="144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92" name="Google Shape;792;p70"/>
              <p:cNvSpPr/>
              <p:nvPr/>
            </p:nvSpPr>
            <p:spPr>
              <a:xfrm>
                <a:off x="4414225" y="1841275"/>
                <a:ext cx="360150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6" h="14405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93" name="Google Shape;793;p70"/>
              <p:cNvSpPr/>
              <p:nvPr/>
            </p:nvSpPr>
            <p:spPr>
              <a:xfrm>
                <a:off x="4414225" y="2650800"/>
                <a:ext cx="360150" cy="360125"/>
              </a:xfrm>
              <a:custGeom>
                <a:avLst/>
                <a:gdLst/>
                <a:ahLst/>
                <a:cxnLst/>
                <a:rect l="l" t="t" r="r" b="b"/>
                <a:pathLst>
                  <a:path w="14406" h="14405" extrusionOk="0">
                    <a:moveTo>
                      <a:pt x="1" y="0"/>
                    </a:moveTo>
                    <a:lnTo>
                      <a:pt x="1" y="14404"/>
                    </a:lnTo>
                    <a:lnTo>
                      <a:pt x="14405" y="14404"/>
                    </a:lnTo>
                    <a:lnTo>
                      <a:pt x="14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94" name="Google Shape;794;p70"/>
              <p:cNvSpPr/>
              <p:nvPr/>
            </p:nvSpPr>
            <p:spPr>
              <a:xfrm>
                <a:off x="4414225" y="3461725"/>
                <a:ext cx="360150" cy="360150"/>
              </a:xfrm>
              <a:custGeom>
                <a:avLst/>
                <a:gdLst/>
                <a:ahLst/>
                <a:cxnLst/>
                <a:rect l="l" t="t" r="r" b="b"/>
                <a:pathLst>
                  <a:path w="14406" h="14406" extrusionOk="0">
                    <a:moveTo>
                      <a:pt x="1" y="1"/>
                    </a:moveTo>
                    <a:lnTo>
                      <a:pt x="1" y="14405"/>
                    </a:lnTo>
                    <a:lnTo>
                      <a:pt x="14405" y="14405"/>
                    </a:lnTo>
                    <a:lnTo>
                      <a:pt x="14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795" name="Google Shape;795;p70"/>
          <p:cNvSpPr txBox="1"/>
          <p:nvPr/>
        </p:nvSpPr>
        <p:spPr>
          <a:xfrm>
            <a:off x="53122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Asset, Resource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96" name="Google Shape;796;p70"/>
          <p:cNvGrpSpPr/>
          <p:nvPr/>
        </p:nvGrpSpPr>
        <p:grpSpPr>
          <a:xfrm>
            <a:off x="6996229" y="1834218"/>
            <a:ext cx="881075" cy="583218"/>
            <a:chOff x="6615229" y="1834218"/>
            <a:chExt cx="881075" cy="583218"/>
          </a:xfrm>
        </p:grpSpPr>
        <p:sp>
          <p:nvSpPr>
            <p:cNvPr id="797" name="Google Shape;797;p70"/>
            <p:cNvSpPr/>
            <p:nvPr/>
          </p:nvSpPr>
          <p:spPr>
            <a:xfrm>
              <a:off x="6691404" y="1910436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Function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98" name="Google Shape;798;p70"/>
            <p:cNvGrpSpPr/>
            <p:nvPr/>
          </p:nvGrpSpPr>
          <p:grpSpPr>
            <a:xfrm>
              <a:off x="6615229" y="1834218"/>
              <a:ext cx="161787" cy="161787"/>
              <a:chOff x="1190625" y="238125"/>
              <a:chExt cx="5185475" cy="5185475"/>
            </a:xfrm>
          </p:grpSpPr>
          <p:sp>
            <p:nvSpPr>
              <p:cNvPr id="799" name="Google Shape;799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E60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00" name="Google Shape;800;p70"/>
              <p:cNvSpPr/>
              <p:nvPr/>
            </p:nvSpPr>
            <p:spPr>
              <a:xfrm>
                <a:off x="2433675" y="1481175"/>
                <a:ext cx="2664775" cy="2664775"/>
              </a:xfrm>
              <a:custGeom>
                <a:avLst/>
                <a:gdLst/>
                <a:ahLst/>
                <a:cxnLst/>
                <a:rect l="l" t="t" r="r" b="b"/>
                <a:pathLst>
                  <a:path w="106591" h="106591" extrusionOk="0">
                    <a:moveTo>
                      <a:pt x="46094" y="1"/>
                    </a:moveTo>
                    <a:lnTo>
                      <a:pt x="46094" y="35896"/>
                    </a:lnTo>
                    <a:lnTo>
                      <a:pt x="20858" y="10717"/>
                    </a:lnTo>
                    <a:lnTo>
                      <a:pt x="10717" y="20858"/>
                    </a:lnTo>
                    <a:lnTo>
                      <a:pt x="35896" y="46094"/>
                    </a:lnTo>
                    <a:lnTo>
                      <a:pt x="1" y="46094"/>
                    </a:lnTo>
                    <a:lnTo>
                      <a:pt x="1" y="60498"/>
                    </a:lnTo>
                    <a:lnTo>
                      <a:pt x="36184" y="60498"/>
                    </a:lnTo>
                    <a:lnTo>
                      <a:pt x="10717" y="85964"/>
                    </a:lnTo>
                    <a:lnTo>
                      <a:pt x="20858" y="96105"/>
                    </a:lnTo>
                    <a:lnTo>
                      <a:pt x="46094" y="70926"/>
                    </a:lnTo>
                    <a:lnTo>
                      <a:pt x="46094" y="106591"/>
                    </a:lnTo>
                    <a:lnTo>
                      <a:pt x="60498" y="106591"/>
                    </a:lnTo>
                    <a:lnTo>
                      <a:pt x="60498" y="70638"/>
                    </a:lnTo>
                    <a:lnTo>
                      <a:pt x="85964" y="96105"/>
                    </a:lnTo>
                    <a:lnTo>
                      <a:pt x="96105" y="85964"/>
                    </a:lnTo>
                    <a:lnTo>
                      <a:pt x="70638" y="60498"/>
                    </a:lnTo>
                    <a:lnTo>
                      <a:pt x="106591" y="60498"/>
                    </a:lnTo>
                    <a:lnTo>
                      <a:pt x="106591" y="46094"/>
                    </a:lnTo>
                    <a:lnTo>
                      <a:pt x="70926" y="46094"/>
                    </a:lnTo>
                    <a:lnTo>
                      <a:pt x="96105" y="20858"/>
                    </a:lnTo>
                    <a:lnTo>
                      <a:pt x="85964" y="10717"/>
                    </a:lnTo>
                    <a:lnTo>
                      <a:pt x="60498" y="36184"/>
                    </a:lnTo>
                    <a:lnTo>
                      <a:pt x="60498" y="1"/>
                    </a:lnTo>
                    <a:close/>
                  </a:path>
                </a:pathLst>
              </a:custGeom>
              <a:solidFill>
                <a:srgbClr val="F98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01" name="Google Shape;801;p70"/>
              <p:cNvSpPr/>
              <p:nvPr/>
            </p:nvSpPr>
            <p:spPr>
              <a:xfrm>
                <a:off x="3243200" y="22907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02" name="Google Shape;802;p70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21607"/>
                    </a:moveTo>
                    <a:cubicBezTo>
                      <a:pt x="88672" y="21607"/>
                      <a:pt x="108031" y="40966"/>
                      <a:pt x="108031" y="64819"/>
                    </a:cubicBezTo>
                    <a:cubicBezTo>
                      <a:pt x="108031" y="88672"/>
                      <a:pt x="88672" y="108031"/>
                      <a:pt x="64819" y="108031"/>
                    </a:cubicBezTo>
                    <a:cubicBezTo>
                      <a:pt x="40966" y="108031"/>
                      <a:pt x="21607" y="88672"/>
                      <a:pt x="21607" y="64819"/>
                    </a:cubicBezTo>
                    <a:cubicBezTo>
                      <a:pt x="21607" y="40966"/>
                      <a:pt x="40966" y="21607"/>
                      <a:pt x="64819" y="21607"/>
                    </a:cubicBezTo>
                    <a:close/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03" name="Google Shape;803;p70"/>
          <p:cNvGrpSpPr/>
          <p:nvPr/>
        </p:nvGrpSpPr>
        <p:grpSpPr>
          <a:xfrm>
            <a:off x="6996229" y="4182980"/>
            <a:ext cx="919187" cy="583189"/>
            <a:chOff x="6615229" y="4182980"/>
            <a:chExt cx="919187" cy="583189"/>
          </a:xfrm>
        </p:grpSpPr>
        <p:sp>
          <p:nvSpPr>
            <p:cNvPr id="804" name="Google Shape;804;p70"/>
            <p:cNvSpPr/>
            <p:nvPr/>
          </p:nvSpPr>
          <p:spPr>
            <a:xfrm>
              <a:off x="6729516" y="42591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Comm-</a:t>
              </a:r>
              <a:b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</a:b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unication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05" name="Google Shape;805;p70"/>
            <p:cNvGrpSpPr/>
            <p:nvPr/>
          </p:nvGrpSpPr>
          <p:grpSpPr>
            <a:xfrm>
              <a:off x="6615229" y="4182980"/>
              <a:ext cx="161787" cy="161787"/>
              <a:chOff x="1190625" y="238125"/>
              <a:chExt cx="5185475" cy="5185475"/>
            </a:xfrm>
          </p:grpSpPr>
          <p:sp>
            <p:nvSpPr>
              <p:cNvPr id="806" name="Google Shape;806;p70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07" name="Google Shape;807;p70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1" y="1"/>
                    </a:moveTo>
                    <a:lnTo>
                      <a:pt x="1" y="100829"/>
                    </a:lnTo>
                    <a:lnTo>
                      <a:pt x="28809" y="100829"/>
                    </a:lnTo>
                    <a:lnTo>
                      <a:pt x="28809" y="129637"/>
                    </a:lnTo>
                    <a:lnTo>
                      <a:pt x="57617" y="100829"/>
                    </a:lnTo>
                    <a:lnTo>
                      <a:pt x="129637" y="100829"/>
                    </a:lnTo>
                    <a:lnTo>
                      <a:pt x="1296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808" name="Google Shape;808;p70"/>
          <p:cNvSpPr txBox="1"/>
          <p:nvPr/>
        </p:nvSpPr>
        <p:spPr>
          <a:xfrm>
            <a:off x="135400" y="721203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People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Who are we designing for? What do they do, want, need?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70"/>
          <p:cNvSpPr txBox="1"/>
          <p:nvPr/>
        </p:nvSpPr>
        <p:spPr>
          <a:xfrm>
            <a:off x="135400" y="18871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Function</a:t>
            </a:r>
            <a:endParaRPr sz="700" b="1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What purpose are we designing for?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0" name="Google Shape;810;p70"/>
          <p:cNvSpPr txBox="1"/>
          <p:nvPr/>
        </p:nvSpPr>
        <p:spPr>
          <a:xfrm>
            <a:off x="135400" y="30763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Structure</a:t>
            </a:r>
            <a:endParaRPr sz="700" b="1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What matters to our design?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1" name="Google Shape;811;p70"/>
          <p:cNvSpPr txBox="1"/>
          <p:nvPr/>
        </p:nvSpPr>
        <p:spPr>
          <a:xfrm>
            <a:off x="135400" y="42210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Communication</a:t>
            </a:r>
            <a:endParaRPr sz="700" b="1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How and what are we communicating?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1"/>
          <p:cNvSpPr txBox="1"/>
          <p:nvPr/>
        </p:nvSpPr>
        <p:spPr>
          <a:xfrm>
            <a:off x="113038" y="86657"/>
            <a:ext cx="2419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Helvetica Neue"/>
                <a:cs typeface="Helvetica Neue"/>
                <a:sym typeface="Helvetica Neue"/>
              </a:rPr>
              <a:t>EDML Elements</a:t>
            </a:r>
            <a:endParaRPr b="1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7" name="Google Shape;817;p71"/>
          <p:cNvSpPr txBox="1"/>
          <p:nvPr/>
        </p:nvSpPr>
        <p:spPr>
          <a:xfrm>
            <a:off x="27976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Decision, Use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8" name="Google Shape;818;p71"/>
          <p:cNvSpPr txBox="1"/>
          <p:nvPr/>
        </p:nvSpPr>
        <p:spPr>
          <a:xfrm>
            <a:off x="27976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Interaction, Task, Job, Step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9" name="Google Shape;819;p71"/>
          <p:cNvSpPr txBox="1"/>
          <p:nvPr/>
        </p:nvSpPr>
        <p:spPr>
          <a:xfrm>
            <a:off x="27976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Process, Service, Task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0" name="Google Shape;820;p71"/>
          <p:cNvSpPr txBox="1"/>
          <p:nvPr/>
        </p:nvSpPr>
        <p:spPr>
          <a:xfrm>
            <a:off x="27976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Job, Task, Activity, Responsibility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1" name="Google Shape;821;p71"/>
          <p:cNvSpPr txBox="1"/>
          <p:nvPr/>
        </p:nvSpPr>
        <p:spPr>
          <a:xfrm>
            <a:off x="53122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Information, Node, Item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2" name="Google Shape;822;p71"/>
          <p:cNvSpPr txBox="1"/>
          <p:nvPr/>
        </p:nvSpPr>
        <p:spPr>
          <a:xfrm>
            <a:off x="53122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Device, Interface, App, Website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3" name="Google Shape;823;p71"/>
          <p:cNvSpPr txBox="1"/>
          <p:nvPr/>
        </p:nvSpPr>
        <p:spPr>
          <a:xfrm>
            <a:off x="53122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Resource, Asset, Item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4" name="Google Shape;824;p71"/>
          <p:cNvSpPr txBox="1"/>
          <p:nvPr/>
        </p:nvSpPr>
        <p:spPr>
          <a:xfrm>
            <a:off x="53122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Organization, Team, Unit, Group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5" name="Google Shape;825;p71"/>
          <p:cNvSpPr txBox="1"/>
          <p:nvPr/>
        </p:nvSpPr>
        <p:spPr>
          <a:xfrm>
            <a:off x="79030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Interpretation, Value 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6" name="Google Shape;826;p71"/>
          <p:cNvSpPr txBox="1"/>
          <p:nvPr/>
        </p:nvSpPr>
        <p:spPr>
          <a:xfrm>
            <a:off x="79030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Goal, Motivation, State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7" name="Google Shape;827;p71"/>
          <p:cNvSpPr txBox="1"/>
          <p:nvPr/>
        </p:nvSpPr>
        <p:spPr>
          <a:xfrm>
            <a:off x="7903050" y="3038275"/>
            <a:ext cx="12408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State, Condition, Performance, Rule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8" name="Google Shape;828;p71"/>
          <p:cNvSpPr txBox="1"/>
          <p:nvPr/>
        </p:nvSpPr>
        <p:spPr>
          <a:xfrm>
            <a:off x="7903050" y="4227475"/>
            <a:ext cx="12936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Purpose, Function, Objective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29" name="Google Shape;829;p71"/>
          <p:cNvGrpSpPr/>
          <p:nvPr/>
        </p:nvGrpSpPr>
        <p:grpSpPr>
          <a:xfrm>
            <a:off x="4429405" y="659880"/>
            <a:ext cx="889009" cy="583189"/>
            <a:chOff x="3896005" y="659880"/>
            <a:chExt cx="889009" cy="583189"/>
          </a:xfrm>
        </p:grpSpPr>
        <p:sp>
          <p:nvSpPr>
            <p:cNvPr id="830" name="Google Shape;830;p71"/>
            <p:cNvSpPr/>
            <p:nvPr/>
          </p:nvSpPr>
          <p:spPr>
            <a:xfrm>
              <a:off x="3980113" y="7360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Information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31" name="Google Shape;831;p71"/>
            <p:cNvGrpSpPr/>
            <p:nvPr/>
          </p:nvGrpSpPr>
          <p:grpSpPr>
            <a:xfrm>
              <a:off x="3896005" y="659880"/>
              <a:ext cx="161787" cy="161787"/>
              <a:chOff x="1190625" y="238125"/>
              <a:chExt cx="5185475" cy="5185475"/>
            </a:xfrm>
          </p:grpSpPr>
          <p:sp>
            <p:nvSpPr>
              <p:cNvPr id="832" name="Google Shape;832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3" name="Google Shape;833;p71"/>
              <p:cNvSpPr/>
              <p:nvPr/>
            </p:nvSpPr>
            <p:spPr>
              <a:xfrm>
                <a:off x="2576275" y="2884125"/>
                <a:ext cx="1074575" cy="1074575"/>
              </a:xfrm>
              <a:custGeom>
                <a:avLst/>
                <a:gdLst/>
                <a:ahLst/>
                <a:cxnLst/>
                <a:rect l="l" t="t" r="r" b="b"/>
                <a:pathLst>
                  <a:path w="42983" h="42983" extrusionOk="0">
                    <a:moveTo>
                      <a:pt x="10141" y="1"/>
                    </a:moveTo>
                    <a:lnTo>
                      <a:pt x="1" y="10199"/>
                    </a:lnTo>
                    <a:lnTo>
                      <a:pt x="32784" y="42983"/>
                    </a:lnTo>
                    <a:lnTo>
                      <a:pt x="42982" y="32785"/>
                    </a:lnTo>
                    <a:lnTo>
                      <a:pt x="10141" y="1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4" name="Google Shape;834;p71"/>
              <p:cNvSpPr/>
              <p:nvPr/>
            </p:nvSpPr>
            <p:spPr>
              <a:xfrm>
                <a:off x="2485525" y="3938500"/>
                <a:ext cx="821075" cy="819625"/>
              </a:xfrm>
              <a:custGeom>
                <a:avLst/>
                <a:gdLst/>
                <a:ahLst/>
                <a:cxnLst/>
                <a:rect l="l" t="t" r="r" b="b"/>
                <a:pathLst>
                  <a:path w="32843" h="32785" extrusionOk="0">
                    <a:moveTo>
                      <a:pt x="10199" y="1"/>
                    </a:moveTo>
                    <a:lnTo>
                      <a:pt x="1" y="10199"/>
                    </a:lnTo>
                    <a:lnTo>
                      <a:pt x="22644" y="32785"/>
                    </a:lnTo>
                    <a:lnTo>
                      <a:pt x="32842" y="22586"/>
                    </a:lnTo>
                    <a:lnTo>
                      <a:pt x="10199" y="1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5" name="Google Shape;835;p71"/>
              <p:cNvSpPr/>
              <p:nvPr/>
            </p:nvSpPr>
            <p:spPr>
              <a:xfrm>
                <a:off x="4239950" y="863250"/>
                <a:ext cx="819625" cy="819625"/>
              </a:xfrm>
              <a:custGeom>
                <a:avLst/>
                <a:gdLst/>
                <a:ahLst/>
                <a:cxnLst/>
                <a:rect l="l" t="t" r="r" b="b"/>
                <a:pathLst>
                  <a:path w="32785" h="32785" extrusionOk="0">
                    <a:moveTo>
                      <a:pt x="10141" y="0"/>
                    </a:moveTo>
                    <a:lnTo>
                      <a:pt x="0" y="10198"/>
                    </a:lnTo>
                    <a:lnTo>
                      <a:pt x="22586" y="32784"/>
                    </a:lnTo>
                    <a:lnTo>
                      <a:pt x="32784" y="22586"/>
                    </a:lnTo>
                    <a:lnTo>
                      <a:pt x="10141" y="0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6" name="Google Shape;836;p71"/>
              <p:cNvSpPr/>
              <p:nvPr/>
            </p:nvSpPr>
            <p:spPr>
              <a:xfrm>
                <a:off x="3780450" y="1697250"/>
                <a:ext cx="1135075" cy="1136500"/>
              </a:xfrm>
              <a:custGeom>
                <a:avLst/>
                <a:gdLst/>
                <a:ahLst/>
                <a:cxnLst/>
                <a:rect l="l" t="t" r="r" b="b"/>
                <a:pathLst>
                  <a:path w="45403" h="45460" extrusionOk="0">
                    <a:moveTo>
                      <a:pt x="10141" y="0"/>
                    </a:moveTo>
                    <a:lnTo>
                      <a:pt x="1" y="10198"/>
                    </a:lnTo>
                    <a:lnTo>
                      <a:pt x="35204" y="45459"/>
                    </a:lnTo>
                    <a:lnTo>
                      <a:pt x="45402" y="35261"/>
                    </a:lnTo>
                    <a:lnTo>
                      <a:pt x="10141" y="0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7" name="Google Shape;837;p71"/>
              <p:cNvSpPr/>
              <p:nvPr/>
            </p:nvSpPr>
            <p:spPr>
              <a:xfrm>
                <a:off x="2020275" y="2161050"/>
                <a:ext cx="3526150" cy="1339600"/>
              </a:xfrm>
              <a:custGeom>
                <a:avLst/>
                <a:gdLst/>
                <a:ahLst/>
                <a:cxnLst/>
                <a:rect l="l" t="t" r="r" b="b"/>
                <a:pathLst>
                  <a:path w="141046" h="53584" extrusionOk="0">
                    <a:moveTo>
                      <a:pt x="130905" y="1"/>
                    </a:moveTo>
                    <a:cubicBezTo>
                      <a:pt x="111143" y="19705"/>
                      <a:pt x="89536" y="20512"/>
                      <a:pt x="66663" y="21376"/>
                    </a:cubicBezTo>
                    <a:cubicBezTo>
                      <a:pt x="43904" y="22240"/>
                      <a:pt x="20339" y="23105"/>
                      <a:pt x="1" y="43443"/>
                    </a:cubicBezTo>
                    <a:lnTo>
                      <a:pt x="10199" y="53584"/>
                    </a:lnTo>
                    <a:cubicBezTo>
                      <a:pt x="26504" y="37221"/>
                      <a:pt x="45345" y="36587"/>
                      <a:pt x="67124" y="35723"/>
                    </a:cubicBezTo>
                    <a:cubicBezTo>
                      <a:pt x="90631" y="34858"/>
                      <a:pt x="117250" y="33937"/>
                      <a:pt x="141045" y="10141"/>
                    </a:cubicBezTo>
                    <a:lnTo>
                      <a:pt x="1309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8" name="Google Shape;838;p71"/>
              <p:cNvSpPr/>
              <p:nvPr/>
            </p:nvSpPr>
            <p:spPr>
              <a:xfrm>
                <a:off x="2762100" y="536275"/>
                <a:ext cx="2042500" cy="4587725"/>
              </a:xfrm>
              <a:custGeom>
                <a:avLst/>
                <a:gdLst/>
                <a:ahLst/>
                <a:cxnLst/>
                <a:rect l="l" t="t" r="r" b="b"/>
                <a:pathLst>
                  <a:path w="81700" h="183509" extrusionOk="0">
                    <a:moveTo>
                      <a:pt x="71560" y="1"/>
                    </a:moveTo>
                    <a:cubicBezTo>
                      <a:pt x="36298" y="35146"/>
                      <a:pt x="33418" y="67584"/>
                      <a:pt x="30825" y="96162"/>
                    </a:cubicBezTo>
                    <a:cubicBezTo>
                      <a:pt x="28463" y="122377"/>
                      <a:pt x="26216" y="147152"/>
                      <a:pt x="0" y="173368"/>
                    </a:cubicBezTo>
                    <a:lnTo>
                      <a:pt x="10198" y="183508"/>
                    </a:lnTo>
                    <a:cubicBezTo>
                      <a:pt x="40159" y="153663"/>
                      <a:pt x="42751" y="125085"/>
                      <a:pt x="45171" y="97429"/>
                    </a:cubicBezTo>
                    <a:cubicBezTo>
                      <a:pt x="47764" y="68737"/>
                      <a:pt x="50242" y="41657"/>
                      <a:pt x="81700" y="10199"/>
                    </a:cubicBezTo>
                    <a:lnTo>
                      <a:pt x="715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39" name="Google Shape;839;p71"/>
          <p:cNvGrpSpPr/>
          <p:nvPr/>
        </p:nvGrpSpPr>
        <p:grpSpPr>
          <a:xfrm>
            <a:off x="4429405" y="1796143"/>
            <a:ext cx="889008" cy="621293"/>
            <a:chOff x="3896005" y="1796143"/>
            <a:chExt cx="889008" cy="621293"/>
          </a:xfrm>
        </p:grpSpPr>
        <p:sp>
          <p:nvSpPr>
            <p:cNvPr id="840" name="Google Shape;840;p71"/>
            <p:cNvSpPr/>
            <p:nvPr/>
          </p:nvSpPr>
          <p:spPr>
            <a:xfrm>
              <a:off x="3980113" y="1910436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Interaction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41" name="Google Shape;841;p71"/>
            <p:cNvGrpSpPr/>
            <p:nvPr/>
          </p:nvGrpSpPr>
          <p:grpSpPr>
            <a:xfrm>
              <a:off x="3896005" y="1796143"/>
              <a:ext cx="161787" cy="161787"/>
              <a:chOff x="1190625" y="238125"/>
              <a:chExt cx="5185475" cy="5185475"/>
            </a:xfrm>
          </p:grpSpPr>
          <p:sp>
            <p:nvSpPr>
              <p:cNvPr id="842" name="Google Shape;842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43" name="Google Shape;843;p71"/>
              <p:cNvSpPr/>
              <p:nvPr/>
            </p:nvSpPr>
            <p:spPr>
              <a:xfrm>
                <a:off x="2162875" y="1390425"/>
                <a:ext cx="1440450" cy="2880850"/>
              </a:xfrm>
              <a:custGeom>
                <a:avLst/>
                <a:gdLst/>
                <a:ahLst/>
                <a:cxnLst/>
                <a:rect l="l" t="t" r="r" b="b"/>
                <a:pathLst>
                  <a:path w="57618" h="115234" extrusionOk="0">
                    <a:moveTo>
                      <a:pt x="1" y="1"/>
                    </a:moveTo>
                    <a:lnTo>
                      <a:pt x="347" y="115233"/>
                    </a:lnTo>
                    <a:lnTo>
                      <a:pt x="57617" y="576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44" name="Google Shape;844;p71"/>
              <p:cNvSpPr/>
              <p:nvPr/>
            </p:nvSpPr>
            <p:spPr>
              <a:xfrm>
                <a:off x="3963400" y="1390425"/>
                <a:ext cx="1440425" cy="2880850"/>
              </a:xfrm>
              <a:custGeom>
                <a:avLst/>
                <a:gdLst/>
                <a:ahLst/>
                <a:cxnLst/>
                <a:rect l="l" t="t" r="r" b="b"/>
                <a:pathLst>
                  <a:path w="57617" h="115234" extrusionOk="0">
                    <a:moveTo>
                      <a:pt x="57616" y="1"/>
                    </a:moveTo>
                    <a:lnTo>
                      <a:pt x="0" y="57617"/>
                    </a:lnTo>
                    <a:lnTo>
                      <a:pt x="57616" y="115233"/>
                    </a:lnTo>
                    <a:lnTo>
                      <a:pt x="576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45" name="Google Shape;845;p71"/>
          <p:cNvGrpSpPr/>
          <p:nvPr/>
        </p:nvGrpSpPr>
        <p:grpSpPr>
          <a:xfrm>
            <a:off x="4429405" y="3008580"/>
            <a:ext cx="889008" cy="583222"/>
            <a:chOff x="3896005" y="3008580"/>
            <a:chExt cx="889008" cy="583222"/>
          </a:xfrm>
        </p:grpSpPr>
        <p:sp>
          <p:nvSpPr>
            <p:cNvPr id="846" name="Google Shape;846;p71"/>
            <p:cNvSpPr/>
            <p:nvPr/>
          </p:nvSpPr>
          <p:spPr>
            <a:xfrm>
              <a:off x="3980113" y="3084802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Operation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47" name="Google Shape;847;p71"/>
            <p:cNvGrpSpPr/>
            <p:nvPr/>
          </p:nvGrpSpPr>
          <p:grpSpPr>
            <a:xfrm>
              <a:off x="3896005" y="3008580"/>
              <a:ext cx="161787" cy="161787"/>
              <a:chOff x="1190625" y="238125"/>
              <a:chExt cx="5185475" cy="5185475"/>
            </a:xfrm>
          </p:grpSpPr>
          <p:sp>
            <p:nvSpPr>
              <p:cNvPr id="848" name="Google Shape;848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49" name="Google Shape;849;p71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1" y="1"/>
                    </a:moveTo>
                    <a:lnTo>
                      <a:pt x="1" y="129637"/>
                    </a:lnTo>
                    <a:lnTo>
                      <a:pt x="129637" y="129637"/>
                    </a:lnTo>
                    <a:lnTo>
                      <a:pt x="129637" y="32439"/>
                    </a:lnTo>
                    <a:lnTo>
                      <a:pt x="97257" y="65338"/>
                    </a:lnTo>
                    <a:lnTo>
                      <a:pt x="97257" y="32439"/>
                    </a:lnTo>
                    <a:lnTo>
                      <a:pt x="64819" y="64819"/>
                    </a:lnTo>
                    <a:lnTo>
                      <a:pt x="64819" y="32439"/>
                    </a:lnTo>
                    <a:lnTo>
                      <a:pt x="32439" y="64819"/>
                    </a:lnTo>
                    <a:lnTo>
                      <a:pt x="324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50" name="Google Shape;850;p71"/>
          <p:cNvGrpSpPr/>
          <p:nvPr/>
        </p:nvGrpSpPr>
        <p:grpSpPr>
          <a:xfrm>
            <a:off x="4429405" y="4182980"/>
            <a:ext cx="889008" cy="583189"/>
            <a:chOff x="3896005" y="4182980"/>
            <a:chExt cx="889008" cy="583189"/>
          </a:xfrm>
        </p:grpSpPr>
        <p:sp>
          <p:nvSpPr>
            <p:cNvPr id="851" name="Google Shape;851;p71"/>
            <p:cNvSpPr/>
            <p:nvPr/>
          </p:nvSpPr>
          <p:spPr>
            <a:xfrm>
              <a:off x="3980113" y="42591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Organization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Entity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52" name="Google Shape;852;p71"/>
            <p:cNvGrpSpPr/>
            <p:nvPr/>
          </p:nvGrpSpPr>
          <p:grpSpPr>
            <a:xfrm>
              <a:off x="3896005" y="4182980"/>
              <a:ext cx="161787" cy="161787"/>
              <a:chOff x="1190625" y="238125"/>
              <a:chExt cx="5185475" cy="5185475"/>
            </a:xfrm>
          </p:grpSpPr>
          <p:sp>
            <p:nvSpPr>
              <p:cNvPr id="853" name="Google Shape;853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54" name="Google Shape;854;p71"/>
              <p:cNvSpPr/>
              <p:nvPr/>
            </p:nvSpPr>
            <p:spPr>
              <a:xfrm>
                <a:off x="2652625" y="1835525"/>
                <a:ext cx="2261450" cy="2136150"/>
              </a:xfrm>
              <a:custGeom>
                <a:avLst/>
                <a:gdLst/>
                <a:ahLst/>
                <a:cxnLst/>
                <a:rect l="l" t="t" r="r" b="b"/>
                <a:pathLst>
                  <a:path w="90458" h="85446" extrusionOk="0">
                    <a:moveTo>
                      <a:pt x="9795" y="0"/>
                    </a:moveTo>
                    <a:lnTo>
                      <a:pt x="0" y="10544"/>
                    </a:lnTo>
                    <a:lnTo>
                      <a:pt x="80663" y="85445"/>
                    </a:lnTo>
                    <a:lnTo>
                      <a:pt x="90458" y="74844"/>
                    </a:lnTo>
                    <a:lnTo>
                      <a:pt x="9795" y="0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55" name="Google Shape;855;p71"/>
              <p:cNvSpPr/>
              <p:nvPr/>
            </p:nvSpPr>
            <p:spPr>
              <a:xfrm>
                <a:off x="2508575" y="1834075"/>
                <a:ext cx="2405500" cy="2280200"/>
              </a:xfrm>
              <a:custGeom>
                <a:avLst/>
                <a:gdLst/>
                <a:ahLst/>
                <a:cxnLst/>
                <a:rect l="l" t="t" r="r" b="b"/>
                <a:pathLst>
                  <a:path w="96220" h="91208" extrusionOk="0">
                    <a:moveTo>
                      <a:pt x="86425" y="1"/>
                    </a:moveTo>
                    <a:lnTo>
                      <a:pt x="1" y="80663"/>
                    </a:lnTo>
                    <a:lnTo>
                      <a:pt x="9853" y="91207"/>
                    </a:lnTo>
                    <a:lnTo>
                      <a:pt x="96220" y="10544"/>
                    </a:lnTo>
                    <a:lnTo>
                      <a:pt x="86425" y="1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56" name="Google Shape;856;p71"/>
              <p:cNvSpPr/>
              <p:nvPr/>
            </p:nvSpPr>
            <p:spPr>
              <a:xfrm>
                <a:off x="3538475" y="2650800"/>
                <a:ext cx="509925" cy="509925"/>
              </a:xfrm>
              <a:custGeom>
                <a:avLst/>
                <a:gdLst/>
                <a:ahLst/>
                <a:cxnLst/>
                <a:rect l="l" t="t" r="r" b="b"/>
                <a:pathLst>
                  <a:path w="20397" h="20397" extrusionOk="0">
                    <a:moveTo>
                      <a:pt x="10141" y="0"/>
                    </a:moveTo>
                    <a:lnTo>
                      <a:pt x="0" y="10141"/>
                    </a:lnTo>
                    <a:lnTo>
                      <a:pt x="10141" y="20396"/>
                    </a:lnTo>
                    <a:lnTo>
                      <a:pt x="20396" y="10141"/>
                    </a:lnTo>
                    <a:lnTo>
                      <a:pt x="101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57" name="Google Shape;857;p71"/>
              <p:cNvSpPr/>
              <p:nvPr/>
            </p:nvSpPr>
            <p:spPr>
              <a:xfrm>
                <a:off x="2198900" y="1390425"/>
                <a:ext cx="1080325" cy="1080350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4" extrusionOk="0">
                    <a:moveTo>
                      <a:pt x="21606" y="1"/>
                    </a:moveTo>
                    <a:cubicBezTo>
                      <a:pt x="9680" y="1"/>
                      <a:pt x="0" y="9680"/>
                      <a:pt x="0" y="21607"/>
                    </a:cubicBezTo>
                    <a:cubicBezTo>
                      <a:pt x="0" y="33534"/>
                      <a:pt x="9680" y="43213"/>
                      <a:pt x="21606" y="43213"/>
                    </a:cubicBezTo>
                    <a:cubicBezTo>
                      <a:pt x="33533" y="43213"/>
                      <a:pt x="43212" y="33534"/>
                      <a:pt x="43212" y="21607"/>
                    </a:cubicBezTo>
                    <a:cubicBezTo>
                      <a:pt x="43212" y="9680"/>
                      <a:pt x="33533" y="1"/>
                      <a:pt x="21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58" name="Google Shape;858;p71"/>
              <p:cNvSpPr/>
              <p:nvPr/>
            </p:nvSpPr>
            <p:spPr>
              <a:xfrm>
                <a:off x="4215450" y="1390425"/>
                <a:ext cx="1080350" cy="1080350"/>
              </a:xfrm>
              <a:custGeom>
                <a:avLst/>
                <a:gdLst/>
                <a:ahLst/>
                <a:cxnLst/>
                <a:rect l="l" t="t" r="r" b="b"/>
                <a:pathLst>
                  <a:path w="43214" h="43214" extrusionOk="0">
                    <a:moveTo>
                      <a:pt x="21607" y="1"/>
                    </a:moveTo>
                    <a:cubicBezTo>
                      <a:pt x="9680" y="1"/>
                      <a:pt x="1" y="9680"/>
                      <a:pt x="1" y="21607"/>
                    </a:cubicBezTo>
                    <a:cubicBezTo>
                      <a:pt x="1" y="33534"/>
                      <a:pt x="9680" y="43213"/>
                      <a:pt x="21607" y="43213"/>
                    </a:cubicBezTo>
                    <a:cubicBezTo>
                      <a:pt x="33534" y="43213"/>
                      <a:pt x="43213" y="33534"/>
                      <a:pt x="43213" y="21607"/>
                    </a:cubicBezTo>
                    <a:cubicBezTo>
                      <a:pt x="43213" y="9680"/>
                      <a:pt x="33534" y="1"/>
                      <a:pt x="216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59" name="Google Shape;859;p71"/>
              <p:cNvSpPr/>
              <p:nvPr/>
            </p:nvSpPr>
            <p:spPr>
              <a:xfrm>
                <a:off x="4287475" y="33710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7" y="0"/>
                    </a:moveTo>
                    <a:cubicBezTo>
                      <a:pt x="9680" y="0"/>
                      <a:pt x="1" y="9680"/>
                      <a:pt x="1" y="21606"/>
                    </a:cubicBezTo>
                    <a:cubicBezTo>
                      <a:pt x="1" y="33533"/>
                      <a:pt x="9680" y="43212"/>
                      <a:pt x="21607" y="43212"/>
                    </a:cubicBezTo>
                    <a:cubicBezTo>
                      <a:pt x="33533" y="43212"/>
                      <a:pt x="43213" y="33533"/>
                      <a:pt x="43213" y="21606"/>
                    </a:cubicBezTo>
                    <a:cubicBezTo>
                      <a:pt x="43213" y="9680"/>
                      <a:pt x="33533" y="0"/>
                      <a:pt x="2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60" name="Google Shape;860;p71"/>
              <p:cNvSpPr/>
              <p:nvPr/>
            </p:nvSpPr>
            <p:spPr>
              <a:xfrm>
                <a:off x="2198900" y="33710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61" name="Google Shape;861;p71"/>
          <p:cNvGrpSpPr/>
          <p:nvPr/>
        </p:nvGrpSpPr>
        <p:grpSpPr>
          <a:xfrm>
            <a:off x="1813930" y="659880"/>
            <a:ext cx="945595" cy="583189"/>
            <a:chOff x="1128130" y="659880"/>
            <a:chExt cx="945595" cy="583189"/>
          </a:xfrm>
        </p:grpSpPr>
        <p:sp>
          <p:nvSpPr>
            <p:cNvPr id="862" name="Google Shape;862;p71"/>
            <p:cNvSpPr/>
            <p:nvPr/>
          </p:nvSpPr>
          <p:spPr>
            <a:xfrm>
              <a:off x="1204325" y="7360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Information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63" name="Google Shape;863;p71"/>
            <p:cNvGrpSpPr/>
            <p:nvPr/>
          </p:nvGrpSpPr>
          <p:grpSpPr>
            <a:xfrm>
              <a:off x="1128130" y="659880"/>
              <a:ext cx="161787" cy="161787"/>
              <a:chOff x="1190625" y="238125"/>
              <a:chExt cx="5185475" cy="5185475"/>
            </a:xfrm>
          </p:grpSpPr>
          <p:sp>
            <p:nvSpPr>
              <p:cNvPr id="864" name="Google Shape;864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65" name="Google Shape;865;p71"/>
              <p:cNvSpPr/>
              <p:nvPr/>
            </p:nvSpPr>
            <p:spPr>
              <a:xfrm>
                <a:off x="2576275" y="2884125"/>
                <a:ext cx="1074575" cy="1074575"/>
              </a:xfrm>
              <a:custGeom>
                <a:avLst/>
                <a:gdLst/>
                <a:ahLst/>
                <a:cxnLst/>
                <a:rect l="l" t="t" r="r" b="b"/>
                <a:pathLst>
                  <a:path w="42983" h="42983" extrusionOk="0">
                    <a:moveTo>
                      <a:pt x="10141" y="1"/>
                    </a:moveTo>
                    <a:lnTo>
                      <a:pt x="1" y="10199"/>
                    </a:lnTo>
                    <a:lnTo>
                      <a:pt x="32784" y="42983"/>
                    </a:lnTo>
                    <a:lnTo>
                      <a:pt x="42982" y="32785"/>
                    </a:lnTo>
                    <a:lnTo>
                      <a:pt x="10141" y="1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66" name="Google Shape;866;p71"/>
              <p:cNvSpPr/>
              <p:nvPr/>
            </p:nvSpPr>
            <p:spPr>
              <a:xfrm>
                <a:off x="2485525" y="3938500"/>
                <a:ext cx="821075" cy="819625"/>
              </a:xfrm>
              <a:custGeom>
                <a:avLst/>
                <a:gdLst/>
                <a:ahLst/>
                <a:cxnLst/>
                <a:rect l="l" t="t" r="r" b="b"/>
                <a:pathLst>
                  <a:path w="32843" h="32785" extrusionOk="0">
                    <a:moveTo>
                      <a:pt x="10199" y="1"/>
                    </a:moveTo>
                    <a:lnTo>
                      <a:pt x="1" y="10199"/>
                    </a:lnTo>
                    <a:lnTo>
                      <a:pt x="22644" y="32785"/>
                    </a:lnTo>
                    <a:lnTo>
                      <a:pt x="32842" y="22586"/>
                    </a:lnTo>
                    <a:lnTo>
                      <a:pt x="10199" y="1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67" name="Google Shape;867;p71"/>
              <p:cNvSpPr/>
              <p:nvPr/>
            </p:nvSpPr>
            <p:spPr>
              <a:xfrm>
                <a:off x="4239950" y="863250"/>
                <a:ext cx="819625" cy="819625"/>
              </a:xfrm>
              <a:custGeom>
                <a:avLst/>
                <a:gdLst/>
                <a:ahLst/>
                <a:cxnLst/>
                <a:rect l="l" t="t" r="r" b="b"/>
                <a:pathLst>
                  <a:path w="32785" h="32785" extrusionOk="0">
                    <a:moveTo>
                      <a:pt x="10141" y="0"/>
                    </a:moveTo>
                    <a:lnTo>
                      <a:pt x="0" y="10198"/>
                    </a:lnTo>
                    <a:lnTo>
                      <a:pt x="22586" y="32784"/>
                    </a:lnTo>
                    <a:lnTo>
                      <a:pt x="32784" y="22586"/>
                    </a:lnTo>
                    <a:lnTo>
                      <a:pt x="10141" y="0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68" name="Google Shape;868;p71"/>
              <p:cNvSpPr/>
              <p:nvPr/>
            </p:nvSpPr>
            <p:spPr>
              <a:xfrm>
                <a:off x="3780450" y="1697250"/>
                <a:ext cx="1135075" cy="1136500"/>
              </a:xfrm>
              <a:custGeom>
                <a:avLst/>
                <a:gdLst/>
                <a:ahLst/>
                <a:cxnLst/>
                <a:rect l="l" t="t" r="r" b="b"/>
                <a:pathLst>
                  <a:path w="45403" h="45460" extrusionOk="0">
                    <a:moveTo>
                      <a:pt x="10141" y="0"/>
                    </a:moveTo>
                    <a:lnTo>
                      <a:pt x="1" y="10198"/>
                    </a:lnTo>
                    <a:lnTo>
                      <a:pt x="35204" y="45459"/>
                    </a:lnTo>
                    <a:lnTo>
                      <a:pt x="45402" y="35261"/>
                    </a:lnTo>
                    <a:lnTo>
                      <a:pt x="10141" y="0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69" name="Google Shape;869;p71"/>
              <p:cNvSpPr/>
              <p:nvPr/>
            </p:nvSpPr>
            <p:spPr>
              <a:xfrm>
                <a:off x="2020275" y="2161050"/>
                <a:ext cx="3526150" cy="1339600"/>
              </a:xfrm>
              <a:custGeom>
                <a:avLst/>
                <a:gdLst/>
                <a:ahLst/>
                <a:cxnLst/>
                <a:rect l="l" t="t" r="r" b="b"/>
                <a:pathLst>
                  <a:path w="141046" h="53584" extrusionOk="0">
                    <a:moveTo>
                      <a:pt x="130905" y="1"/>
                    </a:moveTo>
                    <a:cubicBezTo>
                      <a:pt x="111143" y="19705"/>
                      <a:pt x="89536" y="20512"/>
                      <a:pt x="66663" y="21376"/>
                    </a:cubicBezTo>
                    <a:cubicBezTo>
                      <a:pt x="43904" y="22240"/>
                      <a:pt x="20339" y="23105"/>
                      <a:pt x="1" y="43443"/>
                    </a:cubicBezTo>
                    <a:lnTo>
                      <a:pt x="10199" y="53584"/>
                    </a:lnTo>
                    <a:cubicBezTo>
                      <a:pt x="26504" y="37221"/>
                      <a:pt x="45345" y="36587"/>
                      <a:pt x="67124" y="35723"/>
                    </a:cubicBezTo>
                    <a:cubicBezTo>
                      <a:pt x="90631" y="34858"/>
                      <a:pt x="117250" y="33937"/>
                      <a:pt x="141045" y="10141"/>
                    </a:cubicBezTo>
                    <a:lnTo>
                      <a:pt x="1309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70" name="Google Shape;870;p71"/>
              <p:cNvSpPr/>
              <p:nvPr/>
            </p:nvSpPr>
            <p:spPr>
              <a:xfrm>
                <a:off x="2762100" y="536275"/>
                <a:ext cx="2042500" cy="4587725"/>
              </a:xfrm>
              <a:custGeom>
                <a:avLst/>
                <a:gdLst/>
                <a:ahLst/>
                <a:cxnLst/>
                <a:rect l="l" t="t" r="r" b="b"/>
                <a:pathLst>
                  <a:path w="81700" h="183509" extrusionOk="0">
                    <a:moveTo>
                      <a:pt x="71560" y="1"/>
                    </a:moveTo>
                    <a:cubicBezTo>
                      <a:pt x="36298" y="35146"/>
                      <a:pt x="33418" y="67584"/>
                      <a:pt x="30825" y="96162"/>
                    </a:cubicBezTo>
                    <a:cubicBezTo>
                      <a:pt x="28463" y="122377"/>
                      <a:pt x="26216" y="147152"/>
                      <a:pt x="0" y="173368"/>
                    </a:cubicBezTo>
                    <a:lnTo>
                      <a:pt x="10198" y="183508"/>
                    </a:lnTo>
                    <a:cubicBezTo>
                      <a:pt x="40159" y="153663"/>
                      <a:pt x="42751" y="125085"/>
                      <a:pt x="45171" y="97429"/>
                    </a:cubicBezTo>
                    <a:cubicBezTo>
                      <a:pt x="47764" y="68737"/>
                      <a:pt x="50242" y="41657"/>
                      <a:pt x="81700" y="10199"/>
                    </a:cubicBezTo>
                    <a:lnTo>
                      <a:pt x="715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71" name="Google Shape;871;p71"/>
          <p:cNvGrpSpPr/>
          <p:nvPr/>
        </p:nvGrpSpPr>
        <p:grpSpPr>
          <a:xfrm>
            <a:off x="1813930" y="1796143"/>
            <a:ext cx="945595" cy="621293"/>
            <a:chOff x="1128130" y="1796143"/>
            <a:chExt cx="945595" cy="621293"/>
          </a:xfrm>
        </p:grpSpPr>
        <p:sp>
          <p:nvSpPr>
            <p:cNvPr id="872" name="Google Shape;872;p71"/>
            <p:cNvSpPr/>
            <p:nvPr/>
          </p:nvSpPr>
          <p:spPr>
            <a:xfrm>
              <a:off x="1204325" y="1910436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Interaction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73" name="Google Shape;873;p71"/>
            <p:cNvGrpSpPr/>
            <p:nvPr/>
          </p:nvGrpSpPr>
          <p:grpSpPr>
            <a:xfrm>
              <a:off x="1128130" y="1796143"/>
              <a:ext cx="161787" cy="161787"/>
              <a:chOff x="1190625" y="238125"/>
              <a:chExt cx="5185475" cy="5185475"/>
            </a:xfrm>
          </p:grpSpPr>
          <p:sp>
            <p:nvSpPr>
              <p:cNvPr id="874" name="Google Shape;874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75" name="Google Shape;875;p71"/>
              <p:cNvSpPr/>
              <p:nvPr/>
            </p:nvSpPr>
            <p:spPr>
              <a:xfrm>
                <a:off x="2162875" y="1390425"/>
                <a:ext cx="1440450" cy="2880850"/>
              </a:xfrm>
              <a:custGeom>
                <a:avLst/>
                <a:gdLst/>
                <a:ahLst/>
                <a:cxnLst/>
                <a:rect l="l" t="t" r="r" b="b"/>
                <a:pathLst>
                  <a:path w="57618" h="115234" extrusionOk="0">
                    <a:moveTo>
                      <a:pt x="1" y="1"/>
                    </a:moveTo>
                    <a:lnTo>
                      <a:pt x="347" y="115233"/>
                    </a:lnTo>
                    <a:lnTo>
                      <a:pt x="57617" y="576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76" name="Google Shape;876;p71"/>
              <p:cNvSpPr/>
              <p:nvPr/>
            </p:nvSpPr>
            <p:spPr>
              <a:xfrm>
                <a:off x="3963400" y="1390425"/>
                <a:ext cx="1440425" cy="2880850"/>
              </a:xfrm>
              <a:custGeom>
                <a:avLst/>
                <a:gdLst/>
                <a:ahLst/>
                <a:cxnLst/>
                <a:rect l="l" t="t" r="r" b="b"/>
                <a:pathLst>
                  <a:path w="57617" h="115234" extrusionOk="0">
                    <a:moveTo>
                      <a:pt x="57616" y="1"/>
                    </a:moveTo>
                    <a:lnTo>
                      <a:pt x="0" y="57617"/>
                    </a:lnTo>
                    <a:lnTo>
                      <a:pt x="57616" y="115233"/>
                    </a:lnTo>
                    <a:lnTo>
                      <a:pt x="576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77" name="Google Shape;877;p71"/>
          <p:cNvGrpSpPr/>
          <p:nvPr/>
        </p:nvGrpSpPr>
        <p:grpSpPr>
          <a:xfrm>
            <a:off x="1813930" y="3008580"/>
            <a:ext cx="945595" cy="583222"/>
            <a:chOff x="1128130" y="3008580"/>
            <a:chExt cx="945595" cy="583222"/>
          </a:xfrm>
        </p:grpSpPr>
        <p:sp>
          <p:nvSpPr>
            <p:cNvPr id="878" name="Google Shape;878;p71"/>
            <p:cNvSpPr/>
            <p:nvPr/>
          </p:nvSpPr>
          <p:spPr>
            <a:xfrm>
              <a:off x="1204325" y="3084802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Operation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79" name="Google Shape;879;p71"/>
            <p:cNvGrpSpPr/>
            <p:nvPr/>
          </p:nvGrpSpPr>
          <p:grpSpPr>
            <a:xfrm>
              <a:off x="1128130" y="3008580"/>
              <a:ext cx="161787" cy="161787"/>
              <a:chOff x="1190625" y="238125"/>
              <a:chExt cx="5185475" cy="5185475"/>
            </a:xfrm>
          </p:grpSpPr>
          <p:sp>
            <p:nvSpPr>
              <p:cNvPr id="880" name="Google Shape;880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81" name="Google Shape;881;p71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1" y="1"/>
                    </a:moveTo>
                    <a:lnTo>
                      <a:pt x="1" y="129637"/>
                    </a:lnTo>
                    <a:lnTo>
                      <a:pt x="129637" y="129637"/>
                    </a:lnTo>
                    <a:lnTo>
                      <a:pt x="129637" y="32439"/>
                    </a:lnTo>
                    <a:lnTo>
                      <a:pt x="97257" y="65338"/>
                    </a:lnTo>
                    <a:lnTo>
                      <a:pt x="97257" y="32439"/>
                    </a:lnTo>
                    <a:lnTo>
                      <a:pt x="64819" y="64819"/>
                    </a:lnTo>
                    <a:lnTo>
                      <a:pt x="64819" y="32439"/>
                    </a:lnTo>
                    <a:lnTo>
                      <a:pt x="32439" y="64819"/>
                    </a:lnTo>
                    <a:lnTo>
                      <a:pt x="324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82" name="Google Shape;882;p71"/>
          <p:cNvGrpSpPr/>
          <p:nvPr/>
        </p:nvGrpSpPr>
        <p:grpSpPr>
          <a:xfrm>
            <a:off x="1813930" y="4182980"/>
            <a:ext cx="983707" cy="583189"/>
            <a:chOff x="1128130" y="4182980"/>
            <a:chExt cx="983707" cy="583189"/>
          </a:xfrm>
        </p:grpSpPr>
        <p:sp>
          <p:nvSpPr>
            <p:cNvPr id="883" name="Google Shape;883;p71"/>
            <p:cNvSpPr/>
            <p:nvPr/>
          </p:nvSpPr>
          <p:spPr>
            <a:xfrm>
              <a:off x="1242438" y="42591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Organization Activity 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84" name="Google Shape;884;p71"/>
            <p:cNvGrpSpPr/>
            <p:nvPr/>
          </p:nvGrpSpPr>
          <p:grpSpPr>
            <a:xfrm>
              <a:off x="1128130" y="4182980"/>
              <a:ext cx="161787" cy="161787"/>
              <a:chOff x="1190625" y="238125"/>
              <a:chExt cx="5185475" cy="5185475"/>
            </a:xfrm>
          </p:grpSpPr>
          <p:sp>
            <p:nvSpPr>
              <p:cNvPr id="885" name="Google Shape;885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86" name="Google Shape;886;p71"/>
              <p:cNvSpPr/>
              <p:nvPr/>
            </p:nvSpPr>
            <p:spPr>
              <a:xfrm>
                <a:off x="2652625" y="1835525"/>
                <a:ext cx="2261450" cy="2136150"/>
              </a:xfrm>
              <a:custGeom>
                <a:avLst/>
                <a:gdLst/>
                <a:ahLst/>
                <a:cxnLst/>
                <a:rect l="l" t="t" r="r" b="b"/>
                <a:pathLst>
                  <a:path w="90458" h="85446" extrusionOk="0">
                    <a:moveTo>
                      <a:pt x="9795" y="0"/>
                    </a:moveTo>
                    <a:lnTo>
                      <a:pt x="0" y="10544"/>
                    </a:lnTo>
                    <a:lnTo>
                      <a:pt x="80663" y="85445"/>
                    </a:lnTo>
                    <a:lnTo>
                      <a:pt x="90458" y="74844"/>
                    </a:lnTo>
                    <a:lnTo>
                      <a:pt x="9795" y="0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87" name="Google Shape;887;p71"/>
              <p:cNvSpPr/>
              <p:nvPr/>
            </p:nvSpPr>
            <p:spPr>
              <a:xfrm>
                <a:off x="2508575" y="1834075"/>
                <a:ext cx="2405500" cy="2280200"/>
              </a:xfrm>
              <a:custGeom>
                <a:avLst/>
                <a:gdLst/>
                <a:ahLst/>
                <a:cxnLst/>
                <a:rect l="l" t="t" r="r" b="b"/>
                <a:pathLst>
                  <a:path w="96220" h="91208" extrusionOk="0">
                    <a:moveTo>
                      <a:pt x="86425" y="1"/>
                    </a:moveTo>
                    <a:lnTo>
                      <a:pt x="1" y="80663"/>
                    </a:lnTo>
                    <a:lnTo>
                      <a:pt x="9853" y="91207"/>
                    </a:lnTo>
                    <a:lnTo>
                      <a:pt x="96220" y="10544"/>
                    </a:lnTo>
                    <a:lnTo>
                      <a:pt x="86425" y="1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88" name="Google Shape;888;p71"/>
              <p:cNvSpPr/>
              <p:nvPr/>
            </p:nvSpPr>
            <p:spPr>
              <a:xfrm>
                <a:off x="3538475" y="2650800"/>
                <a:ext cx="509925" cy="509925"/>
              </a:xfrm>
              <a:custGeom>
                <a:avLst/>
                <a:gdLst/>
                <a:ahLst/>
                <a:cxnLst/>
                <a:rect l="l" t="t" r="r" b="b"/>
                <a:pathLst>
                  <a:path w="20397" h="20397" extrusionOk="0">
                    <a:moveTo>
                      <a:pt x="10141" y="0"/>
                    </a:moveTo>
                    <a:lnTo>
                      <a:pt x="0" y="10141"/>
                    </a:lnTo>
                    <a:lnTo>
                      <a:pt x="10141" y="20396"/>
                    </a:lnTo>
                    <a:lnTo>
                      <a:pt x="20396" y="10141"/>
                    </a:lnTo>
                    <a:lnTo>
                      <a:pt x="101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89" name="Google Shape;889;p71"/>
              <p:cNvSpPr/>
              <p:nvPr/>
            </p:nvSpPr>
            <p:spPr>
              <a:xfrm>
                <a:off x="2198900" y="1390425"/>
                <a:ext cx="1080325" cy="1080350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4" extrusionOk="0">
                    <a:moveTo>
                      <a:pt x="21606" y="1"/>
                    </a:moveTo>
                    <a:cubicBezTo>
                      <a:pt x="9680" y="1"/>
                      <a:pt x="0" y="9680"/>
                      <a:pt x="0" y="21607"/>
                    </a:cubicBezTo>
                    <a:cubicBezTo>
                      <a:pt x="0" y="33534"/>
                      <a:pt x="9680" y="43213"/>
                      <a:pt x="21606" y="43213"/>
                    </a:cubicBezTo>
                    <a:cubicBezTo>
                      <a:pt x="33533" y="43213"/>
                      <a:pt x="43212" y="33534"/>
                      <a:pt x="43212" y="21607"/>
                    </a:cubicBezTo>
                    <a:cubicBezTo>
                      <a:pt x="43212" y="9680"/>
                      <a:pt x="33533" y="1"/>
                      <a:pt x="21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90" name="Google Shape;890;p71"/>
              <p:cNvSpPr/>
              <p:nvPr/>
            </p:nvSpPr>
            <p:spPr>
              <a:xfrm>
                <a:off x="4215450" y="1390425"/>
                <a:ext cx="1080350" cy="1080350"/>
              </a:xfrm>
              <a:custGeom>
                <a:avLst/>
                <a:gdLst/>
                <a:ahLst/>
                <a:cxnLst/>
                <a:rect l="l" t="t" r="r" b="b"/>
                <a:pathLst>
                  <a:path w="43214" h="43214" extrusionOk="0">
                    <a:moveTo>
                      <a:pt x="21607" y="1"/>
                    </a:moveTo>
                    <a:cubicBezTo>
                      <a:pt x="9680" y="1"/>
                      <a:pt x="1" y="9680"/>
                      <a:pt x="1" y="21607"/>
                    </a:cubicBezTo>
                    <a:cubicBezTo>
                      <a:pt x="1" y="33534"/>
                      <a:pt x="9680" y="43213"/>
                      <a:pt x="21607" y="43213"/>
                    </a:cubicBezTo>
                    <a:cubicBezTo>
                      <a:pt x="33534" y="43213"/>
                      <a:pt x="43213" y="33534"/>
                      <a:pt x="43213" y="21607"/>
                    </a:cubicBezTo>
                    <a:cubicBezTo>
                      <a:pt x="43213" y="9680"/>
                      <a:pt x="33534" y="1"/>
                      <a:pt x="216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91" name="Google Shape;891;p71"/>
              <p:cNvSpPr/>
              <p:nvPr/>
            </p:nvSpPr>
            <p:spPr>
              <a:xfrm>
                <a:off x="4287475" y="33710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7" y="0"/>
                    </a:moveTo>
                    <a:cubicBezTo>
                      <a:pt x="9680" y="0"/>
                      <a:pt x="1" y="9680"/>
                      <a:pt x="1" y="21606"/>
                    </a:cubicBezTo>
                    <a:cubicBezTo>
                      <a:pt x="1" y="33533"/>
                      <a:pt x="9680" y="43212"/>
                      <a:pt x="21607" y="43212"/>
                    </a:cubicBezTo>
                    <a:cubicBezTo>
                      <a:pt x="33533" y="43212"/>
                      <a:pt x="43213" y="33533"/>
                      <a:pt x="43213" y="21606"/>
                    </a:cubicBezTo>
                    <a:cubicBezTo>
                      <a:pt x="43213" y="9680"/>
                      <a:pt x="33533" y="0"/>
                      <a:pt x="2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92" name="Google Shape;892;p71"/>
              <p:cNvSpPr/>
              <p:nvPr/>
            </p:nvSpPr>
            <p:spPr>
              <a:xfrm>
                <a:off x="2198900" y="33710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93" name="Google Shape;893;p71"/>
          <p:cNvGrpSpPr/>
          <p:nvPr/>
        </p:nvGrpSpPr>
        <p:grpSpPr>
          <a:xfrm>
            <a:off x="6996230" y="659880"/>
            <a:ext cx="881074" cy="583189"/>
            <a:chOff x="6615230" y="659880"/>
            <a:chExt cx="881074" cy="583189"/>
          </a:xfrm>
        </p:grpSpPr>
        <p:sp>
          <p:nvSpPr>
            <p:cNvPr id="894" name="Google Shape;894;p71"/>
            <p:cNvSpPr/>
            <p:nvPr/>
          </p:nvSpPr>
          <p:spPr>
            <a:xfrm>
              <a:off x="6691404" y="7360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Information 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95" name="Google Shape;895;p71"/>
            <p:cNvGrpSpPr/>
            <p:nvPr/>
          </p:nvGrpSpPr>
          <p:grpSpPr>
            <a:xfrm>
              <a:off x="6615230" y="659880"/>
              <a:ext cx="161787" cy="161787"/>
              <a:chOff x="1190625" y="238125"/>
              <a:chExt cx="5185475" cy="5185475"/>
            </a:xfrm>
          </p:grpSpPr>
          <p:sp>
            <p:nvSpPr>
              <p:cNvPr id="896" name="Google Shape;896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97" name="Google Shape;897;p71"/>
              <p:cNvSpPr/>
              <p:nvPr/>
            </p:nvSpPr>
            <p:spPr>
              <a:xfrm>
                <a:off x="2576275" y="2884125"/>
                <a:ext cx="1074575" cy="1074575"/>
              </a:xfrm>
              <a:custGeom>
                <a:avLst/>
                <a:gdLst/>
                <a:ahLst/>
                <a:cxnLst/>
                <a:rect l="l" t="t" r="r" b="b"/>
                <a:pathLst>
                  <a:path w="42983" h="42983" extrusionOk="0">
                    <a:moveTo>
                      <a:pt x="10141" y="1"/>
                    </a:moveTo>
                    <a:lnTo>
                      <a:pt x="1" y="10199"/>
                    </a:lnTo>
                    <a:lnTo>
                      <a:pt x="32784" y="42983"/>
                    </a:lnTo>
                    <a:lnTo>
                      <a:pt x="42982" y="32785"/>
                    </a:lnTo>
                    <a:lnTo>
                      <a:pt x="10141" y="1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98" name="Google Shape;898;p71"/>
              <p:cNvSpPr/>
              <p:nvPr/>
            </p:nvSpPr>
            <p:spPr>
              <a:xfrm>
                <a:off x="2485525" y="3938500"/>
                <a:ext cx="821075" cy="819625"/>
              </a:xfrm>
              <a:custGeom>
                <a:avLst/>
                <a:gdLst/>
                <a:ahLst/>
                <a:cxnLst/>
                <a:rect l="l" t="t" r="r" b="b"/>
                <a:pathLst>
                  <a:path w="32843" h="32785" extrusionOk="0">
                    <a:moveTo>
                      <a:pt x="10199" y="1"/>
                    </a:moveTo>
                    <a:lnTo>
                      <a:pt x="1" y="10199"/>
                    </a:lnTo>
                    <a:lnTo>
                      <a:pt x="22644" y="32785"/>
                    </a:lnTo>
                    <a:lnTo>
                      <a:pt x="32842" y="22586"/>
                    </a:lnTo>
                    <a:lnTo>
                      <a:pt x="10199" y="1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99" name="Google Shape;899;p71"/>
              <p:cNvSpPr/>
              <p:nvPr/>
            </p:nvSpPr>
            <p:spPr>
              <a:xfrm>
                <a:off x="4239950" y="863250"/>
                <a:ext cx="819625" cy="819625"/>
              </a:xfrm>
              <a:custGeom>
                <a:avLst/>
                <a:gdLst/>
                <a:ahLst/>
                <a:cxnLst/>
                <a:rect l="l" t="t" r="r" b="b"/>
                <a:pathLst>
                  <a:path w="32785" h="32785" extrusionOk="0">
                    <a:moveTo>
                      <a:pt x="10141" y="0"/>
                    </a:moveTo>
                    <a:lnTo>
                      <a:pt x="0" y="10198"/>
                    </a:lnTo>
                    <a:lnTo>
                      <a:pt x="22586" y="32784"/>
                    </a:lnTo>
                    <a:lnTo>
                      <a:pt x="32784" y="22586"/>
                    </a:lnTo>
                    <a:lnTo>
                      <a:pt x="10141" y="0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00" name="Google Shape;900;p71"/>
              <p:cNvSpPr/>
              <p:nvPr/>
            </p:nvSpPr>
            <p:spPr>
              <a:xfrm>
                <a:off x="3780450" y="1697250"/>
                <a:ext cx="1135075" cy="1136500"/>
              </a:xfrm>
              <a:custGeom>
                <a:avLst/>
                <a:gdLst/>
                <a:ahLst/>
                <a:cxnLst/>
                <a:rect l="l" t="t" r="r" b="b"/>
                <a:pathLst>
                  <a:path w="45403" h="45460" extrusionOk="0">
                    <a:moveTo>
                      <a:pt x="10141" y="0"/>
                    </a:moveTo>
                    <a:lnTo>
                      <a:pt x="1" y="10198"/>
                    </a:lnTo>
                    <a:lnTo>
                      <a:pt x="35204" y="45459"/>
                    </a:lnTo>
                    <a:lnTo>
                      <a:pt x="45402" y="35261"/>
                    </a:lnTo>
                    <a:lnTo>
                      <a:pt x="10141" y="0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01" name="Google Shape;901;p71"/>
              <p:cNvSpPr/>
              <p:nvPr/>
            </p:nvSpPr>
            <p:spPr>
              <a:xfrm>
                <a:off x="2020275" y="2161050"/>
                <a:ext cx="3526150" cy="1339600"/>
              </a:xfrm>
              <a:custGeom>
                <a:avLst/>
                <a:gdLst/>
                <a:ahLst/>
                <a:cxnLst/>
                <a:rect l="l" t="t" r="r" b="b"/>
                <a:pathLst>
                  <a:path w="141046" h="53584" extrusionOk="0">
                    <a:moveTo>
                      <a:pt x="130905" y="1"/>
                    </a:moveTo>
                    <a:cubicBezTo>
                      <a:pt x="111143" y="19705"/>
                      <a:pt x="89536" y="20512"/>
                      <a:pt x="66663" y="21376"/>
                    </a:cubicBezTo>
                    <a:cubicBezTo>
                      <a:pt x="43904" y="22240"/>
                      <a:pt x="20339" y="23105"/>
                      <a:pt x="1" y="43443"/>
                    </a:cubicBezTo>
                    <a:lnTo>
                      <a:pt x="10199" y="53584"/>
                    </a:lnTo>
                    <a:cubicBezTo>
                      <a:pt x="26504" y="37221"/>
                      <a:pt x="45345" y="36587"/>
                      <a:pt x="67124" y="35723"/>
                    </a:cubicBezTo>
                    <a:cubicBezTo>
                      <a:pt x="90631" y="34858"/>
                      <a:pt x="117250" y="33937"/>
                      <a:pt x="141045" y="10141"/>
                    </a:cubicBezTo>
                    <a:lnTo>
                      <a:pt x="1309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02" name="Google Shape;902;p71"/>
              <p:cNvSpPr/>
              <p:nvPr/>
            </p:nvSpPr>
            <p:spPr>
              <a:xfrm>
                <a:off x="2762100" y="536275"/>
                <a:ext cx="2042500" cy="4587725"/>
              </a:xfrm>
              <a:custGeom>
                <a:avLst/>
                <a:gdLst/>
                <a:ahLst/>
                <a:cxnLst/>
                <a:rect l="l" t="t" r="r" b="b"/>
                <a:pathLst>
                  <a:path w="81700" h="183509" extrusionOk="0">
                    <a:moveTo>
                      <a:pt x="71560" y="1"/>
                    </a:moveTo>
                    <a:cubicBezTo>
                      <a:pt x="36298" y="35146"/>
                      <a:pt x="33418" y="67584"/>
                      <a:pt x="30825" y="96162"/>
                    </a:cubicBezTo>
                    <a:cubicBezTo>
                      <a:pt x="28463" y="122377"/>
                      <a:pt x="26216" y="147152"/>
                      <a:pt x="0" y="173368"/>
                    </a:cubicBezTo>
                    <a:lnTo>
                      <a:pt x="10198" y="183508"/>
                    </a:lnTo>
                    <a:cubicBezTo>
                      <a:pt x="40159" y="153663"/>
                      <a:pt x="42751" y="125085"/>
                      <a:pt x="45171" y="97429"/>
                    </a:cubicBezTo>
                    <a:cubicBezTo>
                      <a:pt x="47764" y="68737"/>
                      <a:pt x="50242" y="41657"/>
                      <a:pt x="81700" y="10199"/>
                    </a:cubicBezTo>
                    <a:lnTo>
                      <a:pt x="715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903" name="Google Shape;903;p71"/>
          <p:cNvGrpSpPr/>
          <p:nvPr/>
        </p:nvGrpSpPr>
        <p:grpSpPr>
          <a:xfrm>
            <a:off x="6996230" y="1796143"/>
            <a:ext cx="881074" cy="621293"/>
            <a:chOff x="6615230" y="1796143"/>
            <a:chExt cx="881074" cy="621293"/>
          </a:xfrm>
        </p:grpSpPr>
        <p:sp>
          <p:nvSpPr>
            <p:cNvPr id="904" name="Google Shape;904;p71"/>
            <p:cNvSpPr/>
            <p:nvPr/>
          </p:nvSpPr>
          <p:spPr>
            <a:xfrm>
              <a:off x="6691404" y="1910436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Interaction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05" name="Google Shape;905;p71"/>
            <p:cNvGrpSpPr/>
            <p:nvPr/>
          </p:nvGrpSpPr>
          <p:grpSpPr>
            <a:xfrm>
              <a:off x="6615230" y="1796143"/>
              <a:ext cx="161787" cy="161787"/>
              <a:chOff x="1190625" y="238125"/>
              <a:chExt cx="5185475" cy="5185475"/>
            </a:xfrm>
          </p:grpSpPr>
          <p:sp>
            <p:nvSpPr>
              <p:cNvPr id="906" name="Google Shape;906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07" name="Google Shape;907;p71"/>
              <p:cNvSpPr/>
              <p:nvPr/>
            </p:nvSpPr>
            <p:spPr>
              <a:xfrm>
                <a:off x="2162875" y="1390425"/>
                <a:ext cx="1440450" cy="2880850"/>
              </a:xfrm>
              <a:custGeom>
                <a:avLst/>
                <a:gdLst/>
                <a:ahLst/>
                <a:cxnLst/>
                <a:rect l="l" t="t" r="r" b="b"/>
                <a:pathLst>
                  <a:path w="57618" h="115234" extrusionOk="0">
                    <a:moveTo>
                      <a:pt x="1" y="1"/>
                    </a:moveTo>
                    <a:lnTo>
                      <a:pt x="347" y="115233"/>
                    </a:lnTo>
                    <a:lnTo>
                      <a:pt x="57617" y="576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08" name="Google Shape;908;p71"/>
              <p:cNvSpPr/>
              <p:nvPr/>
            </p:nvSpPr>
            <p:spPr>
              <a:xfrm>
                <a:off x="3963400" y="1390425"/>
                <a:ext cx="1440425" cy="2880850"/>
              </a:xfrm>
              <a:custGeom>
                <a:avLst/>
                <a:gdLst/>
                <a:ahLst/>
                <a:cxnLst/>
                <a:rect l="l" t="t" r="r" b="b"/>
                <a:pathLst>
                  <a:path w="57617" h="115234" extrusionOk="0">
                    <a:moveTo>
                      <a:pt x="57616" y="1"/>
                    </a:moveTo>
                    <a:lnTo>
                      <a:pt x="0" y="57617"/>
                    </a:lnTo>
                    <a:lnTo>
                      <a:pt x="57616" y="115233"/>
                    </a:lnTo>
                    <a:lnTo>
                      <a:pt x="576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909" name="Google Shape;909;p71"/>
          <p:cNvGrpSpPr/>
          <p:nvPr/>
        </p:nvGrpSpPr>
        <p:grpSpPr>
          <a:xfrm>
            <a:off x="6996230" y="3008580"/>
            <a:ext cx="881074" cy="583222"/>
            <a:chOff x="6615230" y="3008580"/>
            <a:chExt cx="881074" cy="583222"/>
          </a:xfrm>
        </p:grpSpPr>
        <p:sp>
          <p:nvSpPr>
            <p:cNvPr id="910" name="Google Shape;910;p71"/>
            <p:cNvSpPr/>
            <p:nvPr/>
          </p:nvSpPr>
          <p:spPr>
            <a:xfrm>
              <a:off x="6691404" y="3084802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Operation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11" name="Google Shape;911;p71"/>
            <p:cNvGrpSpPr/>
            <p:nvPr/>
          </p:nvGrpSpPr>
          <p:grpSpPr>
            <a:xfrm>
              <a:off x="6615230" y="3008580"/>
              <a:ext cx="161787" cy="161787"/>
              <a:chOff x="1190625" y="238125"/>
              <a:chExt cx="5185475" cy="5185475"/>
            </a:xfrm>
          </p:grpSpPr>
          <p:sp>
            <p:nvSpPr>
              <p:cNvPr id="912" name="Google Shape;912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13" name="Google Shape;913;p71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1" y="1"/>
                    </a:moveTo>
                    <a:lnTo>
                      <a:pt x="1" y="129637"/>
                    </a:lnTo>
                    <a:lnTo>
                      <a:pt x="129637" y="129637"/>
                    </a:lnTo>
                    <a:lnTo>
                      <a:pt x="129637" y="32439"/>
                    </a:lnTo>
                    <a:lnTo>
                      <a:pt x="97257" y="65338"/>
                    </a:lnTo>
                    <a:lnTo>
                      <a:pt x="97257" y="32439"/>
                    </a:lnTo>
                    <a:lnTo>
                      <a:pt x="64819" y="64819"/>
                    </a:lnTo>
                    <a:lnTo>
                      <a:pt x="64819" y="32439"/>
                    </a:lnTo>
                    <a:lnTo>
                      <a:pt x="32439" y="64819"/>
                    </a:lnTo>
                    <a:lnTo>
                      <a:pt x="324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914" name="Google Shape;914;p71"/>
          <p:cNvGrpSpPr/>
          <p:nvPr/>
        </p:nvGrpSpPr>
        <p:grpSpPr>
          <a:xfrm>
            <a:off x="6996230" y="4182980"/>
            <a:ext cx="919186" cy="583189"/>
            <a:chOff x="6615230" y="4182980"/>
            <a:chExt cx="919186" cy="583189"/>
          </a:xfrm>
        </p:grpSpPr>
        <p:sp>
          <p:nvSpPr>
            <p:cNvPr id="915" name="Google Shape;915;p71"/>
            <p:cNvSpPr/>
            <p:nvPr/>
          </p:nvSpPr>
          <p:spPr>
            <a:xfrm>
              <a:off x="6729516" y="42591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rPr>
                <a:t>Organization </a:t>
              </a:r>
              <a:r>
                <a:rPr lang="en" sz="700">
                  <a:latin typeface="+mj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j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16" name="Google Shape;916;p71"/>
            <p:cNvGrpSpPr/>
            <p:nvPr/>
          </p:nvGrpSpPr>
          <p:grpSpPr>
            <a:xfrm>
              <a:off x="6615230" y="4182980"/>
              <a:ext cx="161787" cy="161787"/>
              <a:chOff x="1190625" y="238125"/>
              <a:chExt cx="5185475" cy="5185475"/>
            </a:xfrm>
          </p:grpSpPr>
          <p:sp>
            <p:nvSpPr>
              <p:cNvPr id="917" name="Google Shape;917;p71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18" name="Google Shape;918;p71"/>
              <p:cNvSpPr/>
              <p:nvPr/>
            </p:nvSpPr>
            <p:spPr>
              <a:xfrm>
                <a:off x="2652625" y="1835525"/>
                <a:ext cx="2261450" cy="2136150"/>
              </a:xfrm>
              <a:custGeom>
                <a:avLst/>
                <a:gdLst/>
                <a:ahLst/>
                <a:cxnLst/>
                <a:rect l="l" t="t" r="r" b="b"/>
                <a:pathLst>
                  <a:path w="90458" h="85446" extrusionOk="0">
                    <a:moveTo>
                      <a:pt x="9795" y="0"/>
                    </a:moveTo>
                    <a:lnTo>
                      <a:pt x="0" y="10544"/>
                    </a:lnTo>
                    <a:lnTo>
                      <a:pt x="80663" y="85445"/>
                    </a:lnTo>
                    <a:lnTo>
                      <a:pt x="90458" y="74844"/>
                    </a:lnTo>
                    <a:lnTo>
                      <a:pt x="9795" y="0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19" name="Google Shape;919;p71"/>
              <p:cNvSpPr/>
              <p:nvPr/>
            </p:nvSpPr>
            <p:spPr>
              <a:xfrm>
                <a:off x="2508575" y="1834075"/>
                <a:ext cx="2405500" cy="2280200"/>
              </a:xfrm>
              <a:custGeom>
                <a:avLst/>
                <a:gdLst/>
                <a:ahLst/>
                <a:cxnLst/>
                <a:rect l="l" t="t" r="r" b="b"/>
                <a:pathLst>
                  <a:path w="96220" h="91208" extrusionOk="0">
                    <a:moveTo>
                      <a:pt x="86425" y="1"/>
                    </a:moveTo>
                    <a:lnTo>
                      <a:pt x="1" y="80663"/>
                    </a:lnTo>
                    <a:lnTo>
                      <a:pt x="9853" y="91207"/>
                    </a:lnTo>
                    <a:lnTo>
                      <a:pt x="96220" y="10544"/>
                    </a:lnTo>
                    <a:lnTo>
                      <a:pt x="86425" y="1"/>
                    </a:lnTo>
                    <a:close/>
                  </a:path>
                </a:pathLst>
              </a:custGeom>
              <a:solidFill>
                <a:srgbClr val="E98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20" name="Google Shape;920;p71"/>
              <p:cNvSpPr/>
              <p:nvPr/>
            </p:nvSpPr>
            <p:spPr>
              <a:xfrm>
                <a:off x="3538475" y="2650800"/>
                <a:ext cx="509925" cy="509925"/>
              </a:xfrm>
              <a:custGeom>
                <a:avLst/>
                <a:gdLst/>
                <a:ahLst/>
                <a:cxnLst/>
                <a:rect l="l" t="t" r="r" b="b"/>
                <a:pathLst>
                  <a:path w="20397" h="20397" extrusionOk="0">
                    <a:moveTo>
                      <a:pt x="10141" y="0"/>
                    </a:moveTo>
                    <a:lnTo>
                      <a:pt x="0" y="10141"/>
                    </a:lnTo>
                    <a:lnTo>
                      <a:pt x="10141" y="20396"/>
                    </a:lnTo>
                    <a:lnTo>
                      <a:pt x="20396" y="10141"/>
                    </a:lnTo>
                    <a:lnTo>
                      <a:pt x="101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21" name="Google Shape;921;p71"/>
              <p:cNvSpPr/>
              <p:nvPr/>
            </p:nvSpPr>
            <p:spPr>
              <a:xfrm>
                <a:off x="2198900" y="1390425"/>
                <a:ext cx="1080325" cy="1080350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4" extrusionOk="0">
                    <a:moveTo>
                      <a:pt x="21606" y="1"/>
                    </a:moveTo>
                    <a:cubicBezTo>
                      <a:pt x="9680" y="1"/>
                      <a:pt x="0" y="9680"/>
                      <a:pt x="0" y="21607"/>
                    </a:cubicBezTo>
                    <a:cubicBezTo>
                      <a:pt x="0" y="33534"/>
                      <a:pt x="9680" y="43213"/>
                      <a:pt x="21606" y="43213"/>
                    </a:cubicBezTo>
                    <a:cubicBezTo>
                      <a:pt x="33533" y="43213"/>
                      <a:pt x="43212" y="33534"/>
                      <a:pt x="43212" y="21607"/>
                    </a:cubicBezTo>
                    <a:cubicBezTo>
                      <a:pt x="43212" y="9680"/>
                      <a:pt x="33533" y="1"/>
                      <a:pt x="21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22" name="Google Shape;922;p71"/>
              <p:cNvSpPr/>
              <p:nvPr/>
            </p:nvSpPr>
            <p:spPr>
              <a:xfrm>
                <a:off x="4215450" y="1390425"/>
                <a:ext cx="1080350" cy="1080350"/>
              </a:xfrm>
              <a:custGeom>
                <a:avLst/>
                <a:gdLst/>
                <a:ahLst/>
                <a:cxnLst/>
                <a:rect l="l" t="t" r="r" b="b"/>
                <a:pathLst>
                  <a:path w="43214" h="43214" extrusionOk="0">
                    <a:moveTo>
                      <a:pt x="21607" y="1"/>
                    </a:moveTo>
                    <a:cubicBezTo>
                      <a:pt x="9680" y="1"/>
                      <a:pt x="1" y="9680"/>
                      <a:pt x="1" y="21607"/>
                    </a:cubicBezTo>
                    <a:cubicBezTo>
                      <a:pt x="1" y="33534"/>
                      <a:pt x="9680" y="43213"/>
                      <a:pt x="21607" y="43213"/>
                    </a:cubicBezTo>
                    <a:cubicBezTo>
                      <a:pt x="33534" y="43213"/>
                      <a:pt x="43213" y="33534"/>
                      <a:pt x="43213" y="21607"/>
                    </a:cubicBezTo>
                    <a:cubicBezTo>
                      <a:pt x="43213" y="9680"/>
                      <a:pt x="33534" y="1"/>
                      <a:pt x="216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23" name="Google Shape;923;p71"/>
              <p:cNvSpPr/>
              <p:nvPr/>
            </p:nvSpPr>
            <p:spPr>
              <a:xfrm>
                <a:off x="4287475" y="33710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7" y="0"/>
                    </a:moveTo>
                    <a:cubicBezTo>
                      <a:pt x="9680" y="0"/>
                      <a:pt x="1" y="9680"/>
                      <a:pt x="1" y="21606"/>
                    </a:cubicBezTo>
                    <a:cubicBezTo>
                      <a:pt x="1" y="33533"/>
                      <a:pt x="9680" y="43212"/>
                      <a:pt x="21607" y="43212"/>
                    </a:cubicBezTo>
                    <a:cubicBezTo>
                      <a:pt x="33533" y="43212"/>
                      <a:pt x="43213" y="33533"/>
                      <a:pt x="43213" y="21606"/>
                    </a:cubicBezTo>
                    <a:cubicBezTo>
                      <a:pt x="43213" y="9680"/>
                      <a:pt x="33533" y="0"/>
                      <a:pt x="2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24" name="Google Shape;924;p71"/>
              <p:cNvSpPr/>
              <p:nvPr/>
            </p:nvSpPr>
            <p:spPr>
              <a:xfrm>
                <a:off x="2198900" y="3371000"/>
                <a:ext cx="1080325" cy="1080325"/>
              </a:xfrm>
              <a:custGeom>
                <a:avLst/>
                <a:gdLst/>
                <a:ahLst/>
                <a:cxnLst/>
                <a:rect l="l" t="t" r="r" b="b"/>
                <a:pathLst>
                  <a:path w="43213" h="43213" extrusionOk="0">
                    <a:moveTo>
                      <a:pt x="21606" y="0"/>
                    </a:moveTo>
                    <a:cubicBezTo>
                      <a:pt x="9680" y="0"/>
                      <a:pt x="0" y="9680"/>
                      <a:pt x="0" y="21606"/>
                    </a:cubicBezTo>
                    <a:cubicBezTo>
                      <a:pt x="0" y="33533"/>
                      <a:pt x="9680" y="43212"/>
                      <a:pt x="21606" y="43212"/>
                    </a:cubicBezTo>
                    <a:cubicBezTo>
                      <a:pt x="33533" y="43212"/>
                      <a:pt x="43212" y="33533"/>
                      <a:pt x="43212" y="21606"/>
                    </a:cubicBezTo>
                    <a:cubicBezTo>
                      <a:pt x="43212" y="9680"/>
                      <a:pt x="33533" y="0"/>
                      <a:pt x="2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925" name="Google Shape;925;p71"/>
          <p:cNvSpPr txBox="1"/>
          <p:nvPr/>
        </p:nvSpPr>
        <p:spPr>
          <a:xfrm>
            <a:off x="135400" y="721203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Information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How do we structure and manage information, make it easy to find, access and use?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6" name="Google Shape;926;p71"/>
          <p:cNvSpPr txBox="1"/>
          <p:nvPr/>
        </p:nvSpPr>
        <p:spPr>
          <a:xfrm>
            <a:off x="135400" y="18871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Interaction</a:t>
            </a:r>
            <a:endParaRPr sz="700" b="1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How are we facilitating interactions?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7" name="Google Shape;927;p71"/>
          <p:cNvSpPr txBox="1"/>
          <p:nvPr/>
        </p:nvSpPr>
        <p:spPr>
          <a:xfrm>
            <a:off x="135400" y="30763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Operation</a:t>
            </a:r>
            <a:endParaRPr sz="700" b="1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How do we design our operational processes?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8" name="Google Shape;928;p71"/>
          <p:cNvSpPr txBox="1"/>
          <p:nvPr/>
        </p:nvSpPr>
        <p:spPr>
          <a:xfrm>
            <a:off x="135400" y="42210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  <a:ea typeface="Helvetica Neue"/>
                <a:cs typeface="Helvetica Neue"/>
                <a:sym typeface="Helvetica Neue"/>
              </a:rPr>
              <a:t>Organization</a:t>
            </a:r>
            <a:endParaRPr sz="700" b="1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How are we organizing our work in teams?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72"/>
          <p:cNvSpPr txBox="1"/>
          <p:nvPr/>
        </p:nvSpPr>
        <p:spPr>
          <a:xfrm>
            <a:off x="113038" y="86657"/>
            <a:ext cx="2419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n-lt"/>
                <a:ea typeface="Helvetica Neue"/>
                <a:cs typeface="Helvetica Neue"/>
                <a:sym typeface="Helvetica Neue"/>
              </a:rPr>
              <a:t>EDML Elements</a:t>
            </a:r>
            <a:endParaRPr b="1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4" name="Google Shape;934;p72"/>
          <p:cNvSpPr txBox="1"/>
          <p:nvPr/>
        </p:nvSpPr>
        <p:spPr>
          <a:xfrm>
            <a:off x="27976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Behaviour, Use, Service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5" name="Google Shape;935;p72"/>
          <p:cNvSpPr txBox="1"/>
          <p:nvPr/>
        </p:nvSpPr>
        <p:spPr>
          <a:xfrm>
            <a:off x="27976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Perception, Understanding 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6" name="Google Shape;936;p72"/>
          <p:cNvSpPr txBox="1"/>
          <p:nvPr/>
        </p:nvSpPr>
        <p:spPr>
          <a:xfrm>
            <a:off x="27976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Description, common terms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7" name="Google Shape;937;p72"/>
          <p:cNvSpPr txBox="1"/>
          <p:nvPr/>
        </p:nvSpPr>
        <p:spPr>
          <a:xfrm>
            <a:off x="27976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Journey, Path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8" name="Google Shape;938;p72"/>
          <p:cNvSpPr txBox="1"/>
          <p:nvPr/>
        </p:nvSpPr>
        <p:spPr>
          <a:xfrm>
            <a:off x="5312250" y="6598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Component, System, Node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9" name="Google Shape;939;p72"/>
          <p:cNvSpPr txBox="1"/>
          <p:nvPr/>
        </p:nvSpPr>
        <p:spPr>
          <a:xfrm>
            <a:off x="53122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Sign, Medium, Artefact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0" name="Google Shape;940;p72"/>
          <p:cNvSpPr txBox="1"/>
          <p:nvPr/>
        </p:nvSpPr>
        <p:spPr>
          <a:xfrm>
            <a:off x="53122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Thing, Artefact, App, Screen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1" name="Google Shape;941;p72"/>
          <p:cNvSpPr txBox="1"/>
          <p:nvPr/>
        </p:nvSpPr>
        <p:spPr>
          <a:xfrm>
            <a:off x="53122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Place, Space, Site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2" name="Google Shape;942;p72"/>
          <p:cNvSpPr txBox="1"/>
          <p:nvPr/>
        </p:nvSpPr>
        <p:spPr>
          <a:xfrm>
            <a:off x="7903050" y="659875"/>
            <a:ext cx="12411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Purpose, Performance, Feature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3" name="Google Shape;943;p72"/>
          <p:cNvSpPr txBox="1"/>
          <p:nvPr/>
        </p:nvSpPr>
        <p:spPr>
          <a:xfrm>
            <a:off x="7903050" y="18490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Perception, Understanding 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4" name="Google Shape;944;p72"/>
          <p:cNvSpPr txBox="1"/>
          <p:nvPr/>
        </p:nvSpPr>
        <p:spPr>
          <a:xfrm>
            <a:off x="7903050" y="30382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Purpose, Function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5" name="Google Shape;945;p72"/>
          <p:cNvSpPr txBox="1"/>
          <p:nvPr/>
        </p:nvSpPr>
        <p:spPr>
          <a:xfrm>
            <a:off x="7903050" y="4227475"/>
            <a:ext cx="1552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Purpose, Function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46" name="Google Shape;946;p72"/>
          <p:cNvGrpSpPr/>
          <p:nvPr/>
        </p:nvGrpSpPr>
        <p:grpSpPr>
          <a:xfrm>
            <a:off x="1813931" y="659880"/>
            <a:ext cx="945594" cy="583189"/>
            <a:chOff x="1128131" y="659880"/>
            <a:chExt cx="945594" cy="583189"/>
          </a:xfrm>
        </p:grpSpPr>
        <p:sp>
          <p:nvSpPr>
            <p:cNvPr id="947" name="Google Shape;947;p72"/>
            <p:cNvSpPr/>
            <p:nvPr/>
          </p:nvSpPr>
          <p:spPr>
            <a:xfrm>
              <a:off x="1204325" y="7360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Technology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Activity 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48" name="Google Shape;948;p72"/>
            <p:cNvGrpSpPr/>
            <p:nvPr/>
          </p:nvGrpSpPr>
          <p:grpSpPr>
            <a:xfrm>
              <a:off x="1128131" y="659880"/>
              <a:ext cx="161787" cy="161787"/>
              <a:chOff x="1190625" y="238125"/>
              <a:chExt cx="5185475" cy="5185475"/>
            </a:xfrm>
          </p:grpSpPr>
          <p:sp>
            <p:nvSpPr>
              <p:cNvPr id="949" name="Google Shape;949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50" name="Google Shape;950;p72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43213"/>
                    </a:moveTo>
                    <a:cubicBezTo>
                      <a:pt x="76803" y="43213"/>
                      <a:pt x="86425" y="52893"/>
                      <a:pt x="86425" y="64819"/>
                    </a:cubicBezTo>
                    <a:cubicBezTo>
                      <a:pt x="86425" y="76803"/>
                      <a:pt x="76803" y="86425"/>
                      <a:pt x="64819" y="86425"/>
                    </a:cubicBezTo>
                    <a:cubicBezTo>
                      <a:pt x="52893" y="86425"/>
                      <a:pt x="43213" y="76803"/>
                      <a:pt x="43213" y="64819"/>
                    </a:cubicBezTo>
                    <a:cubicBezTo>
                      <a:pt x="43213" y="52893"/>
                      <a:pt x="52893" y="43213"/>
                      <a:pt x="64819" y="43213"/>
                    </a:cubicBezTo>
                    <a:close/>
                    <a:moveTo>
                      <a:pt x="64819" y="1"/>
                    </a:moveTo>
                    <a:cubicBezTo>
                      <a:pt x="62399" y="1"/>
                      <a:pt x="59979" y="174"/>
                      <a:pt x="57617" y="462"/>
                    </a:cubicBezTo>
                    <a:lnTo>
                      <a:pt x="54045" y="22990"/>
                    </a:lnTo>
                    <a:cubicBezTo>
                      <a:pt x="50069" y="23969"/>
                      <a:pt x="46324" y="25582"/>
                      <a:pt x="42867" y="27599"/>
                    </a:cubicBezTo>
                    <a:lnTo>
                      <a:pt x="24373" y="14174"/>
                    </a:lnTo>
                    <a:cubicBezTo>
                      <a:pt x="20628" y="17228"/>
                      <a:pt x="17171" y="20628"/>
                      <a:pt x="14174" y="24373"/>
                    </a:cubicBezTo>
                    <a:lnTo>
                      <a:pt x="27599" y="42867"/>
                    </a:lnTo>
                    <a:cubicBezTo>
                      <a:pt x="25582" y="46324"/>
                      <a:pt x="23969" y="50069"/>
                      <a:pt x="22990" y="54045"/>
                    </a:cubicBezTo>
                    <a:lnTo>
                      <a:pt x="462" y="57617"/>
                    </a:lnTo>
                    <a:cubicBezTo>
                      <a:pt x="174" y="59979"/>
                      <a:pt x="1" y="62399"/>
                      <a:pt x="1" y="64819"/>
                    </a:cubicBezTo>
                    <a:cubicBezTo>
                      <a:pt x="1" y="67297"/>
                      <a:pt x="174" y="69659"/>
                      <a:pt x="462" y="72021"/>
                    </a:cubicBezTo>
                    <a:lnTo>
                      <a:pt x="22990" y="75651"/>
                    </a:lnTo>
                    <a:cubicBezTo>
                      <a:pt x="23969" y="79569"/>
                      <a:pt x="25582" y="83314"/>
                      <a:pt x="27599" y="86771"/>
                    </a:cubicBezTo>
                    <a:lnTo>
                      <a:pt x="14174" y="105323"/>
                    </a:lnTo>
                    <a:cubicBezTo>
                      <a:pt x="17228" y="109011"/>
                      <a:pt x="20628" y="112525"/>
                      <a:pt x="24373" y="115464"/>
                    </a:cubicBezTo>
                    <a:lnTo>
                      <a:pt x="42867" y="102039"/>
                    </a:lnTo>
                    <a:cubicBezTo>
                      <a:pt x="46324" y="104056"/>
                      <a:pt x="50069" y="105669"/>
                      <a:pt x="54045" y="106648"/>
                    </a:cubicBezTo>
                    <a:lnTo>
                      <a:pt x="57617" y="129234"/>
                    </a:lnTo>
                    <a:cubicBezTo>
                      <a:pt x="59979" y="129522"/>
                      <a:pt x="62399" y="129637"/>
                      <a:pt x="64819" y="129637"/>
                    </a:cubicBezTo>
                    <a:cubicBezTo>
                      <a:pt x="67297" y="129637"/>
                      <a:pt x="69659" y="129522"/>
                      <a:pt x="72021" y="129234"/>
                    </a:cubicBezTo>
                    <a:lnTo>
                      <a:pt x="75651" y="106648"/>
                    </a:lnTo>
                    <a:cubicBezTo>
                      <a:pt x="79569" y="105669"/>
                      <a:pt x="83314" y="104056"/>
                      <a:pt x="86771" y="102039"/>
                    </a:cubicBezTo>
                    <a:lnTo>
                      <a:pt x="105323" y="115464"/>
                    </a:lnTo>
                    <a:cubicBezTo>
                      <a:pt x="109011" y="112410"/>
                      <a:pt x="112525" y="109011"/>
                      <a:pt x="115464" y="105323"/>
                    </a:cubicBezTo>
                    <a:lnTo>
                      <a:pt x="102039" y="86771"/>
                    </a:lnTo>
                    <a:cubicBezTo>
                      <a:pt x="104056" y="83314"/>
                      <a:pt x="105669" y="79569"/>
                      <a:pt x="106648" y="75651"/>
                    </a:cubicBezTo>
                    <a:lnTo>
                      <a:pt x="129234" y="72021"/>
                    </a:lnTo>
                    <a:cubicBezTo>
                      <a:pt x="129522" y="69659"/>
                      <a:pt x="129637" y="67297"/>
                      <a:pt x="129637" y="64819"/>
                    </a:cubicBezTo>
                    <a:cubicBezTo>
                      <a:pt x="129637" y="62399"/>
                      <a:pt x="129522" y="59979"/>
                      <a:pt x="129234" y="57617"/>
                    </a:cubicBezTo>
                    <a:lnTo>
                      <a:pt x="106648" y="54045"/>
                    </a:lnTo>
                    <a:cubicBezTo>
                      <a:pt x="105669" y="50069"/>
                      <a:pt x="104056" y="46324"/>
                      <a:pt x="102039" y="42867"/>
                    </a:cubicBezTo>
                    <a:lnTo>
                      <a:pt x="115464" y="24373"/>
                    </a:lnTo>
                    <a:cubicBezTo>
                      <a:pt x="112410" y="20628"/>
                      <a:pt x="109011" y="17171"/>
                      <a:pt x="105323" y="14174"/>
                    </a:cubicBezTo>
                    <a:lnTo>
                      <a:pt x="86771" y="27599"/>
                    </a:lnTo>
                    <a:cubicBezTo>
                      <a:pt x="83314" y="25582"/>
                      <a:pt x="79569" y="23969"/>
                      <a:pt x="75651" y="22990"/>
                    </a:cubicBezTo>
                    <a:lnTo>
                      <a:pt x="72021" y="462"/>
                    </a:lnTo>
                    <a:cubicBezTo>
                      <a:pt x="69659" y="174"/>
                      <a:pt x="67297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951" name="Google Shape;951;p72"/>
          <p:cNvGrpSpPr/>
          <p:nvPr/>
        </p:nvGrpSpPr>
        <p:grpSpPr>
          <a:xfrm>
            <a:off x="1813931" y="1834230"/>
            <a:ext cx="945594" cy="583205"/>
            <a:chOff x="1128131" y="1834230"/>
            <a:chExt cx="945594" cy="583205"/>
          </a:xfrm>
        </p:grpSpPr>
        <p:sp>
          <p:nvSpPr>
            <p:cNvPr id="952" name="Google Shape;952;p72"/>
            <p:cNvSpPr/>
            <p:nvPr/>
          </p:nvSpPr>
          <p:spPr>
            <a:xfrm>
              <a:off x="1204325" y="1910436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Sign Activity 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53" name="Google Shape;953;p72"/>
            <p:cNvGrpSpPr/>
            <p:nvPr/>
          </p:nvGrpSpPr>
          <p:grpSpPr>
            <a:xfrm>
              <a:off x="1128131" y="1834230"/>
              <a:ext cx="161787" cy="161787"/>
              <a:chOff x="1190625" y="238125"/>
              <a:chExt cx="5185475" cy="5185475"/>
            </a:xfrm>
          </p:grpSpPr>
          <p:sp>
            <p:nvSpPr>
              <p:cNvPr id="954" name="Google Shape;954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55" name="Google Shape;955;p72"/>
              <p:cNvSpPr/>
              <p:nvPr/>
            </p:nvSpPr>
            <p:spPr>
              <a:xfrm>
                <a:off x="1982825" y="714875"/>
                <a:ext cx="3601050" cy="4231950"/>
              </a:xfrm>
              <a:custGeom>
                <a:avLst/>
                <a:gdLst/>
                <a:ahLst/>
                <a:cxnLst/>
                <a:rect l="l" t="t" r="r" b="b"/>
                <a:pathLst>
                  <a:path w="144042" h="169278" extrusionOk="0">
                    <a:moveTo>
                      <a:pt x="72021" y="45345"/>
                    </a:moveTo>
                    <a:lnTo>
                      <a:pt x="103307" y="118863"/>
                    </a:lnTo>
                    <a:lnTo>
                      <a:pt x="40678" y="118863"/>
                    </a:lnTo>
                    <a:lnTo>
                      <a:pt x="72021" y="45345"/>
                    </a:lnTo>
                    <a:close/>
                    <a:moveTo>
                      <a:pt x="72021" y="1"/>
                    </a:moveTo>
                    <a:lnTo>
                      <a:pt x="1" y="169277"/>
                    </a:lnTo>
                    <a:lnTo>
                      <a:pt x="19648" y="169277"/>
                    </a:lnTo>
                    <a:lnTo>
                      <a:pt x="33649" y="136839"/>
                    </a:lnTo>
                    <a:lnTo>
                      <a:pt x="110451" y="136839"/>
                    </a:lnTo>
                    <a:lnTo>
                      <a:pt x="124452" y="169277"/>
                    </a:lnTo>
                    <a:lnTo>
                      <a:pt x="144041" y="169277"/>
                    </a:lnTo>
                    <a:lnTo>
                      <a:pt x="720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956" name="Google Shape;956;p72"/>
          <p:cNvGrpSpPr/>
          <p:nvPr/>
        </p:nvGrpSpPr>
        <p:grpSpPr>
          <a:xfrm>
            <a:off x="1813931" y="3008568"/>
            <a:ext cx="945594" cy="583235"/>
            <a:chOff x="1128131" y="3008568"/>
            <a:chExt cx="945594" cy="583235"/>
          </a:xfrm>
        </p:grpSpPr>
        <p:sp>
          <p:nvSpPr>
            <p:cNvPr id="957" name="Google Shape;957;p72"/>
            <p:cNvSpPr/>
            <p:nvPr/>
          </p:nvSpPr>
          <p:spPr>
            <a:xfrm>
              <a:off x="1204325" y="3084802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Thing Activity 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58" name="Google Shape;958;p72"/>
            <p:cNvGrpSpPr/>
            <p:nvPr/>
          </p:nvGrpSpPr>
          <p:grpSpPr>
            <a:xfrm>
              <a:off x="1128131" y="3008568"/>
              <a:ext cx="161787" cy="161787"/>
              <a:chOff x="1190625" y="238125"/>
              <a:chExt cx="5185475" cy="5185475"/>
            </a:xfrm>
          </p:grpSpPr>
          <p:sp>
            <p:nvSpPr>
              <p:cNvPr id="959" name="Google Shape;959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60" name="Google Shape;960;p72"/>
              <p:cNvSpPr/>
              <p:nvPr/>
            </p:nvSpPr>
            <p:spPr>
              <a:xfrm>
                <a:off x="3783350" y="2290700"/>
                <a:ext cx="1620475" cy="2700775"/>
              </a:xfrm>
              <a:custGeom>
                <a:avLst/>
                <a:gdLst/>
                <a:ahLst/>
                <a:cxnLst/>
                <a:rect l="l" t="t" r="r" b="b"/>
                <a:pathLst>
                  <a:path w="64819" h="108031" extrusionOk="0">
                    <a:moveTo>
                      <a:pt x="0" y="0"/>
                    </a:moveTo>
                    <a:lnTo>
                      <a:pt x="0" y="108030"/>
                    </a:lnTo>
                    <a:lnTo>
                      <a:pt x="64818" y="43270"/>
                    </a:lnTo>
                    <a:lnTo>
                      <a:pt x="64818" y="0"/>
                    </a:lnTo>
                    <a:close/>
                  </a:path>
                </a:pathLst>
              </a:custGeom>
              <a:solidFill>
                <a:srgbClr val="8C7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61" name="Google Shape;961;p72"/>
              <p:cNvSpPr/>
              <p:nvPr/>
            </p:nvSpPr>
            <p:spPr>
              <a:xfrm>
                <a:off x="2164325" y="670225"/>
                <a:ext cx="3240925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7" h="129638" extrusionOk="0">
                    <a:moveTo>
                      <a:pt x="64819" y="1"/>
                    </a:moveTo>
                    <a:lnTo>
                      <a:pt x="1" y="64819"/>
                    </a:lnTo>
                    <a:lnTo>
                      <a:pt x="64819" y="129637"/>
                    </a:lnTo>
                    <a:lnTo>
                      <a:pt x="129637" y="64819"/>
                    </a:lnTo>
                    <a:lnTo>
                      <a:pt x="64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962" name="Google Shape;962;p72"/>
          <p:cNvGrpSpPr/>
          <p:nvPr/>
        </p:nvGrpSpPr>
        <p:grpSpPr>
          <a:xfrm>
            <a:off x="1813932" y="4182980"/>
            <a:ext cx="983706" cy="583189"/>
            <a:chOff x="1128132" y="4182980"/>
            <a:chExt cx="983706" cy="583189"/>
          </a:xfrm>
        </p:grpSpPr>
        <p:sp>
          <p:nvSpPr>
            <p:cNvPr id="963" name="Google Shape;963;p72"/>
            <p:cNvSpPr/>
            <p:nvPr/>
          </p:nvSpPr>
          <p:spPr>
            <a:xfrm>
              <a:off x="1242438" y="4259169"/>
              <a:ext cx="869400" cy="507000"/>
            </a:xfrm>
            <a:prstGeom prst="chevron">
              <a:avLst>
                <a:gd name="adj" fmla="val 16094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Place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Activity 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64" name="Google Shape;964;p72"/>
            <p:cNvGrpSpPr/>
            <p:nvPr/>
          </p:nvGrpSpPr>
          <p:grpSpPr>
            <a:xfrm>
              <a:off x="1128132" y="4182980"/>
              <a:ext cx="161787" cy="161787"/>
              <a:chOff x="1190625" y="238125"/>
              <a:chExt cx="5185475" cy="5185475"/>
            </a:xfrm>
          </p:grpSpPr>
          <p:sp>
            <p:nvSpPr>
              <p:cNvPr id="965" name="Google Shape;965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66" name="Google Shape;966;p72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67" name="Google Shape;967;p72"/>
              <p:cNvSpPr/>
              <p:nvPr/>
            </p:nvSpPr>
            <p:spPr>
              <a:xfrm>
                <a:off x="2883100" y="3082900"/>
                <a:ext cx="720225" cy="720250"/>
              </a:xfrm>
              <a:custGeom>
                <a:avLst/>
                <a:gdLst/>
                <a:ahLst/>
                <a:cxnLst/>
                <a:rect l="l" t="t" r="r" b="b"/>
                <a:pathLst>
                  <a:path w="28809" h="28810" extrusionOk="0">
                    <a:moveTo>
                      <a:pt x="14404" y="1"/>
                    </a:moveTo>
                    <a:cubicBezTo>
                      <a:pt x="6453" y="1"/>
                      <a:pt x="0" y="6454"/>
                      <a:pt x="0" y="14405"/>
                    </a:cubicBezTo>
                    <a:cubicBezTo>
                      <a:pt x="0" y="22356"/>
                      <a:pt x="6453" y="28809"/>
                      <a:pt x="14404" y="28809"/>
                    </a:cubicBezTo>
                    <a:cubicBezTo>
                      <a:pt x="22355" y="28809"/>
                      <a:pt x="28808" y="22356"/>
                      <a:pt x="28808" y="14405"/>
                    </a:cubicBezTo>
                    <a:cubicBezTo>
                      <a:pt x="28808" y="6454"/>
                      <a:pt x="22355" y="1"/>
                      <a:pt x="14404" y="1"/>
                    </a:cubicBezTo>
                    <a:close/>
                  </a:path>
                </a:pathLst>
              </a:custGeom>
              <a:solidFill>
                <a:srgbClr val="8C7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968" name="Google Shape;968;p72"/>
          <p:cNvGrpSpPr/>
          <p:nvPr/>
        </p:nvGrpSpPr>
        <p:grpSpPr>
          <a:xfrm>
            <a:off x="4437331" y="659880"/>
            <a:ext cx="881082" cy="583189"/>
            <a:chOff x="3903931" y="659880"/>
            <a:chExt cx="881082" cy="583189"/>
          </a:xfrm>
        </p:grpSpPr>
        <p:sp>
          <p:nvSpPr>
            <p:cNvPr id="969" name="Google Shape;969;p72"/>
            <p:cNvSpPr/>
            <p:nvPr/>
          </p:nvSpPr>
          <p:spPr>
            <a:xfrm>
              <a:off x="3980113" y="7360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Technology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Entity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70" name="Google Shape;970;p72"/>
            <p:cNvGrpSpPr/>
            <p:nvPr/>
          </p:nvGrpSpPr>
          <p:grpSpPr>
            <a:xfrm>
              <a:off x="3903931" y="659880"/>
              <a:ext cx="161787" cy="161787"/>
              <a:chOff x="1190625" y="238125"/>
              <a:chExt cx="5185475" cy="5185475"/>
            </a:xfrm>
          </p:grpSpPr>
          <p:sp>
            <p:nvSpPr>
              <p:cNvPr id="971" name="Google Shape;971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72" name="Google Shape;972;p72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43213"/>
                    </a:moveTo>
                    <a:cubicBezTo>
                      <a:pt x="76803" y="43213"/>
                      <a:pt x="86425" y="52893"/>
                      <a:pt x="86425" y="64819"/>
                    </a:cubicBezTo>
                    <a:cubicBezTo>
                      <a:pt x="86425" y="76803"/>
                      <a:pt x="76803" y="86425"/>
                      <a:pt x="64819" y="86425"/>
                    </a:cubicBezTo>
                    <a:cubicBezTo>
                      <a:pt x="52893" y="86425"/>
                      <a:pt x="43213" y="76803"/>
                      <a:pt x="43213" y="64819"/>
                    </a:cubicBezTo>
                    <a:cubicBezTo>
                      <a:pt x="43213" y="52893"/>
                      <a:pt x="52893" y="43213"/>
                      <a:pt x="64819" y="43213"/>
                    </a:cubicBezTo>
                    <a:close/>
                    <a:moveTo>
                      <a:pt x="64819" y="1"/>
                    </a:moveTo>
                    <a:cubicBezTo>
                      <a:pt x="62399" y="1"/>
                      <a:pt x="59979" y="174"/>
                      <a:pt x="57617" y="462"/>
                    </a:cubicBezTo>
                    <a:lnTo>
                      <a:pt x="54045" y="22990"/>
                    </a:lnTo>
                    <a:cubicBezTo>
                      <a:pt x="50069" y="23969"/>
                      <a:pt x="46324" y="25582"/>
                      <a:pt x="42867" y="27599"/>
                    </a:cubicBezTo>
                    <a:lnTo>
                      <a:pt x="24373" y="14174"/>
                    </a:lnTo>
                    <a:cubicBezTo>
                      <a:pt x="20628" y="17228"/>
                      <a:pt x="17171" y="20628"/>
                      <a:pt x="14174" y="24373"/>
                    </a:cubicBezTo>
                    <a:lnTo>
                      <a:pt x="27599" y="42867"/>
                    </a:lnTo>
                    <a:cubicBezTo>
                      <a:pt x="25582" y="46324"/>
                      <a:pt x="23969" y="50069"/>
                      <a:pt x="22990" y="54045"/>
                    </a:cubicBezTo>
                    <a:lnTo>
                      <a:pt x="462" y="57617"/>
                    </a:lnTo>
                    <a:cubicBezTo>
                      <a:pt x="174" y="59979"/>
                      <a:pt x="1" y="62399"/>
                      <a:pt x="1" y="64819"/>
                    </a:cubicBezTo>
                    <a:cubicBezTo>
                      <a:pt x="1" y="67297"/>
                      <a:pt x="174" y="69659"/>
                      <a:pt x="462" y="72021"/>
                    </a:cubicBezTo>
                    <a:lnTo>
                      <a:pt x="22990" y="75651"/>
                    </a:lnTo>
                    <a:cubicBezTo>
                      <a:pt x="23969" y="79569"/>
                      <a:pt x="25582" y="83314"/>
                      <a:pt x="27599" y="86771"/>
                    </a:cubicBezTo>
                    <a:lnTo>
                      <a:pt x="14174" y="105323"/>
                    </a:lnTo>
                    <a:cubicBezTo>
                      <a:pt x="17228" y="109011"/>
                      <a:pt x="20628" y="112525"/>
                      <a:pt x="24373" y="115464"/>
                    </a:cubicBezTo>
                    <a:lnTo>
                      <a:pt x="42867" y="102039"/>
                    </a:lnTo>
                    <a:cubicBezTo>
                      <a:pt x="46324" y="104056"/>
                      <a:pt x="50069" y="105669"/>
                      <a:pt x="54045" y="106648"/>
                    </a:cubicBezTo>
                    <a:lnTo>
                      <a:pt x="57617" y="129234"/>
                    </a:lnTo>
                    <a:cubicBezTo>
                      <a:pt x="59979" y="129522"/>
                      <a:pt x="62399" y="129637"/>
                      <a:pt x="64819" y="129637"/>
                    </a:cubicBezTo>
                    <a:cubicBezTo>
                      <a:pt x="67297" y="129637"/>
                      <a:pt x="69659" y="129522"/>
                      <a:pt x="72021" y="129234"/>
                    </a:cubicBezTo>
                    <a:lnTo>
                      <a:pt x="75651" y="106648"/>
                    </a:lnTo>
                    <a:cubicBezTo>
                      <a:pt x="79569" y="105669"/>
                      <a:pt x="83314" y="104056"/>
                      <a:pt x="86771" y="102039"/>
                    </a:cubicBezTo>
                    <a:lnTo>
                      <a:pt x="105323" y="115464"/>
                    </a:lnTo>
                    <a:cubicBezTo>
                      <a:pt x="109011" y="112410"/>
                      <a:pt x="112525" y="109011"/>
                      <a:pt x="115464" y="105323"/>
                    </a:cubicBezTo>
                    <a:lnTo>
                      <a:pt x="102039" y="86771"/>
                    </a:lnTo>
                    <a:cubicBezTo>
                      <a:pt x="104056" y="83314"/>
                      <a:pt x="105669" y="79569"/>
                      <a:pt x="106648" y="75651"/>
                    </a:cubicBezTo>
                    <a:lnTo>
                      <a:pt x="129234" y="72021"/>
                    </a:lnTo>
                    <a:cubicBezTo>
                      <a:pt x="129522" y="69659"/>
                      <a:pt x="129637" y="67297"/>
                      <a:pt x="129637" y="64819"/>
                    </a:cubicBezTo>
                    <a:cubicBezTo>
                      <a:pt x="129637" y="62399"/>
                      <a:pt x="129522" y="59979"/>
                      <a:pt x="129234" y="57617"/>
                    </a:cubicBezTo>
                    <a:lnTo>
                      <a:pt x="106648" y="54045"/>
                    </a:lnTo>
                    <a:cubicBezTo>
                      <a:pt x="105669" y="50069"/>
                      <a:pt x="104056" y="46324"/>
                      <a:pt x="102039" y="42867"/>
                    </a:cubicBezTo>
                    <a:lnTo>
                      <a:pt x="115464" y="24373"/>
                    </a:lnTo>
                    <a:cubicBezTo>
                      <a:pt x="112410" y="20628"/>
                      <a:pt x="109011" y="17171"/>
                      <a:pt x="105323" y="14174"/>
                    </a:cubicBezTo>
                    <a:lnTo>
                      <a:pt x="86771" y="27599"/>
                    </a:lnTo>
                    <a:cubicBezTo>
                      <a:pt x="83314" y="25582"/>
                      <a:pt x="79569" y="23969"/>
                      <a:pt x="75651" y="22990"/>
                    </a:cubicBezTo>
                    <a:lnTo>
                      <a:pt x="72021" y="462"/>
                    </a:lnTo>
                    <a:cubicBezTo>
                      <a:pt x="69659" y="174"/>
                      <a:pt x="67297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973" name="Google Shape;973;p72"/>
          <p:cNvGrpSpPr/>
          <p:nvPr/>
        </p:nvGrpSpPr>
        <p:grpSpPr>
          <a:xfrm>
            <a:off x="4437331" y="1834230"/>
            <a:ext cx="881082" cy="583205"/>
            <a:chOff x="3903931" y="1834230"/>
            <a:chExt cx="881082" cy="583205"/>
          </a:xfrm>
        </p:grpSpPr>
        <p:sp>
          <p:nvSpPr>
            <p:cNvPr id="974" name="Google Shape;974;p72"/>
            <p:cNvSpPr/>
            <p:nvPr/>
          </p:nvSpPr>
          <p:spPr>
            <a:xfrm>
              <a:off x="3980113" y="1910436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Sign Entity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75" name="Google Shape;975;p72"/>
            <p:cNvGrpSpPr/>
            <p:nvPr/>
          </p:nvGrpSpPr>
          <p:grpSpPr>
            <a:xfrm>
              <a:off x="3903931" y="1834230"/>
              <a:ext cx="161787" cy="161787"/>
              <a:chOff x="1190625" y="238125"/>
              <a:chExt cx="5185475" cy="5185475"/>
            </a:xfrm>
          </p:grpSpPr>
          <p:sp>
            <p:nvSpPr>
              <p:cNvPr id="976" name="Google Shape;976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77" name="Google Shape;977;p72"/>
              <p:cNvSpPr/>
              <p:nvPr/>
            </p:nvSpPr>
            <p:spPr>
              <a:xfrm>
                <a:off x="1982825" y="714875"/>
                <a:ext cx="3601050" cy="4231950"/>
              </a:xfrm>
              <a:custGeom>
                <a:avLst/>
                <a:gdLst/>
                <a:ahLst/>
                <a:cxnLst/>
                <a:rect l="l" t="t" r="r" b="b"/>
                <a:pathLst>
                  <a:path w="144042" h="169278" extrusionOk="0">
                    <a:moveTo>
                      <a:pt x="72021" y="45345"/>
                    </a:moveTo>
                    <a:lnTo>
                      <a:pt x="103307" y="118863"/>
                    </a:lnTo>
                    <a:lnTo>
                      <a:pt x="40678" y="118863"/>
                    </a:lnTo>
                    <a:lnTo>
                      <a:pt x="72021" y="45345"/>
                    </a:lnTo>
                    <a:close/>
                    <a:moveTo>
                      <a:pt x="72021" y="1"/>
                    </a:moveTo>
                    <a:lnTo>
                      <a:pt x="1" y="169277"/>
                    </a:lnTo>
                    <a:lnTo>
                      <a:pt x="19648" y="169277"/>
                    </a:lnTo>
                    <a:lnTo>
                      <a:pt x="33649" y="136839"/>
                    </a:lnTo>
                    <a:lnTo>
                      <a:pt x="110451" y="136839"/>
                    </a:lnTo>
                    <a:lnTo>
                      <a:pt x="124452" y="169277"/>
                    </a:lnTo>
                    <a:lnTo>
                      <a:pt x="144041" y="169277"/>
                    </a:lnTo>
                    <a:lnTo>
                      <a:pt x="720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978" name="Google Shape;978;p72"/>
          <p:cNvGrpSpPr/>
          <p:nvPr/>
        </p:nvGrpSpPr>
        <p:grpSpPr>
          <a:xfrm>
            <a:off x="4437331" y="3008568"/>
            <a:ext cx="881082" cy="583235"/>
            <a:chOff x="3903931" y="3008568"/>
            <a:chExt cx="881082" cy="583235"/>
          </a:xfrm>
        </p:grpSpPr>
        <p:sp>
          <p:nvSpPr>
            <p:cNvPr id="979" name="Google Shape;979;p72"/>
            <p:cNvSpPr/>
            <p:nvPr/>
          </p:nvSpPr>
          <p:spPr>
            <a:xfrm>
              <a:off x="3980113" y="3084802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Thing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Entity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80" name="Google Shape;980;p72"/>
            <p:cNvGrpSpPr/>
            <p:nvPr/>
          </p:nvGrpSpPr>
          <p:grpSpPr>
            <a:xfrm>
              <a:off x="3903931" y="3008568"/>
              <a:ext cx="161787" cy="161787"/>
              <a:chOff x="1190625" y="238125"/>
              <a:chExt cx="5185475" cy="5185475"/>
            </a:xfrm>
          </p:grpSpPr>
          <p:sp>
            <p:nvSpPr>
              <p:cNvPr id="981" name="Google Shape;981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82" name="Google Shape;982;p72"/>
              <p:cNvSpPr/>
              <p:nvPr/>
            </p:nvSpPr>
            <p:spPr>
              <a:xfrm>
                <a:off x="3783350" y="2290700"/>
                <a:ext cx="1620475" cy="2700775"/>
              </a:xfrm>
              <a:custGeom>
                <a:avLst/>
                <a:gdLst/>
                <a:ahLst/>
                <a:cxnLst/>
                <a:rect l="l" t="t" r="r" b="b"/>
                <a:pathLst>
                  <a:path w="64819" h="108031" extrusionOk="0">
                    <a:moveTo>
                      <a:pt x="0" y="0"/>
                    </a:moveTo>
                    <a:lnTo>
                      <a:pt x="0" y="108030"/>
                    </a:lnTo>
                    <a:lnTo>
                      <a:pt x="64818" y="43270"/>
                    </a:lnTo>
                    <a:lnTo>
                      <a:pt x="64818" y="0"/>
                    </a:lnTo>
                    <a:close/>
                  </a:path>
                </a:pathLst>
              </a:custGeom>
              <a:solidFill>
                <a:srgbClr val="8C7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83" name="Google Shape;983;p72"/>
              <p:cNvSpPr/>
              <p:nvPr/>
            </p:nvSpPr>
            <p:spPr>
              <a:xfrm>
                <a:off x="2164325" y="670225"/>
                <a:ext cx="3240925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7" h="129638" extrusionOk="0">
                    <a:moveTo>
                      <a:pt x="64819" y="1"/>
                    </a:moveTo>
                    <a:lnTo>
                      <a:pt x="1" y="64819"/>
                    </a:lnTo>
                    <a:lnTo>
                      <a:pt x="64819" y="129637"/>
                    </a:lnTo>
                    <a:lnTo>
                      <a:pt x="129637" y="64819"/>
                    </a:lnTo>
                    <a:lnTo>
                      <a:pt x="64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984" name="Google Shape;984;p72"/>
          <p:cNvGrpSpPr/>
          <p:nvPr/>
        </p:nvGrpSpPr>
        <p:grpSpPr>
          <a:xfrm>
            <a:off x="4437332" y="4182980"/>
            <a:ext cx="881081" cy="583189"/>
            <a:chOff x="3903932" y="4182980"/>
            <a:chExt cx="881081" cy="583189"/>
          </a:xfrm>
        </p:grpSpPr>
        <p:sp>
          <p:nvSpPr>
            <p:cNvPr id="985" name="Google Shape;985;p72"/>
            <p:cNvSpPr/>
            <p:nvPr/>
          </p:nvSpPr>
          <p:spPr>
            <a:xfrm>
              <a:off x="3980113" y="4259169"/>
              <a:ext cx="804900" cy="507000"/>
            </a:xfrm>
            <a:prstGeom prst="rect">
              <a:avLst/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Place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Entity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86" name="Google Shape;986;p72"/>
            <p:cNvGrpSpPr/>
            <p:nvPr/>
          </p:nvGrpSpPr>
          <p:grpSpPr>
            <a:xfrm>
              <a:off x="3903932" y="4182980"/>
              <a:ext cx="161787" cy="161787"/>
              <a:chOff x="1190625" y="238125"/>
              <a:chExt cx="5185475" cy="5185475"/>
            </a:xfrm>
          </p:grpSpPr>
          <p:sp>
            <p:nvSpPr>
              <p:cNvPr id="987" name="Google Shape;987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88" name="Google Shape;988;p72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89" name="Google Shape;989;p72"/>
              <p:cNvSpPr/>
              <p:nvPr/>
            </p:nvSpPr>
            <p:spPr>
              <a:xfrm>
                <a:off x="2883100" y="3082900"/>
                <a:ext cx="720225" cy="720250"/>
              </a:xfrm>
              <a:custGeom>
                <a:avLst/>
                <a:gdLst/>
                <a:ahLst/>
                <a:cxnLst/>
                <a:rect l="l" t="t" r="r" b="b"/>
                <a:pathLst>
                  <a:path w="28809" h="28810" extrusionOk="0">
                    <a:moveTo>
                      <a:pt x="14404" y="1"/>
                    </a:moveTo>
                    <a:cubicBezTo>
                      <a:pt x="6453" y="1"/>
                      <a:pt x="0" y="6454"/>
                      <a:pt x="0" y="14405"/>
                    </a:cubicBezTo>
                    <a:cubicBezTo>
                      <a:pt x="0" y="22356"/>
                      <a:pt x="6453" y="28809"/>
                      <a:pt x="14404" y="28809"/>
                    </a:cubicBezTo>
                    <a:cubicBezTo>
                      <a:pt x="22355" y="28809"/>
                      <a:pt x="28808" y="22356"/>
                      <a:pt x="28808" y="14405"/>
                    </a:cubicBezTo>
                    <a:cubicBezTo>
                      <a:pt x="28808" y="6454"/>
                      <a:pt x="22355" y="1"/>
                      <a:pt x="14404" y="1"/>
                    </a:cubicBezTo>
                    <a:close/>
                  </a:path>
                </a:pathLst>
              </a:custGeom>
              <a:solidFill>
                <a:srgbClr val="8C7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990" name="Google Shape;990;p72"/>
          <p:cNvGrpSpPr/>
          <p:nvPr/>
        </p:nvGrpSpPr>
        <p:grpSpPr>
          <a:xfrm>
            <a:off x="6996231" y="659880"/>
            <a:ext cx="881073" cy="583189"/>
            <a:chOff x="6615231" y="659880"/>
            <a:chExt cx="881073" cy="583189"/>
          </a:xfrm>
        </p:grpSpPr>
        <p:sp>
          <p:nvSpPr>
            <p:cNvPr id="991" name="Google Shape;991;p72"/>
            <p:cNvSpPr/>
            <p:nvPr/>
          </p:nvSpPr>
          <p:spPr>
            <a:xfrm>
              <a:off x="6691404" y="7360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Technology 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92" name="Google Shape;992;p72"/>
            <p:cNvGrpSpPr/>
            <p:nvPr/>
          </p:nvGrpSpPr>
          <p:grpSpPr>
            <a:xfrm>
              <a:off x="6615231" y="659880"/>
              <a:ext cx="161787" cy="161787"/>
              <a:chOff x="1190625" y="238125"/>
              <a:chExt cx="5185475" cy="5185475"/>
            </a:xfrm>
          </p:grpSpPr>
          <p:sp>
            <p:nvSpPr>
              <p:cNvPr id="993" name="Google Shape;993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BF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94" name="Google Shape;994;p72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43213"/>
                    </a:moveTo>
                    <a:cubicBezTo>
                      <a:pt x="76803" y="43213"/>
                      <a:pt x="86425" y="52893"/>
                      <a:pt x="86425" y="64819"/>
                    </a:cubicBezTo>
                    <a:cubicBezTo>
                      <a:pt x="86425" y="76803"/>
                      <a:pt x="76803" y="86425"/>
                      <a:pt x="64819" y="86425"/>
                    </a:cubicBezTo>
                    <a:cubicBezTo>
                      <a:pt x="52893" y="86425"/>
                      <a:pt x="43213" y="76803"/>
                      <a:pt x="43213" y="64819"/>
                    </a:cubicBezTo>
                    <a:cubicBezTo>
                      <a:pt x="43213" y="52893"/>
                      <a:pt x="52893" y="43213"/>
                      <a:pt x="64819" y="43213"/>
                    </a:cubicBezTo>
                    <a:close/>
                    <a:moveTo>
                      <a:pt x="64819" y="1"/>
                    </a:moveTo>
                    <a:cubicBezTo>
                      <a:pt x="62399" y="1"/>
                      <a:pt x="59979" y="174"/>
                      <a:pt x="57617" y="462"/>
                    </a:cubicBezTo>
                    <a:lnTo>
                      <a:pt x="54045" y="22990"/>
                    </a:lnTo>
                    <a:cubicBezTo>
                      <a:pt x="50069" y="23969"/>
                      <a:pt x="46324" y="25582"/>
                      <a:pt x="42867" y="27599"/>
                    </a:cubicBezTo>
                    <a:lnTo>
                      <a:pt x="24373" y="14174"/>
                    </a:lnTo>
                    <a:cubicBezTo>
                      <a:pt x="20628" y="17228"/>
                      <a:pt x="17171" y="20628"/>
                      <a:pt x="14174" y="24373"/>
                    </a:cubicBezTo>
                    <a:lnTo>
                      <a:pt x="27599" y="42867"/>
                    </a:lnTo>
                    <a:cubicBezTo>
                      <a:pt x="25582" y="46324"/>
                      <a:pt x="23969" y="50069"/>
                      <a:pt x="22990" y="54045"/>
                    </a:cubicBezTo>
                    <a:lnTo>
                      <a:pt x="462" y="57617"/>
                    </a:lnTo>
                    <a:cubicBezTo>
                      <a:pt x="174" y="59979"/>
                      <a:pt x="1" y="62399"/>
                      <a:pt x="1" y="64819"/>
                    </a:cubicBezTo>
                    <a:cubicBezTo>
                      <a:pt x="1" y="67297"/>
                      <a:pt x="174" y="69659"/>
                      <a:pt x="462" y="72021"/>
                    </a:cubicBezTo>
                    <a:lnTo>
                      <a:pt x="22990" y="75651"/>
                    </a:lnTo>
                    <a:cubicBezTo>
                      <a:pt x="23969" y="79569"/>
                      <a:pt x="25582" y="83314"/>
                      <a:pt x="27599" y="86771"/>
                    </a:cubicBezTo>
                    <a:lnTo>
                      <a:pt x="14174" y="105323"/>
                    </a:lnTo>
                    <a:cubicBezTo>
                      <a:pt x="17228" y="109011"/>
                      <a:pt x="20628" y="112525"/>
                      <a:pt x="24373" y="115464"/>
                    </a:cubicBezTo>
                    <a:lnTo>
                      <a:pt x="42867" y="102039"/>
                    </a:lnTo>
                    <a:cubicBezTo>
                      <a:pt x="46324" y="104056"/>
                      <a:pt x="50069" y="105669"/>
                      <a:pt x="54045" y="106648"/>
                    </a:cubicBezTo>
                    <a:lnTo>
                      <a:pt x="57617" y="129234"/>
                    </a:lnTo>
                    <a:cubicBezTo>
                      <a:pt x="59979" y="129522"/>
                      <a:pt x="62399" y="129637"/>
                      <a:pt x="64819" y="129637"/>
                    </a:cubicBezTo>
                    <a:cubicBezTo>
                      <a:pt x="67297" y="129637"/>
                      <a:pt x="69659" y="129522"/>
                      <a:pt x="72021" y="129234"/>
                    </a:cubicBezTo>
                    <a:lnTo>
                      <a:pt x="75651" y="106648"/>
                    </a:lnTo>
                    <a:cubicBezTo>
                      <a:pt x="79569" y="105669"/>
                      <a:pt x="83314" y="104056"/>
                      <a:pt x="86771" y="102039"/>
                    </a:cubicBezTo>
                    <a:lnTo>
                      <a:pt x="105323" y="115464"/>
                    </a:lnTo>
                    <a:cubicBezTo>
                      <a:pt x="109011" y="112410"/>
                      <a:pt x="112525" y="109011"/>
                      <a:pt x="115464" y="105323"/>
                    </a:cubicBezTo>
                    <a:lnTo>
                      <a:pt x="102039" y="86771"/>
                    </a:lnTo>
                    <a:cubicBezTo>
                      <a:pt x="104056" y="83314"/>
                      <a:pt x="105669" y="79569"/>
                      <a:pt x="106648" y="75651"/>
                    </a:cubicBezTo>
                    <a:lnTo>
                      <a:pt x="129234" y="72021"/>
                    </a:lnTo>
                    <a:cubicBezTo>
                      <a:pt x="129522" y="69659"/>
                      <a:pt x="129637" y="67297"/>
                      <a:pt x="129637" y="64819"/>
                    </a:cubicBezTo>
                    <a:cubicBezTo>
                      <a:pt x="129637" y="62399"/>
                      <a:pt x="129522" y="59979"/>
                      <a:pt x="129234" y="57617"/>
                    </a:cubicBezTo>
                    <a:lnTo>
                      <a:pt x="106648" y="54045"/>
                    </a:lnTo>
                    <a:cubicBezTo>
                      <a:pt x="105669" y="50069"/>
                      <a:pt x="104056" y="46324"/>
                      <a:pt x="102039" y="42867"/>
                    </a:cubicBezTo>
                    <a:lnTo>
                      <a:pt x="115464" y="24373"/>
                    </a:lnTo>
                    <a:cubicBezTo>
                      <a:pt x="112410" y="20628"/>
                      <a:pt x="109011" y="17171"/>
                      <a:pt x="105323" y="14174"/>
                    </a:cubicBezTo>
                    <a:lnTo>
                      <a:pt x="86771" y="27599"/>
                    </a:lnTo>
                    <a:cubicBezTo>
                      <a:pt x="83314" y="25582"/>
                      <a:pt x="79569" y="23969"/>
                      <a:pt x="75651" y="22990"/>
                    </a:cubicBezTo>
                    <a:lnTo>
                      <a:pt x="72021" y="462"/>
                    </a:lnTo>
                    <a:cubicBezTo>
                      <a:pt x="69659" y="174"/>
                      <a:pt x="67297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995" name="Google Shape;995;p72"/>
          <p:cNvGrpSpPr/>
          <p:nvPr/>
        </p:nvGrpSpPr>
        <p:grpSpPr>
          <a:xfrm>
            <a:off x="6996231" y="1834230"/>
            <a:ext cx="881073" cy="583205"/>
            <a:chOff x="6615231" y="1834230"/>
            <a:chExt cx="881073" cy="583205"/>
          </a:xfrm>
        </p:grpSpPr>
        <p:sp>
          <p:nvSpPr>
            <p:cNvPr id="996" name="Google Shape;996;p72"/>
            <p:cNvSpPr/>
            <p:nvPr/>
          </p:nvSpPr>
          <p:spPr>
            <a:xfrm>
              <a:off x="6691404" y="1910436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Sign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997" name="Google Shape;997;p72"/>
            <p:cNvGrpSpPr/>
            <p:nvPr/>
          </p:nvGrpSpPr>
          <p:grpSpPr>
            <a:xfrm>
              <a:off x="6615231" y="1834230"/>
              <a:ext cx="161787" cy="161787"/>
              <a:chOff x="1190625" y="238125"/>
              <a:chExt cx="5185475" cy="5185475"/>
            </a:xfrm>
          </p:grpSpPr>
          <p:sp>
            <p:nvSpPr>
              <p:cNvPr id="998" name="Google Shape;998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999" name="Google Shape;999;p72"/>
              <p:cNvSpPr/>
              <p:nvPr/>
            </p:nvSpPr>
            <p:spPr>
              <a:xfrm>
                <a:off x="1982825" y="714875"/>
                <a:ext cx="3601050" cy="4231950"/>
              </a:xfrm>
              <a:custGeom>
                <a:avLst/>
                <a:gdLst/>
                <a:ahLst/>
                <a:cxnLst/>
                <a:rect l="l" t="t" r="r" b="b"/>
                <a:pathLst>
                  <a:path w="144042" h="169278" extrusionOk="0">
                    <a:moveTo>
                      <a:pt x="72021" y="45345"/>
                    </a:moveTo>
                    <a:lnTo>
                      <a:pt x="103307" y="118863"/>
                    </a:lnTo>
                    <a:lnTo>
                      <a:pt x="40678" y="118863"/>
                    </a:lnTo>
                    <a:lnTo>
                      <a:pt x="72021" y="45345"/>
                    </a:lnTo>
                    <a:close/>
                    <a:moveTo>
                      <a:pt x="72021" y="1"/>
                    </a:moveTo>
                    <a:lnTo>
                      <a:pt x="1" y="169277"/>
                    </a:lnTo>
                    <a:lnTo>
                      <a:pt x="19648" y="169277"/>
                    </a:lnTo>
                    <a:lnTo>
                      <a:pt x="33649" y="136839"/>
                    </a:lnTo>
                    <a:lnTo>
                      <a:pt x="110451" y="136839"/>
                    </a:lnTo>
                    <a:lnTo>
                      <a:pt x="124452" y="169277"/>
                    </a:lnTo>
                    <a:lnTo>
                      <a:pt x="144041" y="169277"/>
                    </a:lnTo>
                    <a:lnTo>
                      <a:pt x="720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1000" name="Google Shape;1000;p72"/>
          <p:cNvGrpSpPr/>
          <p:nvPr/>
        </p:nvGrpSpPr>
        <p:grpSpPr>
          <a:xfrm>
            <a:off x="6996231" y="3008568"/>
            <a:ext cx="881073" cy="583235"/>
            <a:chOff x="6615231" y="3008568"/>
            <a:chExt cx="881073" cy="583235"/>
          </a:xfrm>
        </p:grpSpPr>
        <p:sp>
          <p:nvSpPr>
            <p:cNvPr id="1001" name="Google Shape;1001;p72"/>
            <p:cNvSpPr/>
            <p:nvPr/>
          </p:nvSpPr>
          <p:spPr>
            <a:xfrm>
              <a:off x="6691404" y="3084802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Thing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002" name="Google Shape;1002;p72"/>
            <p:cNvGrpSpPr/>
            <p:nvPr/>
          </p:nvGrpSpPr>
          <p:grpSpPr>
            <a:xfrm>
              <a:off x="6615231" y="3008568"/>
              <a:ext cx="161787" cy="161787"/>
              <a:chOff x="1190625" y="238125"/>
              <a:chExt cx="5185475" cy="5185475"/>
            </a:xfrm>
          </p:grpSpPr>
          <p:sp>
            <p:nvSpPr>
              <p:cNvPr id="1003" name="Google Shape;1003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004" name="Google Shape;1004;p72"/>
              <p:cNvSpPr/>
              <p:nvPr/>
            </p:nvSpPr>
            <p:spPr>
              <a:xfrm>
                <a:off x="3783350" y="2290700"/>
                <a:ext cx="1620475" cy="2700775"/>
              </a:xfrm>
              <a:custGeom>
                <a:avLst/>
                <a:gdLst/>
                <a:ahLst/>
                <a:cxnLst/>
                <a:rect l="l" t="t" r="r" b="b"/>
                <a:pathLst>
                  <a:path w="64819" h="108031" extrusionOk="0">
                    <a:moveTo>
                      <a:pt x="0" y="0"/>
                    </a:moveTo>
                    <a:lnTo>
                      <a:pt x="0" y="108030"/>
                    </a:lnTo>
                    <a:lnTo>
                      <a:pt x="64818" y="43270"/>
                    </a:lnTo>
                    <a:lnTo>
                      <a:pt x="64818" y="0"/>
                    </a:lnTo>
                    <a:close/>
                  </a:path>
                </a:pathLst>
              </a:custGeom>
              <a:solidFill>
                <a:srgbClr val="8C7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005" name="Google Shape;1005;p72"/>
              <p:cNvSpPr/>
              <p:nvPr/>
            </p:nvSpPr>
            <p:spPr>
              <a:xfrm>
                <a:off x="2164325" y="670225"/>
                <a:ext cx="3240925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7" h="129638" extrusionOk="0">
                    <a:moveTo>
                      <a:pt x="64819" y="1"/>
                    </a:moveTo>
                    <a:lnTo>
                      <a:pt x="1" y="64819"/>
                    </a:lnTo>
                    <a:lnTo>
                      <a:pt x="64819" y="129637"/>
                    </a:lnTo>
                    <a:lnTo>
                      <a:pt x="129637" y="64819"/>
                    </a:lnTo>
                    <a:lnTo>
                      <a:pt x="64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1006" name="Google Shape;1006;p72"/>
          <p:cNvGrpSpPr/>
          <p:nvPr/>
        </p:nvGrpSpPr>
        <p:grpSpPr>
          <a:xfrm>
            <a:off x="6996232" y="4182980"/>
            <a:ext cx="919185" cy="583189"/>
            <a:chOff x="6615232" y="4182980"/>
            <a:chExt cx="919185" cy="583189"/>
          </a:xfrm>
        </p:grpSpPr>
        <p:sp>
          <p:nvSpPr>
            <p:cNvPr id="1007" name="Google Shape;1007;p72"/>
            <p:cNvSpPr/>
            <p:nvPr/>
          </p:nvSpPr>
          <p:spPr>
            <a:xfrm>
              <a:off x="6729516" y="4259169"/>
              <a:ext cx="804900" cy="507000"/>
            </a:xfrm>
            <a:prstGeom prst="roundRect">
              <a:avLst>
                <a:gd name="adj" fmla="val 15128"/>
              </a:avLst>
            </a:prstGeom>
            <a:solidFill>
              <a:srgbClr val="EBEBEB"/>
            </a:solidFill>
            <a:ln w="9525" cap="flat" cmpd="sng">
              <a:solidFill>
                <a:srgbClr val="DCDC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Place </a:t>
              </a:r>
              <a:r>
                <a:rPr lang="en" sz="700">
                  <a:latin typeface="+mn-lt"/>
                  <a:ea typeface="Helvetica Neue"/>
                  <a:cs typeface="Helvetica Neue"/>
                  <a:sym typeface="Helvetica Neue"/>
                </a:rPr>
                <a:t>Quality</a:t>
              </a:r>
              <a:endParaRPr sz="70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008" name="Google Shape;1008;p72"/>
            <p:cNvGrpSpPr/>
            <p:nvPr/>
          </p:nvGrpSpPr>
          <p:grpSpPr>
            <a:xfrm>
              <a:off x="6615232" y="4182980"/>
              <a:ext cx="161787" cy="161787"/>
              <a:chOff x="1190625" y="238125"/>
              <a:chExt cx="5185475" cy="5185475"/>
            </a:xfrm>
          </p:grpSpPr>
          <p:sp>
            <p:nvSpPr>
              <p:cNvPr id="1009" name="Google Shape;1009;p72"/>
              <p:cNvSpPr/>
              <p:nvPr/>
            </p:nvSpPr>
            <p:spPr>
              <a:xfrm>
                <a:off x="1190625" y="238125"/>
                <a:ext cx="5185475" cy="5185475"/>
              </a:xfrm>
              <a:custGeom>
                <a:avLst/>
                <a:gdLst/>
                <a:ahLst/>
                <a:cxnLst/>
                <a:rect l="l" t="t" r="r" b="b"/>
                <a:pathLst>
                  <a:path w="207419" h="207419" extrusionOk="0">
                    <a:moveTo>
                      <a:pt x="0" y="0"/>
                    </a:moveTo>
                    <a:lnTo>
                      <a:pt x="0" y="207418"/>
                    </a:lnTo>
                    <a:lnTo>
                      <a:pt x="207418" y="207418"/>
                    </a:lnTo>
                    <a:lnTo>
                      <a:pt x="207418" y="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010" name="Google Shape;1010;p72"/>
              <p:cNvSpPr/>
              <p:nvPr/>
            </p:nvSpPr>
            <p:spPr>
              <a:xfrm>
                <a:off x="2162875" y="1210375"/>
                <a:ext cx="3240950" cy="3240950"/>
              </a:xfrm>
              <a:custGeom>
                <a:avLst/>
                <a:gdLst/>
                <a:ahLst/>
                <a:cxnLst/>
                <a:rect l="l" t="t" r="r" b="b"/>
                <a:pathLst>
                  <a:path w="129638" h="129638" extrusionOk="0">
                    <a:moveTo>
                      <a:pt x="64819" y="1"/>
                    </a:moveTo>
                    <a:cubicBezTo>
                      <a:pt x="29039" y="1"/>
                      <a:pt x="1" y="29039"/>
                      <a:pt x="1" y="64819"/>
                    </a:cubicBezTo>
                    <a:cubicBezTo>
                      <a:pt x="1" y="100599"/>
                      <a:pt x="29039" y="129637"/>
                      <a:pt x="64819" y="129637"/>
                    </a:cubicBezTo>
                    <a:cubicBezTo>
                      <a:pt x="100599" y="129637"/>
                      <a:pt x="129637" y="100599"/>
                      <a:pt x="129637" y="64819"/>
                    </a:cubicBezTo>
                    <a:cubicBezTo>
                      <a:pt x="129637" y="29039"/>
                      <a:pt x="100599" y="1"/>
                      <a:pt x="64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011" name="Google Shape;1011;p72"/>
              <p:cNvSpPr/>
              <p:nvPr/>
            </p:nvSpPr>
            <p:spPr>
              <a:xfrm>
                <a:off x="2883100" y="3082900"/>
                <a:ext cx="720225" cy="720250"/>
              </a:xfrm>
              <a:custGeom>
                <a:avLst/>
                <a:gdLst/>
                <a:ahLst/>
                <a:cxnLst/>
                <a:rect l="l" t="t" r="r" b="b"/>
                <a:pathLst>
                  <a:path w="28809" h="28810" extrusionOk="0">
                    <a:moveTo>
                      <a:pt x="14404" y="1"/>
                    </a:moveTo>
                    <a:cubicBezTo>
                      <a:pt x="6453" y="1"/>
                      <a:pt x="0" y="6454"/>
                      <a:pt x="0" y="14405"/>
                    </a:cubicBezTo>
                    <a:cubicBezTo>
                      <a:pt x="0" y="22356"/>
                      <a:pt x="6453" y="28809"/>
                      <a:pt x="14404" y="28809"/>
                    </a:cubicBezTo>
                    <a:cubicBezTo>
                      <a:pt x="22355" y="28809"/>
                      <a:pt x="28808" y="22356"/>
                      <a:pt x="28808" y="14405"/>
                    </a:cubicBezTo>
                    <a:cubicBezTo>
                      <a:pt x="28808" y="6454"/>
                      <a:pt x="22355" y="1"/>
                      <a:pt x="14404" y="1"/>
                    </a:cubicBezTo>
                    <a:close/>
                  </a:path>
                </a:pathLst>
              </a:custGeom>
              <a:solidFill>
                <a:srgbClr val="8C7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sp>
        <p:nvSpPr>
          <p:cNvPr id="1012" name="Google Shape;1012;p72"/>
          <p:cNvSpPr txBox="1"/>
          <p:nvPr/>
        </p:nvSpPr>
        <p:spPr>
          <a:xfrm>
            <a:off x="176725" y="1681875"/>
            <a:ext cx="881100" cy="161700"/>
          </a:xfrm>
          <a:prstGeom prst="rect">
            <a:avLst/>
          </a:prstGeom>
          <a:solidFill>
            <a:srgbClr val="3F1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+mn-lt"/>
              </a:rPr>
              <a:t>Rendering</a:t>
            </a:r>
            <a:endParaRPr sz="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13" name="Google Shape;1013;p72"/>
          <p:cNvSpPr txBox="1"/>
          <p:nvPr/>
        </p:nvSpPr>
        <p:spPr>
          <a:xfrm>
            <a:off x="135400" y="721203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  <a:ea typeface="Helvetica Neue"/>
                <a:cs typeface="Helvetica Neue"/>
                <a:sym typeface="Helvetica Neue"/>
              </a:rPr>
              <a:t>Technology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How are we making use of technology?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4" name="Google Shape;1014;p72"/>
          <p:cNvSpPr txBox="1"/>
          <p:nvPr/>
        </p:nvSpPr>
        <p:spPr>
          <a:xfrm>
            <a:off x="135400" y="18871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  <a:ea typeface="Helvetica Neue"/>
                <a:cs typeface="Helvetica Neue"/>
                <a:sym typeface="Helvetica Neue"/>
              </a:rPr>
              <a:t>Signs</a:t>
            </a:r>
            <a:endParaRPr sz="700" b="1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What media and signs are we making available for our audiences?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5" name="Google Shape;1015;p72"/>
          <p:cNvSpPr txBox="1"/>
          <p:nvPr/>
        </p:nvSpPr>
        <p:spPr>
          <a:xfrm>
            <a:off x="135400" y="30763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  <a:ea typeface="Helvetica Neue"/>
                <a:cs typeface="Helvetica Neue"/>
                <a:sym typeface="Helvetica Neue"/>
              </a:rPr>
              <a:t>Things</a:t>
            </a:r>
            <a:endParaRPr sz="700" b="1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What things and artifacts are we producing for our users?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6" name="Google Shape;1016;p72"/>
          <p:cNvSpPr txBox="1"/>
          <p:nvPr/>
        </p:nvSpPr>
        <p:spPr>
          <a:xfrm>
            <a:off x="135400" y="4221078"/>
            <a:ext cx="1552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  <a:ea typeface="Helvetica Neue"/>
                <a:cs typeface="Helvetica Neue"/>
                <a:sym typeface="Helvetica Neue"/>
              </a:rPr>
              <a:t>Places</a:t>
            </a:r>
            <a:endParaRPr sz="700" b="1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What environments and spaces are we providing?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EDA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828FF"/>
      </a:accent1>
      <a:accent2>
        <a:srgbClr val="BE00F0"/>
      </a:accent2>
      <a:accent3>
        <a:srgbClr val="F00064"/>
      </a:accent3>
      <a:accent4>
        <a:srgbClr val="FF9600"/>
      </a:accent4>
      <a:accent5>
        <a:srgbClr val="00DCAA"/>
      </a:accent5>
      <a:accent6>
        <a:srgbClr val="F0FF00"/>
      </a:accent6>
      <a:hlink>
        <a:srgbClr val="808080"/>
      </a:hlink>
      <a:folHlink>
        <a:srgbClr val="6464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771</Words>
  <Application>Microsoft Macintosh PowerPoint</Application>
  <PresentationFormat>On-screen Show (16:9)</PresentationFormat>
  <Paragraphs>221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Helvetica Neue Light</vt:lpstr>
      <vt:lpstr>Times New Roman</vt:lpstr>
      <vt:lpstr>Helvetica Neue</vt:lpstr>
      <vt:lpstr>Calibri</vt:lpstr>
      <vt:lpstr>Arial</vt:lpstr>
      <vt:lpstr>Gill Sans</vt:lpstr>
      <vt:lpstr>Simple Light</vt:lpstr>
      <vt:lpstr>Simple Light</vt:lpstr>
      <vt:lpstr>Enterprise Design Modelling Language (EDML)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Design Modelling Language (EDML) Template</dc:title>
  <cp:lastModifiedBy>GUENTHER, Milan</cp:lastModifiedBy>
  <cp:revision>2</cp:revision>
  <dcterms:modified xsi:type="dcterms:W3CDTF">2019-07-22T12:50:30Z</dcterms:modified>
</cp:coreProperties>
</file>