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7" r:id="rId3"/>
    <p:sldId id="267" r:id="rId4"/>
    <p:sldId id="271" r:id="rId5"/>
    <p:sldId id="270" r:id="rId6"/>
    <p:sldId id="272" r:id="rId7"/>
    <p:sldId id="269" r:id="rId8"/>
    <p:sldId id="260" r:id="rId9"/>
  </p:sldIdLst>
  <p:sldSz cx="23042563" cy="12966700"/>
  <p:notesSz cx="6858000" cy="9144000"/>
  <p:defaultTextStyle>
    <a:defPPr>
      <a:defRPr lang="zh-CN"/>
    </a:defPPr>
    <a:lvl1pPr marL="0" algn="l" defTabSz="115189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152525" algn="l" defTabSz="115189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2304415" algn="l" defTabSz="115189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3456940" algn="l" defTabSz="115189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4608830" algn="l" defTabSz="115189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5761355" algn="l" defTabSz="115189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6913880" algn="l" defTabSz="115189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8065770" algn="l" defTabSz="115189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9218295" algn="l" defTabSz="115189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4">
          <p15:clr>
            <a:srgbClr val="A4A3A4"/>
          </p15:clr>
        </p15:guide>
        <p15:guide id="2" pos="727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MO用" lastIdx="2" clrIdx="0">
    <p:extLst>
      <p:ext uri="{19B8F6BF-5375-455C-9EA6-DF929625EA0E}">
        <p15:presenceInfo xmlns:p15="http://schemas.microsoft.com/office/powerpoint/2012/main" userId="Microsoft Office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881F8"/>
    <a:srgbClr val="00FFFF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8" autoAdjust="0"/>
    <p:restoredTop sz="76418"/>
  </p:normalViewPr>
  <p:slideViewPr>
    <p:cSldViewPr snapToGrid="0" snapToObjects="1">
      <p:cViewPr varScale="1">
        <p:scale>
          <a:sx n="50" d="100"/>
          <a:sy n="50" d="100"/>
        </p:scale>
        <p:origin x="720" y="184"/>
      </p:cViewPr>
      <p:guideLst>
        <p:guide orient="horz" pos="4084"/>
        <p:guide pos="72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35D7C-37BC-CB4F-B194-716D2CB9028C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E707C3F-55F2-AB48-859B-1389D05F174E}">
      <dgm:prSet phldrT="[文本]"/>
      <dgm:spPr>
        <a:gradFill rotWithShape="0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</dgm:spPr>
      <dgm:t>
        <a:bodyPr/>
        <a:lstStyle/>
        <a:p>
          <a:r>
            <a:rPr lang="zh-CN" altLang="en-US" dirty="0"/>
            <a:t>方案设计</a:t>
          </a:r>
        </a:p>
      </dgm:t>
    </dgm:pt>
    <dgm:pt modelId="{E591DAE3-13A9-A644-A994-840BA171BCBF}" type="parTrans" cxnId="{AC7F2B2D-34B5-AF46-8553-3563F3452AAC}">
      <dgm:prSet/>
      <dgm:spPr/>
      <dgm:t>
        <a:bodyPr/>
        <a:lstStyle/>
        <a:p>
          <a:endParaRPr lang="zh-CN" altLang="en-US"/>
        </a:p>
      </dgm:t>
    </dgm:pt>
    <dgm:pt modelId="{616A6100-9164-3346-8BAE-F997B90A50D7}" type="sibTrans" cxnId="{AC7F2B2D-34B5-AF46-8553-3563F3452AAC}">
      <dgm:prSet/>
      <dgm:spPr/>
      <dgm:t>
        <a:bodyPr/>
        <a:lstStyle/>
        <a:p>
          <a:endParaRPr lang="zh-CN" altLang="en-US"/>
        </a:p>
      </dgm:t>
    </dgm:pt>
    <dgm:pt modelId="{9B5757B7-E49C-AD41-8FBC-3EB3BBF84230}">
      <dgm:prSet phldrT="[文本]"/>
      <dgm:spPr>
        <a:gradFill rotWithShape="0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</dgm:spPr>
      <dgm:t>
        <a:bodyPr/>
        <a:lstStyle/>
        <a:p>
          <a:r>
            <a:rPr lang="zh-CN" altLang="en-US" dirty="0"/>
            <a:t>实际落地</a:t>
          </a:r>
        </a:p>
      </dgm:t>
    </dgm:pt>
    <dgm:pt modelId="{C3A45B63-4BA8-EF46-A13B-738A95D0E770}" type="parTrans" cxnId="{EF750A7E-BD13-FE43-BEA1-677C3E421183}">
      <dgm:prSet/>
      <dgm:spPr/>
      <dgm:t>
        <a:bodyPr/>
        <a:lstStyle/>
        <a:p>
          <a:endParaRPr lang="zh-CN" altLang="en-US"/>
        </a:p>
      </dgm:t>
    </dgm:pt>
    <dgm:pt modelId="{39BC57A2-AC22-5241-95FD-ED38B6772B3C}" type="sibTrans" cxnId="{EF750A7E-BD13-FE43-BEA1-677C3E421183}">
      <dgm:prSet/>
      <dgm:spPr/>
      <dgm:t>
        <a:bodyPr/>
        <a:lstStyle/>
        <a:p>
          <a:endParaRPr lang="zh-CN" altLang="en-US"/>
        </a:p>
      </dgm:t>
    </dgm:pt>
    <dgm:pt modelId="{C451F437-E650-6E42-9235-1F5E6C5080B7}" type="pres">
      <dgm:prSet presAssocID="{F2A35D7C-37BC-CB4F-B194-716D2CB9028C}" presName="linear" presStyleCnt="0">
        <dgm:presLayoutVars>
          <dgm:dir/>
          <dgm:animLvl val="lvl"/>
          <dgm:resizeHandles val="exact"/>
        </dgm:presLayoutVars>
      </dgm:prSet>
      <dgm:spPr/>
    </dgm:pt>
    <dgm:pt modelId="{3DFB5C62-46E0-F245-9892-ED252603EE4D}" type="pres">
      <dgm:prSet presAssocID="{EE707C3F-55F2-AB48-859B-1389D05F174E}" presName="parentLin" presStyleCnt="0"/>
      <dgm:spPr/>
    </dgm:pt>
    <dgm:pt modelId="{CD7D81B2-613E-C24D-8A9D-43E24C97E0AA}" type="pres">
      <dgm:prSet presAssocID="{EE707C3F-55F2-AB48-859B-1389D05F174E}" presName="parentLeftMargin" presStyleLbl="node1" presStyleIdx="0" presStyleCnt="2"/>
      <dgm:spPr/>
    </dgm:pt>
    <dgm:pt modelId="{1EA20ED0-1A47-834A-A388-FA8CEEA7FF08}" type="pres">
      <dgm:prSet presAssocID="{EE707C3F-55F2-AB48-859B-1389D05F174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85F721-BBAC-3341-8BAF-E73CDEFCCA18}" type="pres">
      <dgm:prSet presAssocID="{EE707C3F-55F2-AB48-859B-1389D05F174E}" presName="negativeSpace" presStyleCnt="0"/>
      <dgm:spPr/>
    </dgm:pt>
    <dgm:pt modelId="{44250AA3-87ED-B24B-9DCE-F74309F62692}" type="pres">
      <dgm:prSet presAssocID="{EE707C3F-55F2-AB48-859B-1389D05F174E}" presName="childText" presStyleLbl="conFgAcc1" presStyleIdx="0" presStyleCnt="2">
        <dgm:presLayoutVars>
          <dgm:bulletEnabled val="1"/>
        </dgm:presLayoutVars>
      </dgm:prSet>
      <dgm:spPr/>
    </dgm:pt>
    <dgm:pt modelId="{52A3099D-581A-C946-A83F-289ED31351E3}" type="pres">
      <dgm:prSet presAssocID="{616A6100-9164-3346-8BAE-F997B90A50D7}" presName="spaceBetweenRectangles" presStyleCnt="0"/>
      <dgm:spPr/>
    </dgm:pt>
    <dgm:pt modelId="{B080DA49-66B4-E542-BD64-3048AC9F744D}" type="pres">
      <dgm:prSet presAssocID="{9B5757B7-E49C-AD41-8FBC-3EB3BBF84230}" presName="parentLin" presStyleCnt="0"/>
      <dgm:spPr/>
    </dgm:pt>
    <dgm:pt modelId="{49851E5A-85EA-7B4B-8D33-A56FD4C35996}" type="pres">
      <dgm:prSet presAssocID="{9B5757B7-E49C-AD41-8FBC-3EB3BBF84230}" presName="parentLeftMargin" presStyleLbl="node1" presStyleIdx="0" presStyleCnt="2"/>
      <dgm:spPr/>
    </dgm:pt>
    <dgm:pt modelId="{8FD50229-4F63-3349-83B9-3088618CCE6A}" type="pres">
      <dgm:prSet presAssocID="{9B5757B7-E49C-AD41-8FBC-3EB3BBF8423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F6F48C3-9EAA-1049-B504-4933A6815D33}" type="pres">
      <dgm:prSet presAssocID="{9B5757B7-E49C-AD41-8FBC-3EB3BBF84230}" presName="negativeSpace" presStyleCnt="0"/>
      <dgm:spPr/>
    </dgm:pt>
    <dgm:pt modelId="{6A089F70-6131-DC4D-9DB5-739A46CCD314}" type="pres">
      <dgm:prSet presAssocID="{9B5757B7-E49C-AD41-8FBC-3EB3BBF8423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8406A04-32BA-F943-AEE8-22554EA2D2CA}" type="presOf" srcId="{9B5757B7-E49C-AD41-8FBC-3EB3BBF84230}" destId="{8FD50229-4F63-3349-83B9-3088618CCE6A}" srcOrd="1" destOrd="0" presId="urn:microsoft.com/office/officeart/2005/8/layout/list1"/>
    <dgm:cxn modelId="{637F640D-E3FA-D44A-B735-3DA9278EA069}" type="presOf" srcId="{F2A35D7C-37BC-CB4F-B194-716D2CB9028C}" destId="{C451F437-E650-6E42-9235-1F5E6C5080B7}" srcOrd="0" destOrd="0" presId="urn:microsoft.com/office/officeart/2005/8/layout/list1"/>
    <dgm:cxn modelId="{AC7F2B2D-34B5-AF46-8553-3563F3452AAC}" srcId="{F2A35D7C-37BC-CB4F-B194-716D2CB9028C}" destId="{EE707C3F-55F2-AB48-859B-1389D05F174E}" srcOrd="0" destOrd="0" parTransId="{E591DAE3-13A9-A644-A994-840BA171BCBF}" sibTransId="{616A6100-9164-3346-8BAE-F997B90A50D7}"/>
    <dgm:cxn modelId="{40842D5A-4B87-EF4E-953D-2E28FDF844E0}" type="presOf" srcId="{EE707C3F-55F2-AB48-859B-1389D05F174E}" destId="{1EA20ED0-1A47-834A-A388-FA8CEEA7FF08}" srcOrd="1" destOrd="0" presId="urn:microsoft.com/office/officeart/2005/8/layout/list1"/>
    <dgm:cxn modelId="{D462C57C-38FC-AC40-8B51-3D24164B039F}" type="presOf" srcId="{EE707C3F-55F2-AB48-859B-1389D05F174E}" destId="{CD7D81B2-613E-C24D-8A9D-43E24C97E0AA}" srcOrd="0" destOrd="0" presId="urn:microsoft.com/office/officeart/2005/8/layout/list1"/>
    <dgm:cxn modelId="{EF750A7E-BD13-FE43-BEA1-677C3E421183}" srcId="{F2A35D7C-37BC-CB4F-B194-716D2CB9028C}" destId="{9B5757B7-E49C-AD41-8FBC-3EB3BBF84230}" srcOrd="1" destOrd="0" parTransId="{C3A45B63-4BA8-EF46-A13B-738A95D0E770}" sibTransId="{39BC57A2-AC22-5241-95FD-ED38B6772B3C}"/>
    <dgm:cxn modelId="{F24736F5-7FD4-D741-A1A7-1F732A4531E1}" type="presOf" srcId="{9B5757B7-E49C-AD41-8FBC-3EB3BBF84230}" destId="{49851E5A-85EA-7B4B-8D33-A56FD4C35996}" srcOrd="0" destOrd="0" presId="urn:microsoft.com/office/officeart/2005/8/layout/list1"/>
    <dgm:cxn modelId="{0D22558E-0CF7-B442-A075-0F5555DD6086}" type="presParOf" srcId="{C451F437-E650-6E42-9235-1F5E6C5080B7}" destId="{3DFB5C62-46E0-F245-9892-ED252603EE4D}" srcOrd="0" destOrd="0" presId="urn:microsoft.com/office/officeart/2005/8/layout/list1"/>
    <dgm:cxn modelId="{C0377AE9-F2C1-A349-A5CD-AEEEE6883D71}" type="presParOf" srcId="{3DFB5C62-46E0-F245-9892-ED252603EE4D}" destId="{CD7D81B2-613E-C24D-8A9D-43E24C97E0AA}" srcOrd="0" destOrd="0" presId="urn:microsoft.com/office/officeart/2005/8/layout/list1"/>
    <dgm:cxn modelId="{53BBAD07-410C-FA4F-9508-8983B57F34A4}" type="presParOf" srcId="{3DFB5C62-46E0-F245-9892-ED252603EE4D}" destId="{1EA20ED0-1A47-834A-A388-FA8CEEA7FF08}" srcOrd="1" destOrd="0" presId="urn:microsoft.com/office/officeart/2005/8/layout/list1"/>
    <dgm:cxn modelId="{318DF491-5236-6F41-B415-6406CAFDC512}" type="presParOf" srcId="{C451F437-E650-6E42-9235-1F5E6C5080B7}" destId="{EB85F721-BBAC-3341-8BAF-E73CDEFCCA18}" srcOrd="1" destOrd="0" presId="urn:microsoft.com/office/officeart/2005/8/layout/list1"/>
    <dgm:cxn modelId="{0110FC24-0C20-DC4B-9C5F-1271630C62AA}" type="presParOf" srcId="{C451F437-E650-6E42-9235-1F5E6C5080B7}" destId="{44250AA3-87ED-B24B-9DCE-F74309F62692}" srcOrd="2" destOrd="0" presId="urn:microsoft.com/office/officeart/2005/8/layout/list1"/>
    <dgm:cxn modelId="{F0C15C62-214E-AC41-932D-F9C0864308CF}" type="presParOf" srcId="{C451F437-E650-6E42-9235-1F5E6C5080B7}" destId="{52A3099D-581A-C946-A83F-289ED31351E3}" srcOrd="3" destOrd="0" presId="urn:microsoft.com/office/officeart/2005/8/layout/list1"/>
    <dgm:cxn modelId="{770C64A8-9410-9C4E-A66A-4DDAFB0AE422}" type="presParOf" srcId="{C451F437-E650-6E42-9235-1F5E6C5080B7}" destId="{B080DA49-66B4-E542-BD64-3048AC9F744D}" srcOrd="4" destOrd="0" presId="urn:microsoft.com/office/officeart/2005/8/layout/list1"/>
    <dgm:cxn modelId="{E567A793-229E-024E-93CE-06C2DB1B4ECD}" type="presParOf" srcId="{B080DA49-66B4-E542-BD64-3048AC9F744D}" destId="{49851E5A-85EA-7B4B-8D33-A56FD4C35996}" srcOrd="0" destOrd="0" presId="urn:microsoft.com/office/officeart/2005/8/layout/list1"/>
    <dgm:cxn modelId="{283D5E21-D014-854C-BFB0-8586CA85E6C0}" type="presParOf" srcId="{B080DA49-66B4-E542-BD64-3048AC9F744D}" destId="{8FD50229-4F63-3349-83B9-3088618CCE6A}" srcOrd="1" destOrd="0" presId="urn:microsoft.com/office/officeart/2005/8/layout/list1"/>
    <dgm:cxn modelId="{7DC58FF3-F007-9540-A853-D9FFC7062A17}" type="presParOf" srcId="{C451F437-E650-6E42-9235-1F5E6C5080B7}" destId="{CF6F48C3-9EAA-1049-B504-4933A6815D33}" srcOrd="5" destOrd="0" presId="urn:microsoft.com/office/officeart/2005/8/layout/list1"/>
    <dgm:cxn modelId="{E2F1F831-D4E5-B54D-A57E-668E152EDA6C}" type="presParOf" srcId="{C451F437-E650-6E42-9235-1F5E6C5080B7}" destId="{6A089F70-6131-DC4D-9DB5-739A46CCD31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7F4513-88F8-5942-BA68-0DC481A0F889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466FEFF-51F3-1648-9B97-308362DBE80A}">
      <dgm:prSet phldrT="[文本]"/>
      <dgm:spPr/>
      <dgm:t>
        <a:bodyPr/>
        <a:lstStyle/>
        <a:p>
          <a:r>
            <a:rPr lang="en-US" altLang="zh-CN" dirty="0" err="1"/>
            <a:t>SchedulerX</a:t>
          </a:r>
          <a:r>
            <a:rPr lang="en-US" altLang="zh-CN" dirty="0"/>
            <a:t>(Grid)</a:t>
          </a:r>
          <a:endParaRPr lang="zh-CN" altLang="en-US" dirty="0"/>
        </a:p>
      </dgm:t>
    </dgm:pt>
    <dgm:pt modelId="{33D70AFD-2336-B748-A854-6BB247BAD8FF}" type="parTrans" cxnId="{91FD90CA-CAB6-8047-BF42-EEB22FCE69D7}">
      <dgm:prSet/>
      <dgm:spPr/>
      <dgm:t>
        <a:bodyPr/>
        <a:lstStyle/>
        <a:p>
          <a:endParaRPr lang="zh-CN" altLang="en-US"/>
        </a:p>
      </dgm:t>
    </dgm:pt>
    <dgm:pt modelId="{F1863F5E-E553-2248-BD64-1E57798F52A0}" type="sibTrans" cxnId="{91FD90CA-CAB6-8047-BF42-EEB22FCE69D7}">
      <dgm:prSet/>
      <dgm:spPr/>
      <dgm:t>
        <a:bodyPr/>
        <a:lstStyle/>
        <a:p>
          <a:endParaRPr lang="zh-CN" altLang="en-US"/>
        </a:p>
      </dgm:t>
    </dgm:pt>
    <dgm:pt modelId="{A3382B87-E866-AB46-8E22-FAA9B7CF1996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客户端机器自组集群</a:t>
          </a:r>
          <a:endParaRPr lang="zh-CN" altLang="en-US" dirty="0"/>
        </a:p>
      </dgm:t>
    </dgm:pt>
    <dgm:pt modelId="{8B6A7715-6A96-234A-943A-778AEFC83023}" type="parTrans" cxnId="{3063362C-A6BC-F843-BB6D-6404F005284F}">
      <dgm:prSet/>
      <dgm:spPr/>
      <dgm:t>
        <a:bodyPr/>
        <a:lstStyle/>
        <a:p>
          <a:endParaRPr lang="zh-CN" altLang="en-US"/>
        </a:p>
      </dgm:t>
    </dgm:pt>
    <dgm:pt modelId="{4F23B8F2-C49E-524E-82CB-BAFFB90E2833}" type="sibTrans" cxnId="{3063362C-A6BC-F843-BB6D-6404F005284F}">
      <dgm:prSet/>
      <dgm:spPr/>
      <dgm:t>
        <a:bodyPr/>
        <a:lstStyle/>
        <a:p>
          <a:endParaRPr lang="zh-CN" altLang="en-US"/>
        </a:p>
      </dgm:t>
    </dgm:pt>
    <dgm:pt modelId="{17E4CB71-9A54-CB4A-ABEC-E84361C70829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任务分发负载均衡</a:t>
          </a:r>
          <a:endParaRPr lang="zh-CN" altLang="en-US" dirty="0"/>
        </a:p>
      </dgm:t>
    </dgm:pt>
    <dgm:pt modelId="{673AC681-5C5A-1E49-9DD1-F908182DF0F3}" type="parTrans" cxnId="{CD0BFAA8-394C-2C4C-AFFF-6A4B84E2BDF6}">
      <dgm:prSet/>
      <dgm:spPr/>
      <dgm:t>
        <a:bodyPr/>
        <a:lstStyle/>
        <a:p>
          <a:endParaRPr lang="zh-CN" altLang="en-US"/>
        </a:p>
      </dgm:t>
    </dgm:pt>
    <dgm:pt modelId="{6991E8C6-F4E8-274B-ADC3-70AC336B5293}" type="sibTrans" cxnId="{CD0BFAA8-394C-2C4C-AFFF-6A4B84E2BDF6}">
      <dgm:prSet/>
      <dgm:spPr/>
      <dgm:t>
        <a:bodyPr/>
        <a:lstStyle/>
        <a:p>
          <a:endParaRPr lang="zh-CN" altLang="en-US"/>
        </a:p>
      </dgm:t>
    </dgm:pt>
    <dgm:pt modelId="{EAB263B2-BEB5-7D46-8566-E6A4178140A6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支持故障转移</a:t>
          </a:r>
          <a:endParaRPr lang="zh-CN" altLang="en-US" dirty="0"/>
        </a:p>
      </dgm:t>
    </dgm:pt>
    <dgm:pt modelId="{7AECDEDE-1632-EA4F-AE2F-1D0239B4C9A3}" type="parTrans" cxnId="{9F8E76DE-A6C9-1C41-80F0-79ED2726D160}">
      <dgm:prSet/>
      <dgm:spPr/>
      <dgm:t>
        <a:bodyPr/>
        <a:lstStyle/>
        <a:p>
          <a:endParaRPr lang="zh-CN" altLang="en-US"/>
        </a:p>
      </dgm:t>
    </dgm:pt>
    <dgm:pt modelId="{7DDE51E2-3513-5048-831B-F00E25EF9A65}" type="sibTrans" cxnId="{9F8E76DE-A6C9-1C41-80F0-79ED2726D160}">
      <dgm:prSet/>
      <dgm:spPr/>
      <dgm:t>
        <a:bodyPr/>
        <a:lstStyle/>
        <a:p>
          <a:endParaRPr lang="zh-CN" altLang="en-US"/>
        </a:p>
      </dgm:t>
    </dgm:pt>
    <dgm:pt modelId="{87D19DD2-389A-0541-A455-A30EF3FEC42C}" type="pres">
      <dgm:prSet presAssocID="{5D7F4513-88F8-5942-BA68-0DC481A0F88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58D64C-4DA3-6948-AF08-82FD1DB9D7B2}" type="pres">
      <dgm:prSet presAssocID="{5466FEFF-51F3-1648-9B97-308362DBE80A}" presName="root1" presStyleCnt="0"/>
      <dgm:spPr/>
    </dgm:pt>
    <dgm:pt modelId="{767AD0FA-35C9-CE42-B1E9-EEB0786D0A3D}" type="pres">
      <dgm:prSet presAssocID="{5466FEFF-51F3-1648-9B97-308362DBE80A}" presName="LevelOneTextNode" presStyleLbl="node0" presStyleIdx="0" presStyleCnt="1">
        <dgm:presLayoutVars>
          <dgm:chPref val="3"/>
        </dgm:presLayoutVars>
      </dgm:prSet>
      <dgm:spPr/>
    </dgm:pt>
    <dgm:pt modelId="{1D9B8091-DBF4-B24B-B3D7-EFDEEDD8EEF4}" type="pres">
      <dgm:prSet presAssocID="{5466FEFF-51F3-1648-9B97-308362DBE80A}" presName="level2hierChild" presStyleCnt="0"/>
      <dgm:spPr/>
    </dgm:pt>
    <dgm:pt modelId="{3B28764C-2CBF-4644-96F6-10466FC5A677}" type="pres">
      <dgm:prSet presAssocID="{8B6A7715-6A96-234A-943A-778AEFC83023}" presName="conn2-1" presStyleLbl="parChTrans1D2" presStyleIdx="0" presStyleCnt="3"/>
      <dgm:spPr/>
    </dgm:pt>
    <dgm:pt modelId="{1977103B-2CA2-D147-9240-8A4F3C1C5F26}" type="pres">
      <dgm:prSet presAssocID="{8B6A7715-6A96-234A-943A-778AEFC83023}" presName="connTx" presStyleLbl="parChTrans1D2" presStyleIdx="0" presStyleCnt="3"/>
      <dgm:spPr/>
    </dgm:pt>
    <dgm:pt modelId="{403B4AB8-9C2F-F74C-813E-E8A3A8E04B2A}" type="pres">
      <dgm:prSet presAssocID="{A3382B87-E866-AB46-8E22-FAA9B7CF1996}" presName="root2" presStyleCnt="0"/>
      <dgm:spPr/>
    </dgm:pt>
    <dgm:pt modelId="{E99F0590-9D2B-4548-93B6-6F8A8965E101}" type="pres">
      <dgm:prSet presAssocID="{A3382B87-E866-AB46-8E22-FAA9B7CF1996}" presName="LevelTwoTextNode" presStyleLbl="node2" presStyleIdx="0" presStyleCnt="3" custScaleX="166486">
        <dgm:presLayoutVars>
          <dgm:chPref val="3"/>
        </dgm:presLayoutVars>
      </dgm:prSet>
      <dgm:spPr/>
    </dgm:pt>
    <dgm:pt modelId="{B1A0F6CC-3952-5248-89E8-C8D5C48C78C2}" type="pres">
      <dgm:prSet presAssocID="{A3382B87-E866-AB46-8E22-FAA9B7CF1996}" presName="level3hierChild" presStyleCnt="0"/>
      <dgm:spPr/>
    </dgm:pt>
    <dgm:pt modelId="{7D4C38BF-E199-CB41-B974-2BA05FC2AD83}" type="pres">
      <dgm:prSet presAssocID="{673AC681-5C5A-1E49-9DD1-F908182DF0F3}" presName="conn2-1" presStyleLbl="parChTrans1D2" presStyleIdx="1" presStyleCnt="3"/>
      <dgm:spPr/>
    </dgm:pt>
    <dgm:pt modelId="{88361519-926F-9048-8124-EFE4626AC251}" type="pres">
      <dgm:prSet presAssocID="{673AC681-5C5A-1E49-9DD1-F908182DF0F3}" presName="connTx" presStyleLbl="parChTrans1D2" presStyleIdx="1" presStyleCnt="3"/>
      <dgm:spPr/>
    </dgm:pt>
    <dgm:pt modelId="{59D54A77-0967-B745-8B32-D3811D28F553}" type="pres">
      <dgm:prSet presAssocID="{17E4CB71-9A54-CB4A-ABEC-E84361C70829}" presName="root2" presStyleCnt="0"/>
      <dgm:spPr/>
    </dgm:pt>
    <dgm:pt modelId="{C03CD606-D802-1844-A6E0-0BF051348AA0}" type="pres">
      <dgm:prSet presAssocID="{17E4CB71-9A54-CB4A-ABEC-E84361C70829}" presName="LevelTwoTextNode" presStyleLbl="node2" presStyleIdx="1" presStyleCnt="3" custScaleX="166486">
        <dgm:presLayoutVars>
          <dgm:chPref val="3"/>
        </dgm:presLayoutVars>
      </dgm:prSet>
      <dgm:spPr/>
    </dgm:pt>
    <dgm:pt modelId="{E609E446-3DF7-2A45-8DA4-D3F56C0EA408}" type="pres">
      <dgm:prSet presAssocID="{17E4CB71-9A54-CB4A-ABEC-E84361C70829}" presName="level3hierChild" presStyleCnt="0"/>
      <dgm:spPr/>
    </dgm:pt>
    <dgm:pt modelId="{3D92BF00-094A-B549-9FE0-4FE26E00EF1C}" type="pres">
      <dgm:prSet presAssocID="{7AECDEDE-1632-EA4F-AE2F-1D0239B4C9A3}" presName="conn2-1" presStyleLbl="parChTrans1D2" presStyleIdx="2" presStyleCnt="3"/>
      <dgm:spPr/>
    </dgm:pt>
    <dgm:pt modelId="{E70956CC-8EC9-4449-B61C-426518B5ABDE}" type="pres">
      <dgm:prSet presAssocID="{7AECDEDE-1632-EA4F-AE2F-1D0239B4C9A3}" presName="connTx" presStyleLbl="parChTrans1D2" presStyleIdx="2" presStyleCnt="3"/>
      <dgm:spPr/>
    </dgm:pt>
    <dgm:pt modelId="{396CE487-E036-BE4D-84FC-DAC541347ED7}" type="pres">
      <dgm:prSet presAssocID="{EAB263B2-BEB5-7D46-8566-E6A4178140A6}" presName="root2" presStyleCnt="0"/>
      <dgm:spPr/>
    </dgm:pt>
    <dgm:pt modelId="{30579D93-FFCE-F941-8035-AAEF82A0BF6A}" type="pres">
      <dgm:prSet presAssocID="{EAB263B2-BEB5-7D46-8566-E6A4178140A6}" presName="LevelTwoTextNode" presStyleLbl="node2" presStyleIdx="2" presStyleCnt="3" custScaleX="166486">
        <dgm:presLayoutVars>
          <dgm:chPref val="3"/>
        </dgm:presLayoutVars>
      </dgm:prSet>
      <dgm:spPr/>
    </dgm:pt>
    <dgm:pt modelId="{579A262F-F555-5142-BB5E-4A20D81A0815}" type="pres">
      <dgm:prSet presAssocID="{EAB263B2-BEB5-7D46-8566-E6A4178140A6}" presName="level3hierChild" presStyleCnt="0"/>
      <dgm:spPr/>
    </dgm:pt>
  </dgm:ptLst>
  <dgm:cxnLst>
    <dgm:cxn modelId="{029AD113-5342-D244-BACD-B0444DC32281}" type="presOf" srcId="{8B6A7715-6A96-234A-943A-778AEFC83023}" destId="{1977103B-2CA2-D147-9240-8A4F3C1C5F26}" srcOrd="1" destOrd="0" presId="urn:microsoft.com/office/officeart/2008/layout/HorizontalMultiLevelHierarchy"/>
    <dgm:cxn modelId="{3063362C-A6BC-F843-BB6D-6404F005284F}" srcId="{5466FEFF-51F3-1648-9B97-308362DBE80A}" destId="{A3382B87-E866-AB46-8E22-FAA9B7CF1996}" srcOrd="0" destOrd="0" parTransId="{8B6A7715-6A96-234A-943A-778AEFC83023}" sibTransId="{4F23B8F2-C49E-524E-82CB-BAFFB90E2833}"/>
    <dgm:cxn modelId="{F39CE851-5689-8E4A-AFF8-39F5B2A9BED1}" type="presOf" srcId="{EAB263B2-BEB5-7D46-8566-E6A4178140A6}" destId="{30579D93-FFCE-F941-8035-AAEF82A0BF6A}" srcOrd="0" destOrd="0" presId="urn:microsoft.com/office/officeart/2008/layout/HorizontalMultiLevelHierarchy"/>
    <dgm:cxn modelId="{C3E3CC5F-764B-314F-BE67-0BF6B6DFE58D}" type="presOf" srcId="{7AECDEDE-1632-EA4F-AE2F-1D0239B4C9A3}" destId="{E70956CC-8EC9-4449-B61C-426518B5ABDE}" srcOrd="1" destOrd="0" presId="urn:microsoft.com/office/officeart/2008/layout/HorizontalMultiLevelHierarchy"/>
    <dgm:cxn modelId="{E29E3B61-27A5-024C-88A7-3497B02C03B3}" type="presOf" srcId="{5466FEFF-51F3-1648-9B97-308362DBE80A}" destId="{767AD0FA-35C9-CE42-B1E9-EEB0786D0A3D}" srcOrd="0" destOrd="0" presId="urn:microsoft.com/office/officeart/2008/layout/HorizontalMultiLevelHierarchy"/>
    <dgm:cxn modelId="{1093C068-AB55-5445-80F8-75EB7CD61C9E}" type="presOf" srcId="{673AC681-5C5A-1E49-9DD1-F908182DF0F3}" destId="{7D4C38BF-E199-CB41-B974-2BA05FC2AD83}" srcOrd="0" destOrd="0" presId="urn:microsoft.com/office/officeart/2008/layout/HorizontalMultiLevelHierarchy"/>
    <dgm:cxn modelId="{0E0E546B-98ED-D44C-987E-6FAFAA0792DE}" type="presOf" srcId="{A3382B87-E866-AB46-8E22-FAA9B7CF1996}" destId="{E99F0590-9D2B-4548-93B6-6F8A8965E101}" srcOrd="0" destOrd="0" presId="urn:microsoft.com/office/officeart/2008/layout/HorizontalMultiLevelHierarchy"/>
    <dgm:cxn modelId="{749C0C77-BC5B-D243-AF6A-1773193EEB40}" type="presOf" srcId="{5D7F4513-88F8-5942-BA68-0DC481A0F889}" destId="{87D19DD2-389A-0541-A455-A30EF3FEC42C}" srcOrd="0" destOrd="0" presId="urn:microsoft.com/office/officeart/2008/layout/HorizontalMultiLevelHierarchy"/>
    <dgm:cxn modelId="{81C0F49C-6694-D741-9B06-657984F9AAF0}" type="presOf" srcId="{7AECDEDE-1632-EA4F-AE2F-1D0239B4C9A3}" destId="{3D92BF00-094A-B549-9FE0-4FE26E00EF1C}" srcOrd="0" destOrd="0" presId="urn:microsoft.com/office/officeart/2008/layout/HorizontalMultiLevelHierarchy"/>
    <dgm:cxn modelId="{CD0BFAA8-394C-2C4C-AFFF-6A4B84E2BDF6}" srcId="{5466FEFF-51F3-1648-9B97-308362DBE80A}" destId="{17E4CB71-9A54-CB4A-ABEC-E84361C70829}" srcOrd="1" destOrd="0" parTransId="{673AC681-5C5A-1E49-9DD1-F908182DF0F3}" sibTransId="{6991E8C6-F4E8-274B-ADC3-70AC336B5293}"/>
    <dgm:cxn modelId="{91B5BDB9-D30E-E340-8E8B-A5B70D14A1B0}" type="presOf" srcId="{8B6A7715-6A96-234A-943A-778AEFC83023}" destId="{3B28764C-2CBF-4644-96F6-10466FC5A677}" srcOrd="0" destOrd="0" presId="urn:microsoft.com/office/officeart/2008/layout/HorizontalMultiLevelHierarchy"/>
    <dgm:cxn modelId="{91FD90CA-CAB6-8047-BF42-EEB22FCE69D7}" srcId="{5D7F4513-88F8-5942-BA68-0DC481A0F889}" destId="{5466FEFF-51F3-1648-9B97-308362DBE80A}" srcOrd="0" destOrd="0" parTransId="{33D70AFD-2336-B748-A854-6BB247BAD8FF}" sibTransId="{F1863F5E-E553-2248-BD64-1E57798F52A0}"/>
    <dgm:cxn modelId="{9F8E76DE-A6C9-1C41-80F0-79ED2726D160}" srcId="{5466FEFF-51F3-1648-9B97-308362DBE80A}" destId="{EAB263B2-BEB5-7D46-8566-E6A4178140A6}" srcOrd="2" destOrd="0" parTransId="{7AECDEDE-1632-EA4F-AE2F-1D0239B4C9A3}" sibTransId="{7DDE51E2-3513-5048-831B-F00E25EF9A65}"/>
    <dgm:cxn modelId="{442CFAE4-F903-1240-A939-CF6CA4867933}" type="presOf" srcId="{17E4CB71-9A54-CB4A-ABEC-E84361C70829}" destId="{C03CD606-D802-1844-A6E0-0BF051348AA0}" srcOrd="0" destOrd="0" presId="urn:microsoft.com/office/officeart/2008/layout/HorizontalMultiLevelHierarchy"/>
    <dgm:cxn modelId="{B63815EA-4F60-A141-B7BA-D8018B3A24BB}" type="presOf" srcId="{673AC681-5C5A-1E49-9DD1-F908182DF0F3}" destId="{88361519-926F-9048-8124-EFE4626AC251}" srcOrd="1" destOrd="0" presId="urn:microsoft.com/office/officeart/2008/layout/HorizontalMultiLevelHierarchy"/>
    <dgm:cxn modelId="{E81A268A-4094-364A-B0B2-AE9FA3900270}" type="presParOf" srcId="{87D19DD2-389A-0541-A455-A30EF3FEC42C}" destId="{6458D64C-4DA3-6948-AF08-82FD1DB9D7B2}" srcOrd="0" destOrd="0" presId="urn:microsoft.com/office/officeart/2008/layout/HorizontalMultiLevelHierarchy"/>
    <dgm:cxn modelId="{CE2BBDA3-F2D6-C740-B1BA-1841D8D4D12B}" type="presParOf" srcId="{6458D64C-4DA3-6948-AF08-82FD1DB9D7B2}" destId="{767AD0FA-35C9-CE42-B1E9-EEB0786D0A3D}" srcOrd="0" destOrd="0" presId="urn:microsoft.com/office/officeart/2008/layout/HorizontalMultiLevelHierarchy"/>
    <dgm:cxn modelId="{7533BE3A-2A81-1645-9A0A-0BB6F654F30F}" type="presParOf" srcId="{6458D64C-4DA3-6948-AF08-82FD1DB9D7B2}" destId="{1D9B8091-DBF4-B24B-B3D7-EFDEEDD8EEF4}" srcOrd="1" destOrd="0" presId="urn:microsoft.com/office/officeart/2008/layout/HorizontalMultiLevelHierarchy"/>
    <dgm:cxn modelId="{2083A846-BC5B-E64C-9CCC-4C1C7445EED3}" type="presParOf" srcId="{1D9B8091-DBF4-B24B-B3D7-EFDEEDD8EEF4}" destId="{3B28764C-2CBF-4644-96F6-10466FC5A677}" srcOrd="0" destOrd="0" presId="urn:microsoft.com/office/officeart/2008/layout/HorizontalMultiLevelHierarchy"/>
    <dgm:cxn modelId="{E21D2951-B523-2949-887C-A7B7BC3E6F98}" type="presParOf" srcId="{3B28764C-2CBF-4644-96F6-10466FC5A677}" destId="{1977103B-2CA2-D147-9240-8A4F3C1C5F26}" srcOrd="0" destOrd="0" presId="urn:microsoft.com/office/officeart/2008/layout/HorizontalMultiLevelHierarchy"/>
    <dgm:cxn modelId="{5AB1B2A3-EDC6-464E-B664-DDEA84F057D0}" type="presParOf" srcId="{1D9B8091-DBF4-B24B-B3D7-EFDEEDD8EEF4}" destId="{403B4AB8-9C2F-F74C-813E-E8A3A8E04B2A}" srcOrd="1" destOrd="0" presId="urn:microsoft.com/office/officeart/2008/layout/HorizontalMultiLevelHierarchy"/>
    <dgm:cxn modelId="{03A60DBC-004A-1F45-BDC0-6061AF9EE349}" type="presParOf" srcId="{403B4AB8-9C2F-F74C-813E-E8A3A8E04B2A}" destId="{E99F0590-9D2B-4548-93B6-6F8A8965E101}" srcOrd="0" destOrd="0" presId="urn:microsoft.com/office/officeart/2008/layout/HorizontalMultiLevelHierarchy"/>
    <dgm:cxn modelId="{0BD11A95-36BD-6E4D-8EAD-6C3019A1E48E}" type="presParOf" srcId="{403B4AB8-9C2F-F74C-813E-E8A3A8E04B2A}" destId="{B1A0F6CC-3952-5248-89E8-C8D5C48C78C2}" srcOrd="1" destOrd="0" presId="urn:microsoft.com/office/officeart/2008/layout/HorizontalMultiLevelHierarchy"/>
    <dgm:cxn modelId="{6BC614B7-5B5F-C247-A01C-1DF92FFC5E3B}" type="presParOf" srcId="{1D9B8091-DBF4-B24B-B3D7-EFDEEDD8EEF4}" destId="{7D4C38BF-E199-CB41-B974-2BA05FC2AD83}" srcOrd="2" destOrd="0" presId="urn:microsoft.com/office/officeart/2008/layout/HorizontalMultiLevelHierarchy"/>
    <dgm:cxn modelId="{0568A06A-C944-8247-B728-D422CC4CCA16}" type="presParOf" srcId="{7D4C38BF-E199-CB41-B974-2BA05FC2AD83}" destId="{88361519-926F-9048-8124-EFE4626AC251}" srcOrd="0" destOrd="0" presId="urn:microsoft.com/office/officeart/2008/layout/HorizontalMultiLevelHierarchy"/>
    <dgm:cxn modelId="{CA04C916-DC83-A745-97E4-76D73994D6E6}" type="presParOf" srcId="{1D9B8091-DBF4-B24B-B3D7-EFDEEDD8EEF4}" destId="{59D54A77-0967-B745-8B32-D3811D28F553}" srcOrd="3" destOrd="0" presId="urn:microsoft.com/office/officeart/2008/layout/HorizontalMultiLevelHierarchy"/>
    <dgm:cxn modelId="{A0324298-CB32-D649-A609-6D2C2A7F888C}" type="presParOf" srcId="{59D54A77-0967-B745-8B32-D3811D28F553}" destId="{C03CD606-D802-1844-A6E0-0BF051348AA0}" srcOrd="0" destOrd="0" presId="urn:microsoft.com/office/officeart/2008/layout/HorizontalMultiLevelHierarchy"/>
    <dgm:cxn modelId="{92FF7B90-D075-B749-A694-A04611DFD2E4}" type="presParOf" srcId="{59D54A77-0967-B745-8B32-D3811D28F553}" destId="{E609E446-3DF7-2A45-8DA4-D3F56C0EA408}" srcOrd="1" destOrd="0" presId="urn:microsoft.com/office/officeart/2008/layout/HorizontalMultiLevelHierarchy"/>
    <dgm:cxn modelId="{B09A21E0-C9EF-2A49-A52C-C6D5FD0204FF}" type="presParOf" srcId="{1D9B8091-DBF4-B24B-B3D7-EFDEEDD8EEF4}" destId="{3D92BF00-094A-B549-9FE0-4FE26E00EF1C}" srcOrd="4" destOrd="0" presId="urn:microsoft.com/office/officeart/2008/layout/HorizontalMultiLevelHierarchy"/>
    <dgm:cxn modelId="{E406D302-7FEB-8A40-9833-2D0106DE9842}" type="presParOf" srcId="{3D92BF00-094A-B549-9FE0-4FE26E00EF1C}" destId="{E70956CC-8EC9-4449-B61C-426518B5ABDE}" srcOrd="0" destOrd="0" presId="urn:microsoft.com/office/officeart/2008/layout/HorizontalMultiLevelHierarchy"/>
    <dgm:cxn modelId="{864ACE78-89E6-7F47-AAE8-083C286905B7}" type="presParOf" srcId="{1D9B8091-DBF4-B24B-B3D7-EFDEEDD8EEF4}" destId="{396CE487-E036-BE4D-84FC-DAC541347ED7}" srcOrd="5" destOrd="0" presId="urn:microsoft.com/office/officeart/2008/layout/HorizontalMultiLevelHierarchy"/>
    <dgm:cxn modelId="{77A61623-84BE-1544-A88B-7E5DDB3598D9}" type="presParOf" srcId="{396CE487-E036-BE4D-84FC-DAC541347ED7}" destId="{30579D93-FFCE-F941-8035-AAEF82A0BF6A}" srcOrd="0" destOrd="0" presId="urn:microsoft.com/office/officeart/2008/layout/HorizontalMultiLevelHierarchy"/>
    <dgm:cxn modelId="{0A623650-9CA2-7F42-BBE0-2E6C54A8055A}" type="presParOf" srcId="{396CE487-E036-BE4D-84FC-DAC541347ED7}" destId="{579A262F-F555-5142-BB5E-4A20D81A081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DA1577-7035-8241-8B3E-F73943739B16}" type="doc">
      <dgm:prSet loTypeId="urn:microsoft.com/office/officeart/2008/layout/VerticalCurvedLis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0A1AE9C-FDA0-A740-9C0A-E18B7A820736}">
      <dgm:prSet phldrT="[文本]"/>
      <dgm:spPr/>
      <dgm:t>
        <a:bodyPr/>
        <a:lstStyle/>
        <a:p>
          <a:r>
            <a:rPr lang="zh-CN" altLang="en-US" dirty="0"/>
            <a:t>任务批处理</a:t>
          </a:r>
        </a:p>
      </dgm:t>
    </dgm:pt>
    <dgm:pt modelId="{55B117AF-5F8E-C14B-973C-10A844D1F214}" type="parTrans" cxnId="{1586B05A-2183-3447-9B40-4E918BC1FEB6}">
      <dgm:prSet/>
      <dgm:spPr/>
      <dgm:t>
        <a:bodyPr/>
        <a:lstStyle/>
        <a:p>
          <a:endParaRPr lang="zh-CN" altLang="en-US"/>
        </a:p>
      </dgm:t>
    </dgm:pt>
    <dgm:pt modelId="{1072506B-B2DB-5E47-ADE1-298C8A4F1720}" type="sibTrans" cxnId="{1586B05A-2183-3447-9B40-4E918BC1FEB6}">
      <dgm:prSet/>
      <dgm:spPr/>
      <dgm:t>
        <a:bodyPr/>
        <a:lstStyle/>
        <a:p>
          <a:endParaRPr lang="zh-CN" altLang="en-US"/>
        </a:p>
      </dgm:t>
    </dgm:pt>
    <dgm:pt modelId="{2341EC43-E71B-F049-9890-6A79C2F20AC4}">
      <dgm:prSet phldrT="[文本]"/>
      <dgm:spPr/>
      <dgm:t>
        <a:bodyPr/>
        <a:lstStyle/>
        <a:p>
          <a:r>
            <a:rPr lang="zh-CN" altLang="en-US" dirty="0"/>
            <a:t>异常补偿机制</a:t>
          </a:r>
        </a:p>
      </dgm:t>
    </dgm:pt>
    <dgm:pt modelId="{0D59A961-E3A7-1E46-8E45-95F008D61958}" type="parTrans" cxnId="{5F4A2A5D-B3AF-6A4A-9254-248F51C3E4E1}">
      <dgm:prSet/>
      <dgm:spPr/>
      <dgm:t>
        <a:bodyPr/>
        <a:lstStyle/>
        <a:p>
          <a:endParaRPr lang="zh-CN" altLang="en-US"/>
        </a:p>
      </dgm:t>
    </dgm:pt>
    <dgm:pt modelId="{ABA41902-5579-8B48-A9ED-7926747DAE2C}" type="sibTrans" cxnId="{5F4A2A5D-B3AF-6A4A-9254-248F51C3E4E1}">
      <dgm:prSet/>
      <dgm:spPr/>
      <dgm:t>
        <a:bodyPr/>
        <a:lstStyle/>
        <a:p>
          <a:endParaRPr lang="zh-CN" altLang="en-US"/>
        </a:p>
      </dgm:t>
    </dgm:pt>
    <dgm:pt modelId="{490B716C-2B72-084D-B362-78349C276647}">
      <dgm:prSet phldrT="[文本]"/>
      <dgm:spPr/>
      <dgm:t>
        <a:bodyPr/>
        <a:lstStyle/>
        <a:p>
          <a:r>
            <a:rPr lang="zh-CN" altLang="en-US" dirty="0"/>
            <a:t>有限状态机执行</a:t>
          </a:r>
        </a:p>
      </dgm:t>
    </dgm:pt>
    <dgm:pt modelId="{28DB9B36-1448-D84A-A73B-B316F5EEA6D3}" type="parTrans" cxnId="{DD40657F-686E-B844-ABFB-209912F59DDD}">
      <dgm:prSet/>
      <dgm:spPr/>
      <dgm:t>
        <a:bodyPr/>
        <a:lstStyle/>
        <a:p>
          <a:endParaRPr lang="zh-CN" altLang="en-US"/>
        </a:p>
      </dgm:t>
    </dgm:pt>
    <dgm:pt modelId="{C51E1C66-833A-DD43-94A3-0DEEC17801E2}" type="sibTrans" cxnId="{DD40657F-686E-B844-ABFB-209912F59DDD}">
      <dgm:prSet/>
      <dgm:spPr/>
      <dgm:t>
        <a:bodyPr/>
        <a:lstStyle/>
        <a:p>
          <a:endParaRPr lang="zh-CN" altLang="en-US"/>
        </a:p>
      </dgm:t>
    </dgm:pt>
    <dgm:pt modelId="{E44ED171-1D3B-7C44-AA9C-1DC0B9B2225C}" type="pres">
      <dgm:prSet presAssocID="{B1DA1577-7035-8241-8B3E-F73943739B16}" presName="Name0" presStyleCnt="0">
        <dgm:presLayoutVars>
          <dgm:chMax val="7"/>
          <dgm:chPref val="7"/>
          <dgm:dir/>
        </dgm:presLayoutVars>
      </dgm:prSet>
      <dgm:spPr/>
    </dgm:pt>
    <dgm:pt modelId="{AC96261F-3892-E04A-8789-C627B560E35B}" type="pres">
      <dgm:prSet presAssocID="{B1DA1577-7035-8241-8B3E-F73943739B16}" presName="Name1" presStyleCnt="0"/>
      <dgm:spPr/>
    </dgm:pt>
    <dgm:pt modelId="{4DAAD7CC-5817-B146-8D53-4057B5B9EB0E}" type="pres">
      <dgm:prSet presAssocID="{B1DA1577-7035-8241-8B3E-F73943739B16}" presName="cycle" presStyleCnt="0"/>
      <dgm:spPr/>
    </dgm:pt>
    <dgm:pt modelId="{56574281-C0C7-1045-9468-9E2C5231D3E3}" type="pres">
      <dgm:prSet presAssocID="{B1DA1577-7035-8241-8B3E-F73943739B16}" presName="srcNode" presStyleLbl="node1" presStyleIdx="0" presStyleCnt="3"/>
      <dgm:spPr/>
    </dgm:pt>
    <dgm:pt modelId="{81386E9D-1BC8-CB4E-A4FD-FECA817D5B7D}" type="pres">
      <dgm:prSet presAssocID="{B1DA1577-7035-8241-8B3E-F73943739B16}" presName="conn" presStyleLbl="parChTrans1D2" presStyleIdx="0" presStyleCnt="1"/>
      <dgm:spPr/>
    </dgm:pt>
    <dgm:pt modelId="{A1B68440-99EF-FA42-87A2-4D3BEA3BF852}" type="pres">
      <dgm:prSet presAssocID="{B1DA1577-7035-8241-8B3E-F73943739B16}" presName="extraNode" presStyleLbl="node1" presStyleIdx="0" presStyleCnt="3"/>
      <dgm:spPr/>
    </dgm:pt>
    <dgm:pt modelId="{2C52FCCF-F1F8-C345-A5A3-561D115AB1C9}" type="pres">
      <dgm:prSet presAssocID="{B1DA1577-7035-8241-8B3E-F73943739B16}" presName="dstNode" presStyleLbl="node1" presStyleIdx="0" presStyleCnt="3"/>
      <dgm:spPr/>
    </dgm:pt>
    <dgm:pt modelId="{FAFD14D3-48F7-3544-A34C-57B59FF09922}" type="pres">
      <dgm:prSet presAssocID="{E0A1AE9C-FDA0-A740-9C0A-E18B7A820736}" presName="text_1" presStyleLbl="node1" presStyleIdx="0" presStyleCnt="3">
        <dgm:presLayoutVars>
          <dgm:bulletEnabled val="1"/>
        </dgm:presLayoutVars>
      </dgm:prSet>
      <dgm:spPr/>
    </dgm:pt>
    <dgm:pt modelId="{C5A526F6-91E4-5D44-A0A4-8D5EB9DD57F7}" type="pres">
      <dgm:prSet presAssocID="{E0A1AE9C-FDA0-A740-9C0A-E18B7A820736}" presName="accent_1" presStyleCnt="0"/>
      <dgm:spPr/>
    </dgm:pt>
    <dgm:pt modelId="{F8951CA3-8034-5E46-A152-D980FDABBB5D}" type="pres">
      <dgm:prSet presAssocID="{E0A1AE9C-FDA0-A740-9C0A-E18B7A820736}" presName="accentRepeatNode" presStyleLbl="solidFgAcc1" presStyleIdx="0" presStyleCnt="3"/>
      <dgm:spPr/>
    </dgm:pt>
    <dgm:pt modelId="{387CF771-5F72-F742-BEA6-34EFEB6B5A5F}" type="pres">
      <dgm:prSet presAssocID="{2341EC43-E71B-F049-9890-6A79C2F20AC4}" presName="text_2" presStyleLbl="node1" presStyleIdx="1" presStyleCnt="3">
        <dgm:presLayoutVars>
          <dgm:bulletEnabled val="1"/>
        </dgm:presLayoutVars>
      </dgm:prSet>
      <dgm:spPr/>
    </dgm:pt>
    <dgm:pt modelId="{FD510769-8486-F943-A67C-36B3C13ADCF3}" type="pres">
      <dgm:prSet presAssocID="{2341EC43-E71B-F049-9890-6A79C2F20AC4}" presName="accent_2" presStyleCnt="0"/>
      <dgm:spPr/>
    </dgm:pt>
    <dgm:pt modelId="{CD2B0627-B806-C94B-9195-3E2D5A8F7390}" type="pres">
      <dgm:prSet presAssocID="{2341EC43-E71B-F049-9890-6A79C2F20AC4}" presName="accentRepeatNode" presStyleLbl="solidFgAcc1" presStyleIdx="1" presStyleCnt="3"/>
      <dgm:spPr/>
    </dgm:pt>
    <dgm:pt modelId="{A86472AD-AE5A-E84E-8320-8087D36429AD}" type="pres">
      <dgm:prSet presAssocID="{490B716C-2B72-084D-B362-78349C276647}" presName="text_3" presStyleLbl="node1" presStyleIdx="2" presStyleCnt="3">
        <dgm:presLayoutVars>
          <dgm:bulletEnabled val="1"/>
        </dgm:presLayoutVars>
      </dgm:prSet>
      <dgm:spPr/>
    </dgm:pt>
    <dgm:pt modelId="{4E40A7CC-55BB-2A48-B6A3-75B0A09C657A}" type="pres">
      <dgm:prSet presAssocID="{490B716C-2B72-084D-B362-78349C276647}" presName="accent_3" presStyleCnt="0"/>
      <dgm:spPr/>
    </dgm:pt>
    <dgm:pt modelId="{6CC5A2EE-ED73-264A-A2E9-E2A279762C47}" type="pres">
      <dgm:prSet presAssocID="{490B716C-2B72-084D-B362-78349C276647}" presName="accentRepeatNode" presStyleLbl="solidFgAcc1" presStyleIdx="2" presStyleCnt="3"/>
      <dgm:spPr/>
    </dgm:pt>
  </dgm:ptLst>
  <dgm:cxnLst>
    <dgm:cxn modelId="{F9BF4010-8684-204E-A2C7-3B182B380E68}" type="presOf" srcId="{490B716C-2B72-084D-B362-78349C276647}" destId="{A86472AD-AE5A-E84E-8320-8087D36429AD}" srcOrd="0" destOrd="0" presId="urn:microsoft.com/office/officeart/2008/layout/VerticalCurvedList"/>
    <dgm:cxn modelId="{37647C44-67FC-8A43-8082-0198404ACB47}" type="presOf" srcId="{2341EC43-E71B-F049-9890-6A79C2F20AC4}" destId="{387CF771-5F72-F742-BEA6-34EFEB6B5A5F}" srcOrd="0" destOrd="0" presId="urn:microsoft.com/office/officeart/2008/layout/VerticalCurvedList"/>
    <dgm:cxn modelId="{1586B05A-2183-3447-9B40-4E918BC1FEB6}" srcId="{B1DA1577-7035-8241-8B3E-F73943739B16}" destId="{E0A1AE9C-FDA0-A740-9C0A-E18B7A820736}" srcOrd="0" destOrd="0" parTransId="{55B117AF-5F8E-C14B-973C-10A844D1F214}" sibTransId="{1072506B-B2DB-5E47-ADE1-298C8A4F1720}"/>
    <dgm:cxn modelId="{5F4A2A5D-B3AF-6A4A-9254-248F51C3E4E1}" srcId="{B1DA1577-7035-8241-8B3E-F73943739B16}" destId="{2341EC43-E71B-F049-9890-6A79C2F20AC4}" srcOrd="1" destOrd="0" parTransId="{0D59A961-E3A7-1E46-8E45-95F008D61958}" sibTransId="{ABA41902-5579-8B48-A9ED-7926747DAE2C}"/>
    <dgm:cxn modelId="{DD40657F-686E-B844-ABFB-209912F59DDD}" srcId="{B1DA1577-7035-8241-8B3E-F73943739B16}" destId="{490B716C-2B72-084D-B362-78349C276647}" srcOrd="2" destOrd="0" parTransId="{28DB9B36-1448-D84A-A73B-B316F5EEA6D3}" sibTransId="{C51E1C66-833A-DD43-94A3-0DEEC17801E2}"/>
    <dgm:cxn modelId="{1D8941A5-FCB2-D546-985D-CFC70BB7C33C}" type="presOf" srcId="{E0A1AE9C-FDA0-A740-9C0A-E18B7A820736}" destId="{FAFD14D3-48F7-3544-A34C-57B59FF09922}" srcOrd="0" destOrd="0" presId="urn:microsoft.com/office/officeart/2008/layout/VerticalCurvedList"/>
    <dgm:cxn modelId="{F12436A6-252C-7D42-98F5-FFBB645C1B0C}" type="presOf" srcId="{1072506B-B2DB-5E47-ADE1-298C8A4F1720}" destId="{81386E9D-1BC8-CB4E-A4FD-FECA817D5B7D}" srcOrd="0" destOrd="0" presId="urn:microsoft.com/office/officeart/2008/layout/VerticalCurvedList"/>
    <dgm:cxn modelId="{E383EDED-595E-8E42-BB49-1FF88AAD5816}" type="presOf" srcId="{B1DA1577-7035-8241-8B3E-F73943739B16}" destId="{E44ED171-1D3B-7C44-AA9C-1DC0B9B2225C}" srcOrd="0" destOrd="0" presId="urn:microsoft.com/office/officeart/2008/layout/VerticalCurvedList"/>
    <dgm:cxn modelId="{7BF46860-3261-5B49-A528-F57DECEE8B14}" type="presParOf" srcId="{E44ED171-1D3B-7C44-AA9C-1DC0B9B2225C}" destId="{AC96261F-3892-E04A-8789-C627B560E35B}" srcOrd="0" destOrd="0" presId="urn:microsoft.com/office/officeart/2008/layout/VerticalCurvedList"/>
    <dgm:cxn modelId="{2CE7A68B-7756-E044-9D2F-B35CCFB809A4}" type="presParOf" srcId="{AC96261F-3892-E04A-8789-C627B560E35B}" destId="{4DAAD7CC-5817-B146-8D53-4057B5B9EB0E}" srcOrd="0" destOrd="0" presId="urn:microsoft.com/office/officeart/2008/layout/VerticalCurvedList"/>
    <dgm:cxn modelId="{714F0B92-740B-C046-A132-6681CE5E6856}" type="presParOf" srcId="{4DAAD7CC-5817-B146-8D53-4057B5B9EB0E}" destId="{56574281-C0C7-1045-9468-9E2C5231D3E3}" srcOrd="0" destOrd="0" presId="urn:microsoft.com/office/officeart/2008/layout/VerticalCurvedList"/>
    <dgm:cxn modelId="{B1D4AB93-5F92-434C-BD96-043C7205A61D}" type="presParOf" srcId="{4DAAD7CC-5817-B146-8D53-4057B5B9EB0E}" destId="{81386E9D-1BC8-CB4E-A4FD-FECA817D5B7D}" srcOrd="1" destOrd="0" presId="urn:microsoft.com/office/officeart/2008/layout/VerticalCurvedList"/>
    <dgm:cxn modelId="{CB6D2CB4-5D0E-C242-BC51-54A6786AD061}" type="presParOf" srcId="{4DAAD7CC-5817-B146-8D53-4057B5B9EB0E}" destId="{A1B68440-99EF-FA42-87A2-4D3BEA3BF852}" srcOrd="2" destOrd="0" presId="urn:microsoft.com/office/officeart/2008/layout/VerticalCurvedList"/>
    <dgm:cxn modelId="{34C7552A-6182-834D-8327-FCA63DD73837}" type="presParOf" srcId="{4DAAD7CC-5817-B146-8D53-4057B5B9EB0E}" destId="{2C52FCCF-F1F8-C345-A5A3-561D115AB1C9}" srcOrd="3" destOrd="0" presId="urn:microsoft.com/office/officeart/2008/layout/VerticalCurvedList"/>
    <dgm:cxn modelId="{4B9513FE-5C08-F34E-8626-EAF3947060B6}" type="presParOf" srcId="{AC96261F-3892-E04A-8789-C627B560E35B}" destId="{FAFD14D3-48F7-3544-A34C-57B59FF09922}" srcOrd="1" destOrd="0" presId="urn:microsoft.com/office/officeart/2008/layout/VerticalCurvedList"/>
    <dgm:cxn modelId="{9DBC85F8-4941-324C-A4C6-22FC3436AEFB}" type="presParOf" srcId="{AC96261F-3892-E04A-8789-C627B560E35B}" destId="{C5A526F6-91E4-5D44-A0A4-8D5EB9DD57F7}" srcOrd="2" destOrd="0" presId="urn:microsoft.com/office/officeart/2008/layout/VerticalCurvedList"/>
    <dgm:cxn modelId="{43A03941-3204-E743-9ABE-F78F2EF21FCD}" type="presParOf" srcId="{C5A526F6-91E4-5D44-A0A4-8D5EB9DD57F7}" destId="{F8951CA3-8034-5E46-A152-D980FDABBB5D}" srcOrd="0" destOrd="0" presId="urn:microsoft.com/office/officeart/2008/layout/VerticalCurvedList"/>
    <dgm:cxn modelId="{4EF17628-1F88-B24C-AA66-6CC63BE11FED}" type="presParOf" srcId="{AC96261F-3892-E04A-8789-C627B560E35B}" destId="{387CF771-5F72-F742-BEA6-34EFEB6B5A5F}" srcOrd="3" destOrd="0" presId="urn:microsoft.com/office/officeart/2008/layout/VerticalCurvedList"/>
    <dgm:cxn modelId="{BE4DDE37-F21F-EA46-B6D7-13C64A0E7543}" type="presParOf" srcId="{AC96261F-3892-E04A-8789-C627B560E35B}" destId="{FD510769-8486-F943-A67C-36B3C13ADCF3}" srcOrd="4" destOrd="0" presId="urn:microsoft.com/office/officeart/2008/layout/VerticalCurvedList"/>
    <dgm:cxn modelId="{9B505A59-52C4-7C43-986F-719F2C0BAA47}" type="presParOf" srcId="{FD510769-8486-F943-A67C-36B3C13ADCF3}" destId="{CD2B0627-B806-C94B-9195-3E2D5A8F7390}" srcOrd="0" destOrd="0" presId="urn:microsoft.com/office/officeart/2008/layout/VerticalCurvedList"/>
    <dgm:cxn modelId="{F06027DF-EBFF-F94F-B9D5-6838C88A20DD}" type="presParOf" srcId="{AC96261F-3892-E04A-8789-C627B560E35B}" destId="{A86472AD-AE5A-E84E-8320-8087D36429AD}" srcOrd="5" destOrd="0" presId="urn:microsoft.com/office/officeart/2008/layout/VerticalCurvedList"/>
    <dgm:cxn modelId="{0BF3638B-5621-B547-A0D1-B715FB1B8DC9}" type="presParOf" srcId="{AC96261F-3892-E04A-8789-C627B560E35B}" destId="{4E40A7CC-55BB-2A48-B6A3-75B0A09C657A}" srcOrd="6" destOrd="0" presId="urn:microsoft.com/office/officeart/2008/layout/VerticalCurvedList"/>
    <dgm:cxn modelId="{B993F38C-BB78-B949-9807-3FEBC2D9C1E2}" type="presParOf" srcId="{4E40A7CC-55BB-2A48-B6A3-75B0A09C657A}" destId="{6CC5A2EE-ED73-264A-A2E9-E2A279762C4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DCE5F2-E191-4944-A591-344A672C74E2}" type="doc">
      <dgm:prSet loTypeId="urn:microsoft.com/office/officeart/2005/8/layout/vList2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D3D2724-846E-9242-BB62-E525DC1706D4}">
      <dgm:prSet phldrT="[文本]"/>
      <dgm:spPr/>
      <dgm:t>
        <a:bodyPr/>
        <a:lstStyle/>
        <a:p>
          <a:r>
            <a:rPr lang="zh-CN" altLang="en-US" dirty="0"/>
            <a:t>北斗系统 </a:t>
          </a:r>
          <a:r>
            <a:rPr lang="en-US" altLang="zh-CN" dirty="0"/>
            <a:t>-</a:t>
          </a:r>
          <a:r>
            <a:rPr lang="zh-CN" altLang="en-US" dirty="0"/>
            <a:t> 两层分发</a:t>
          </a:r>
        </a:p>
      </dgm:t>
    </dgm:pt>
    <dgm:pt modelId="{7D85CD85-2BAD-B14E-A3A7-B5B0B5788864}" type="parTrans" cxnId="{FF9B5217-48EA-8349-B94A-261EFF7121F6}">
      <dgm:prSet/>
      <dgm:spPr/>
      <dgm:t>
        <a:bodyPr/>
        <a:lstStyle/>
        <a:p>
          <a:endParaRPr lang="zh-CN" altLang="en-US"/>
        </a:p>
      </dgm:t>
    </dgm:pt>
    <dgm:pt modelId="{795649BB-964C-494C-B99D-19C4F34B3E66}" type="sibTrans" cxnId="{FF9B5217-48EA-8349-B94A-261EFF7121F6}">
      <dgm:prSet/>
      <dgm:spPr/>
      <dgm:t>
        <a:bodyPr/>
        <a:lstStyle/>
        <a:p>
          <a:endParaRPr lang="zh-CN" altLang="en-US"/>
        </a:p>
      </dgm:t>
    </dgm:pt>
    <dgm:pt modelId="{F8F287A1-B5FE-9740-B472-2028FBF17414}">
      <dgm:prSet phldrT="[文本]" custT="1"/>
      <dgm:spPr/>
      <dgm:t>
        <a:bodyPr/>
        <a:lstStyle/>
        <a:p>
          <a:r>
            <a:rPr lang="zh-CN" altLang="en-US" sz="3600" dirty="0"/>
            <a:t>裁剪</a:t>
          </a:r>
          <a:r>
            <a:rPr lang="en-US" altLang="zh-CN" sz="3600" dirty="0"/>
            <a:t>Split</a:t>
          </a:r>
          <a:r>
            <a:rPr lang="zh-CN" altLang="en-US" sz="3600" dirty="0"/>
            <a:t>层</a:t>
          </a:r>
        </a:p>
      </dgm:t>
    </dgm:pt>
    <dgm:pt modelId="{7CD0A1AB-B376-934E-9A36-A4268DCCE98E}" type="parTrans" cxnId="{E4ED78F7-BD2D-3E43-8550-B5A9FC687FDE}">
      <dgm:prSet/>
      <dgm:spPr/>
      <dgm:t>
        <a:bodyPr/>
        <a:lstStyle/>
        <a:p>
          <a:endParaRPr lang="zh-CN" altLang="en-US"/>
        </a:p>
      </dgm:t>
    </dgm:pt>
    <dgm:pt modelId="{130262D3-D6B4-1E4B-8148-59A775CA00FA}" type="sibTrans" cxnId="{E4ED78F7-BD2D-3E43-8550-B5A9FC687FDE}">
      <dgm:prSet/>
      <dgm:spPr/>
      <dgm:t>
        <a:bodyPr/>
        <a:lstStyle/>
        <a:p>
          <a:endParaRPr lang="zh-CN" altLang="en-US"/>
        </a:p>
      </dgm:t>
    </dgm:pt>
    <dgm:pt modelId="{31F7CFF5-75F1-224E-A6CF-9031D6232FBC}">
      <dgm:prSet phldrT="[文本]"/>
      <dgm:spPr/>
      <dgm:t>
        <a:bodyPr/>
        <a:lstStyle/>
        <a:p>
          <a:r>
            <a:rPr lang="zh-CN" altLang="en-US" dirty="0"/>
            <a:t>结算系统 </a:t>
          </a:r>
          <a:r>
            <a:rPr lang="en-US" altLang="zh-CN" dirty="0"/>
            <a:t>-</a:t>
          </a:r>
          <a:r>
            <a:rPr lang="zh-CN" altLang="en-US" dirty="0"/>
            <a:t> 三层分发</a:t>
          </a:r>
        </a:p>
      </dgm:t>
    </dgm:pt>
    <dgm:pt modelId="{F2D8E2C2-F956-104F-9931-7F9D99A5303F}" type="parTrans" cxnId="{92389C11-8FE4-584B-937D-EF151F496E68}">
      <dgm:prSet/>
      <dgm:spPr/>
      <dgm:t>
        <a:bodyPr/>
        <a:lstStyle/>
        <a:p>
          <a:endParaRPr lang="zh-CN" altLang="en-US"/>
        </a:p>
      </dgm:t>
    </dgm:pt>
    <dgm:pt modelId="{D461331A-46A3-1745-85C8-6000AF29491F}" type="sibTrans" cxnId="{92389C11-8FE4-584B-937D-EF151F496E68}">
      <dgm:prSet/>
      <dgm:spPr/>
      <dgm:t>
        <a:bodyPr/>
        <a:lstStyle/>
        <a:p>
          <a:endParaRPr lang="zh-CN" altLang="en-US"/>
        </a:p>
      </dgm:t>
    </dgm:pt>
    <dgm:pt modelId="{8286F544-6E96-164D-9BB2-9B3E99381798}">
      <dgm:prSet phldrT="[文本]" custT="1"/>
      <dgm:spPr/>
      <dgm:t>
        <a:bodyPr/>
        <a:lstStyle/>
        <a:p>
          <a:r>
            <a:rPr lang="en-US" altLang="zh-CN" sz="3600" dirty="0"/>
            <a:t>Split</a:t>
          </a:r>
          <a:r>
            <a:rPr lang="zh-CN" altLang="en-US" sz="3600" dirty="0"/>
            <a:t>层：按照业务线拆分</a:t>
          </a:r>
        </a:p>
      </dgm:t>
    </dgm:pt>
    <dgm:pt modelId="{2448821B-1BD5-1D4B-ABE1-CAC5CA6C6390}" type="parTrans" cxnId="{13E290D8-075A-034D-83F1-7F4E102D621D}">
      <dgm:prSet/>
      <dgm:spPr/>
      <dgm:t>
        <a:bodyPr/>
        <a:lstStyle/>
        <a:p>
          <a:endParaRPr lang="zh-CN" altLang="en-US"/>
        </a:p>
      </dgm:t>
    </dgm:pt>
    <dgm:pt modelId="{79E562A2-67C9-5741-93B1-FD4FD9C36FB1}" type="sibTrans" cxnId="{13E290D8-075A-034D-83F1-7F4E102D621D}">
      <dgm:prSet/>
      <dgm:spPr/>
      <dgm:t>
        <a:bodyPr/>
        <a:lstStyle/>
        <a:p>
          <a:endParaRPr lang="zh-CN" altLang="en-US"/>
        </a:p>
      </dgm:t>
    </dgm:pt>
    <dgm:pt modelId="{5DA5DCA0-45FE-5A4E-B44D-AFFBC506A435}">
      <dgm:prSet phldrT="[文本]" custT="1"/>
      <dgm:spPr/>
      <dgm:t>
        <a:bodyPr/>
        <a:lstStyle/>
        <a:p>
          <a:r>
            <a:rPr lang="en-US" altLang="zh-CN" sz="3600" dirty="0"/>
            <a:t>Load</a:t>
          </a:r>
          <a:r>
            <a:rPr lang="zh-CN" altLang="en-US" sz="3600" dirty="0"/>
            <a:t>层： 直接捞取所有任务的特定条数</a:t>
          </a:r>
        </a:p>
      </dgm:t>
    </dgm:pt>
    <dgm:pt modelId="{076C04E0-C688-B94A-8C5E-7E27239E3F2A}" type="parTrans" cxnId="{B6CAADE4-AC44-774A-A7F2-A19E4EA4CDEC}">
      <dgm:prSet/>
      <dgm:spPr/>
      <dgm:t>
        <a:bodyPr/>
        <a:lstStyle/>
        <a:p>
          <a:endParaRPr lang="zh-CN" altLang="en-US"/>
        </a:p>
      </dgm:t>
    </dgm:pt>
    <dgm:pt modelId="{75FD3784-3F44-7543-BBFF-F51A5954D8B4}" type="sibTrans" cxnId="{B6CAADE4-AC44-774A-A7F2-A19E4EA4CDEC}">
      <dgm:prSet/>
      <dgm:spPr/>
      <dgm:t>
        <a:bodyPr/>
        <a:lstStyle/>
        <a:p>
          <a:endParaRPr lang="zh-CN" altLang="en-US"/>
        </a:p>
      </dgm:t>
    </dgm:pt>
    <dgm:pt modelId="{2ECE939D-0B71-8F48-A939-7C9564BE9304}">
      <dgm:prSet phldrT="[文本]" custT="1"/>
      <dgm:spPr/>
      <dgm:t>
        <a:bodyPr/>
        <a:lstStyle/>
        <a:p>
          <a:r>
            <a:rPr lang="en-US" altLang="zh-CN" sz="3600" dirty="0"/>
            <a:t>Load</a:t>
          </a:r>
          <a:r>
            <a:rPr lang="zh-CN" altLang="en-US" sz="3600" dirty="0"/>
            <a:t>层：捞取分发到业务线任务的特定条数任务</a:t>
          </a:r>
        </a:p>
      </dgm:t>
    </dgm:pt>
    <dgm:pt modelId="{092D5E99-8D46-CE49-8244-726D7791E88E}" type="parTrans" cxnId="{84DB6168-7EF6-B846-954E-717D272D342F}">
      <dgm:prSet/>
      <dgm:spPr/>
      <dgm:t>
        <a:bodyPr/>
        <a:lstStyle/>
        <a:p>
          <a:endParaRPr lang="zh-CN" altLang="en-US"/>
        </a:p>
      </dgm:t>
    </dgm:pt>
    <dgm:pt modelId="{6D5C15CE-1EF6-1443-ACDE-02B1127B6418}" type="sibTrans" cxnId="{84DB6168-7EF6-B846-954E-717D272D342F}">
      <dgm:prSet/>
      <dgm:spPr/>
      <dgm:t>
        <a:bodyPr/>
        <a:lstStyle/>
        <a:p>
          <a:endParaRPr lang="zh-CN" altLang="en-US"/>
        </a:p>
      </dgm:t>
    </dgm:pt>
    <dgm:pt modelId="{EBDE58A5-F025-084E-9A3F-4FB094DAF94E}" type="pres">
      <dgm:prSet presAssocID="{4DDCE5F2-E191-4944-A591-344A672C74E2}" presName="linear" presStyleCnt="0">
        <dgm:presLayoutVars>
          <dgm:animLvl val="lvl"/>
          <dgm:resizeHandles val="exact"/>
        </dgm:presLayoutVars>
      </dgm:prSet>
      <dgm:spPr/>
    </dgm:pt>
    <dgm:pt modelId="{5E2A9479-40F9-EF44-968F-7C41C5DFFE63}" type="pres">
      <dgm:prSet presAssocID="{3D3D2724-846E-9242-BB62-E525DC1706D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5FA6A2-7BB4-1041-8E27-D4F66892DF9B}" type="pres">
      <dgm:prSet presAssocID="{3D3D2724-846E-9242-BB62-E525DC1706D4}" presName="childText" presStyleLbl="revTx" presStyleIdx="0" presStyleCnt="2">
        <dgm:presLayoutVars>
          <dgm:bulletEnabled val="1"/>
        </dgm:presLayoutVars>
      </dgm:prSet>
      <dgm:spPr/>
    </dgm:pt>
    <dgm:pt modelId="{7DC59939-2428-D84D-8EF1-0027713EE6C5}" type="pres">
      <dgm:prSet presAssocID="{31F7CFF5-75F1-224E-A6CF-9031D6232FBC}" presName="parentText" presStyleLbl="node1" presStyleIdx="1" presStyleCnt="2" custLinFactNeighborX="372" custLinFactNeighborY="62079">
        <dgm:presLayoutVars>
          <dgm:chMax val="0"/>
          <dgm:bulletEnabled val="1"/>
        </dgm:presLayoutVars>
      </dgm:prSet>
      <dgm:spPr/>
    </dgm:pt>
    <dgm:pt modelId="{219B8005-A431-4840-9ABE-794E01828E6B}" type="pres">
      <dgm:prSet presAssocID="{31F7CFF5-75F1-224E-A6CF-9031D6232FBC}" presName="childText" presStyleLbl="revTx" presStyleIdx="1" presStyleCnt="2" custLinFactNeighborY="64662">
        <dgm:presLayoutVars>
          <dgm:bulletEnabled val="1"/>
        </dgm:presLayoutVars>
      </dgm:prSet>
      <dgm:spPr/>
    </dgm:pt>
  </dgm:ptLst>
  <dgm:cxnLst>
    <dgm:cxn modelId="{5238D010-8A7F-4145-826C-D8BC4BA9FE67}" type="presOf" srcId="{31F7CFF5-75F1-224E-A6CF-9031D6232FBC}" destId="{7DC59939-2428-D84D-8EF1-0027713EE6C5}" srcOrd="0" destOrd="0" presId="urn:microsoft.com/office/officeart/2005/8/layout/vList2"/>
    <dgm:cxn modelId="{92389C11-8FE4-584B-937D-EF151F496E68}" srcId="{4DDCE5F2-E191-4944-A591-344A672C74E2}" destId="{31F7CFF5-75F1-224E-A6CF-9031D6232FBC}" srcOrd="1" destOrd="0" parTransId="{F2D8E2C2-F956-104F-9931-7F9D99A5303F}" sibTransId="{D461331A-46A3-1745-85C8-6000AF29491F}"/>
    <dgm:cxn modelId="{FF9B5217-48EA-8349-B94A-261EFF7121F6}" srcId="{4DDCE5F2-E191-4944-A591-344A672C74E2}" destId="{3D3D2724-846E-9242-BB62-E525DC1706D4}" srcOrd="0" destOrd="0" parTransId="{7D85CD85-2BAD-B14E-A3A7-B5B0B5788864}" sibTransId="{795649BB-964C-494C-B99D-19C4F34B3E66}"/>
    <dgm:cxn modelId="{49734163-71C8-AE4E-9172-439DD84CAA5F}" type="presOf" srcId="{4DDCE5F2-E191-4944-A591-344A672C74E2}" destId="{EBDE58A5-F025-084E-9A3F-4FB094DAF94E}" srcOrd="0" destOrd="0" presId="urn:microsoft.com/office/officeart/2005/8/layout/vList2"/>
    <dgm:cxn modelId="{84DB6168-7EF6-B846-954E-717D272D342F}" srcId="{31F7CFF5-75F1-224E-A6CF-9031D6232FBC}" destId="{2ECE939D-0B71-8F48-A939-7C9564BE9304}" srcOrd="1" destOrd="0" parTransId="{092D5E99-8D46-CE49-8244-726D7791E88E}" sibTransId="{6D5C15CE-1EF6-1443-ACDE-02B1127B6418}"/>
    <dgm:cxn modelId="{0577886F-D4F1-834C-85DB-48EC11FB762C}" type="presOf" srcId="{3D3D2724-846E-9242-BB62-E525DC1706D4}" destId="{5E2A9479-40F9-EF44-968F-7C41C5DFFE63}" srcOrd="0" destOrd="0" presId="urn:microsoft.com/office/officeart/2005/8/layout/vList2"/>
    <dgm:cxn modelId="{4C57A390-41B5-114E-946A-8E5B2093D07E}" type="presOf" srcId="{2ECE939D-0B71-8F48-A939-7C9564BE9304}" destId="{219B8005-A431-4840-9ABE-794E01828E6B}" srcOrd="0" destOrd="1" presId="urn:microsoft.com/office/officeart/2005/8/layout/vList2"/>
    <dgm:cxn modelId="{FFC8A59A-8A58-7E4C-8264-D8FCD0DA1CAD}" type="presOf" srcId="{5DA5DCA0-45FE-5A4E-B44D-AFFBC506A435}" destId="{A55FA6A2-7BB4-1041-8E27-D4F66892DF9B}" srcOrd="0" destOrd="1" presId="urn:microsoft.com/office/officeart/2005/8/layout/vList2"/>
    <dgm:cxn modelId="{5D9A23AA-252E-534C-818E-14327A88B458}" type="presOf" srcId="{8286F544-6E96-164D-9BB2-9B3E99381798}" destId="{219B8005-A431-4840-9ABE-794E01828E6B}" srcOrd="0" destOrd="0" presId="urn:microsoft.com/office/officeart/2005/8/layout/vList2"/>
    <dgm:cxn modelId="{A896A7B3-112E-3C48-A479-D67DA1658ADF}" type="presOf" srcId="{F8F287A1-B5FE-9740-B472-2028FBF17414}" destId="{A55FA6A2-7BB4-1041-8E27-D4F66892DF9B}" srcOrd="0" destOrd="0" presId="urn:microsoft.com/office/officeart/2005/8/layout/vList2"/>
    <dgm:cxn modelId="{13E290D8-075A-034D-83F1-7F4E102D621D}" srcId="{31F7CFF5-75F1-224E-A6CF-9031D6232FBC}" destId="{8286F544-6E96-164D-9BB2-9B3E99381798}" srcOrd="0" destOrd="0" parTransId="{2448821B-1BD5-1D4B-ABE1-CAC5CA6C6390}" sibTransId="{79E562A2-67C9-5741-93B1-FD4FD9C36FB1}"/>
    <dgm:cxn modelId="{B6CAADE4-AC44-774A-A7F2-A19E4EA4CDEC}" srcId="{3D3D2724-846E-9242-BB62-E525DC1706D4}" destId="{5DA5DCA0-45FE-5A4E-B44D-AFFBC506A435}" srcOrd="1" destOrd="0" parTransId="{076C04E0-C688-B94A-8C5E-7E27239E3F2A}" sibTransId="{75FD3784-3F44-7543-BBFF-F51A5954D8B4}"/>
    <dgm:cxn modelId="{E4ED78F7-BD2D-3E43-8550-B5A9FC687FDE}" srcId="{3D3D2724-846E-9242-BB62-E525DC1706D4}" destId="{F8F287A1-B5FE-9740-B472-2028FBF17414}" srcOrd="0" destOrd="0" parTransId="{7CD0A1AB-B376-934E-9A36-A4268DCCE98E}" sibTransId="{130262D3-D6B4-1E4B-8148-59A775CA00FA}"/>
    <dgm:cxn modelId="{C1F4FE4A-2FEC-9444-A0FA-EB901FF070F3}" type="presParOf" srcId="{EBDE58A5-F025-084E-9A3F-4FB094DAF94E}" destId="{5E2A9479-40F9-EF44-968F-7C41C5DFFE63}" srcOrd="0" destOrd="0" presId="urn:microsoft.com/office/officeart/2005/8/layout/vList2"/>
    <dgm:cxn modelId="{EE9E1F44-EC3D-B947-9B55-5E10BBEE1BCA}" type="presParOf" srcId="{EBDE58A5-F025-084E-9A3F-4FB094DAF94E}" destId="{A55FA6A2-7BB4-1041-8E27-D4F66892DF9B}" srcOrd="1" destOrd="0" presId="urn:microsoft.com/office/officeart/2005/8/layout/vList2"/>
    <dgm:cxn modelId="{7C450DAD-0FE1-FF4C-B6D4-2F8E1D768EF1}" type="presParOf" srcId="{EBDE58A5-F025-084E-9A3F-4FB094DAF94E}" destId="{7DC59939-2428-D84D-8EF1-0027713EE6C5}" srcOrd="2" destOrd="0" presId="urn:microsoft.com/office/officeart/2005/8/layout/vList2"/>
    <dgm:cxn modelId="{40A8136C-1E1A-6643-8309-FE6A56984BFA}" type="presParOf" srcId="{EBDE58A5-F025-084E-9A3F-4FB094DAF94E}" destId="{219B8005-A431-4840-9ABE-794E01828E6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50AA3-87ED-B24B-9DCE-F74309F62692}">
      <dsp:nvSpPr>
        <dsp:cNvPr id="0" name=""/>
        <dsp:cNvSpPr/>
      </dsp:nvSpPr>
      <dsp:spPr>
        <a:xfrm>
          <a:off x="0" y="3307069"/>
          <a:ext cx="15361709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20ED0-1A47-834A-A388-FA8CEEA7FF08}">
      <dsp:nvSpPr>
        <dsp:cNvPr id="0" name=""/>
        <dsp:cNvSpPr/>
      </dsp:nvSpPr>
      <dsp:spPr>
        <a:xfrm>
          <a:off x="768085" y="2347669"/>
          <a:ext cx="10753196" cy="1918800"/>
        </a:xfrm>
        <a:prstGeom prst="roundRect">
          <a:avLst/>
        </a:prstGeom>
        <a:gradFill rotWithShape="0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45" tIns="0" rIns="406445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方案设计</a:t>
          </a:r>
        </a:p>
      </dsp:txBody>
      <dsp:txXfrm>
        <a:off x="861753" y="2441337"/>
        <a:ext cx="10565860" cy="1731464"/>
      </dsp:txXfrm>
    </dsp:sp>
    <dsp:sp modelId="{6A089F70-6131-DC4D-9DB5-739A46CCD314}">
      <dsp:nvSpPr>
        <dsp:cNvPr id="0" name=""/>
        <dsp:cNvSpPr/>
      </dsp:nvSpPr>
      <dsp:spPr>
        <a:xfrm>
          <a:off x="0" y="6255469"/>
          <a:ext cx="15361709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50229-4F63-3349-83B9-3088618CCE6A}">
      <dsp:nvSpPr>
        <dsp:cNvPr id="0" name=""/>
        <dsp:cNvSpPr/>
      </dsp:nvSpPr>
      <dsp:spPr>
        <a:xfrm>
          <a:off x="768085" y="5296069"/>
          <a:ext cx="10753196" cy="1918800"/>
        </a:xfrm>
        <a:prstGeom prst="roundRect">
          <a:avLst/>
        </a:prstGeom>
        <a:gradFill rotWithShape="0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45" tIns="0" rIns="406445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实际落地</a:t>
          </a:r>
        </a:p>
      </dsp:txBody>
      <dsp:txXfrm>
        <a:off x="861753" y="5389737"/>
        <a:ext cx="10565860" cy="1731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2BF00-094A-B549-9FE0-4FE26E00EF1C}">
      <dsp:nvSpPr>
        <dsp:cNvPr id="0" name=""/>
        <dsp:cNvSpPr/>
      </dsp:nvSpPr>
      <dsp:spPr>
        <a:xfrm>
          <a:off x="1487578" y="3939777"/>
          <a:ext cx="974434" cy="1856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7217" y="0"/>
              </a:lnTo>
              <a:lnTo>
                <a:pt x="487217" y="1856773"/>
              </a:lnTo>
              <a:lnTo>
                <a:pt x="974434" y="185677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922372" y="4815740"/>
        <a:ext cx="104846" cy="104846"/>
      </dsp:txXfrm>
    </dsp:sp>
    <dsp:sp modelId="{7D4C38BF-E199-CB41-B974-2BA05FC2AD83}">
      <dsp:nvSpPr>
        <dsp:cNvPr id="0" name=""/>
        <dsp:cNvSpPr/>
      </dsp:nvSpPr>
      <dsp:spPr>
        <a:xfrm>
          <a:off x="1487578" y="3894056"/>
          <a:ext cx="9744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74434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50434" y="3915416"/>
        <a:ext cx="48721" cy="48721"/>
      </dsp:txXfrm>
    </dsp:sp>
    <dsp:sp modelId="{3B28764C-2CBF-4644-96F6-10466FC5A677}">
      <dsp:nvSpPr>
        <dsp:cNvPr id="0" name=""/>
        <dsp:cNvSpPr/>
      </dsp:nvSpPr>
      <dsp:spPr>
        <a:xfrm>
          <a:off x="1487578" y="2083003"/>
          <a:ext cx="974434" cy="1856773"/>
        </a:xfrm>
        <a:custGeom>
          <a:avLst/>
          <a:gdLst/>
          <a:ahLst/>
          <a:cxnLst/>
          <a:rect l="0" t="0" r="0" b="0"/>
          <a:pathLst>
            <a:path>
              <a:moveTo>
                <a:pt x="0" y="1856773"/>
              </a:moveTo>
              <a:lnTo>
                <a:pt x="487217" y="1856773"/>
              </a:lnTo>
              <a:lnTo>
                <a:pt x="487217" y="0"/>
              </a:lnTo>
              <a:lnTo>
                <a:pt x="974434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922372" y="2958966"/>
        <a:ext cx="104846" cy="104846"/>
      </dsp:txXfrm>
    </dsp:sp>
    <dsp:sp modelId="{767AD0FA-35C9-CE42-B1E9-EEB0786D0A3D}">
      <dsp:nvSpPr>
        <dsp:cNvPr id="0" name=""/>
        <dsp:cNvSpPr/>
      </dsp:nvSpPr>
      <dsp:spPr>
        <a:xfrm rot="16200000">
          <a:off x="-3164128" y="3197067"/>
          <a:ext cx="7817994" cy="1485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 err="1"/>
            <a:t>SchedulerX</a:t>
          </a:r>
          <a:r>
            <a:rPr lang="en-US" altLang="zh-CN" sz="6500" kern="1200" dirty="0"/>
            <a:t>(Grid)</a:t>
          </a:r>
          <a:endParaRPr lang="zh-CN" altLang="en-US" sz="6500" kern="1200" dirty="0"/>
        </a:p>
      </dsp:txBody>
      <dsp:txXfrm>
        <a:off x="-3164128" y="3197067"/>
        <a:ext cx="7817994" cy="1485419"/>
      </dsp:txXfrm>
    </dsp:sp>
    <dsp:sp modelId="{E99F0590-9D2B-4548-93B6-6F8A8965E101}">
      <dsp:nvSpPr>
        <dsp:cNvPr id="0" name=""/>
        <dsp:cNvSpPr/>
      </dsp:nvSpPr>
      <dsp:spPr>
        <a:xfrm>
          <a:off x="2462013" y="1340293"/>
          <a:ext cx="8111488" cy="14854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8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客户端机器自组集群</a:t>
          </a:r>
          <a:endParaRPr lang="zh-CN" altLang="en-US" sz="5800" kern="1200" dirty="0"/>
        </a:p>
      </dsp:txBody>
      <dsp:txXfrm>
        <a:off x="2462013" y="1340293"/>
        <a:ext cx="8111488" cy="1485419"/>
      </dsp:txXfrm>
    </dsp:sp>
    <dsp:sp modelId="{C03CD606-D802-1844-A6E0-0BF051348AA0}">
      <dsp:nvSpPr>
        <dsp:cNvPr id="0" name=""/>
        <dsp:cNvSpPr/>
      </dsp:nvSpPr>
      <dsp:spPr>
        <a:xfrm>
          <a:off x="2462013" y="3197067"/>
          <a:ext cx="8111488" cy="14854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7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任务分发负载均衡</a:t>
          </a:r>
          <a:endParaRPr lang="zh-CN" altLang="en-US" sz="5700" kern="1200" dirty="0"/>
        </a:p>
      </dsp:txBody>
      <dsp:txXfrm>
        <a:off x="2462013" y="3197067"/>
        <a:ext cx="8111488" cy="1485419"/>
      </dsp:txXfrm>
    </dsp:sp>
    <dsp:sp modelId="{30579D93-FFCE-F941-8035-AAEF82A0BF6A}">
      <dsp:nvSpPr>
        <dsp:cNvPr id="0" name=""/>
        <dsp:cNvSpPr/>
      </dsp:nvSpPr>
      <dsp:spPr>
        <a:xfrm>
          <a:off x="2462013" y="5053841"/>
          <a:ext cx="8111488" cy="14854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700" kern="1200">
              <a:latin typeface="微软雅黑" panose="020B0503020204020204" pitchFamily="34" charset="-122"/>
              <a:ea typeface="微软雅黑" panose="020B0503020204020204" pitchFamily="34" charset="-122"/>
            </a:rPr>
            <a:t>支持故障转移</a:t>
          </a:r>
          <a:endParaRPr lang="zh-CN" altLang="en-US" sz="5700" kern="1200" dirty="0"/>
        </a:p>
      </dsp:txBody>
      <dsp:txXfrm>
        <a:off x="2462013" y="5053841"/>
        <a:ext cx="8111488" cy="14854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86E9D-1BC8-CB4E-A4FD-FECA817D5B7D}">
      <dsp:nvSpPr>
        <dsp:cNvPr id="0" name=""/>
        <dsp:cNvSpPr/>
      </dsp:nvSpPr>
      <dsp:spPr>
        <a:xfrm>
          <a:off x="-9395829" y="-1435514"/>
          <a:ext cx="11185647" cy="11185647"/>
        </a:xfrm>
        <a:prstGeom prst="blockArc">
          <a:avLst>
            <a:gd name="adj1" fmla="val 18900000"/>
            <a:gd name="adj2" fmla="val 2700000"/>
            <a:gd name="adj3" fmla="val 193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D14D3-48F7-3544-A34C-57B59FF09922}">
      <dsp:nvSpPr>
        <dsp:cNvPr id="0" name=""/>
        <dsp:cNvSpPr/>
      </dsp:nvSpPr>
      <dsp:spPr>
        <a:xfrm>
          <a:off x="1154069" y="831461"/>
          <a:ext cx="7209762" cy="16629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9946" tIns="162560" rIns="162560" bIns="16256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400" kern="1200" dirty="0"/>
            <a:t>任务批处理</a:t>
          </a:r>
        </a:p>
      </dsp:txBody>
      <dsp:txXfrm>
        <a:off x="1154069" y="831461"/>
        <a:ext cx="7209762" cy="1662923"/>
      </dsp:txXfrm>
    </dsp:sp>
    <dsp:sp modelId="{F8951CA3-8034-5E46-A152-D980FDABBB5D}">
      <dsp:nvSpPr>
        <dsp:cNvPr id="0" name=""/>
        <dsp:cNvSpPr/>
      </dsp:nvSpPr>
      <dsp:spPr>
        <a:xfrm>
          <a:off x="114741" y="623596"/>
          <a:ext cx="2078654" cy="2078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CF771-5F72-F742-BEA6-34EFEB6B5A5F}">
      <dsp:nvSpPr>
        <dsp:cNvPr id="0" name=""/>
        <dsp:cNvSpPr/>
      </dsp:nvSpPr>
      <dsp:spPr>
        <a:xfrm>
          <a:off x="1758541" y="3325847"/>
          <a:ext cx="6605289" cy="16629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9946" tIns="162560" rIns="162560" bIns="16256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400" kern="1200" dirty="0"/>
            <a:t>异常补偿机制</a:t>
          </a:r>
        </a:p>
      </dsp:txBody>
      <dsp:txXfrm>
        <a:off x="1758541" y="3325847"/>
        <a:ext cx="6605289" cy="1662923"/>
      </dsp:txXfrm>
    </dsp:sp>
    <dsp:sp modelId="{CD2B0627-B806-C94B-9195-3E2D5A8F7390}">
      <dsp:nvSpPr>
        <dsp:cNvPr id="0" name=""/>
        <dsp:cNvSpPr/>
      </dsp:nvSpPr>
      <dsp:spPr>
        <a:xfrm>
          <a:off x="719214" y="3117982"/>
          <a:ext cx="2078654" cy="2078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472AD-AE5A-E84E-8320-8087D36429AD}">
      <dsp:nvSpPr>
        <dsp:cNvPr id="0" name=""/>
        <dsp:cNvSpPr/>
      </dsp:nvSpPr>
      <dsp:spPr>
        <a:xfrm>
          <a:off x="1154069" y="5820233"/>
          <a:ext cx="7209762" cy="1662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9946" tIns="162560" rIns="162560" bIns="16256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400" kern="1200" dirty="0"/>
            <a:t>有限状态机执行</a:t>
          </a:r>
        </a:p>
      </dsp:txBody>
      <dsp:txXfrm>
        <a:off x="1154069" y="5820233"/>
        <a:ext cx="7209762" cy="1662923"/>
      </dsp:txXfrm>
    </dsp:sp>
    <dsp:sp modelId="{6CC5A2EE-ED73-264A-A2E9-E2A279762C47}">
      <dsp:nvSpPr>
        <dsp:cNvPr id="0" name=""/>
        <dsp:cNvSpPr/>
      </dsp:nvSpPr>
      <dsp:spPr>
        <a:xfrm>
          <a:off x="114741" y="5612367"/>
          <a:ext cx="2078654" cy="2078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A9479-40F9-EF44-968F-7C41C5DFFE63}">
      <dsp:nvSpPr>
        <dsp:cNvPr id="0" name=""/>
        <dsp:cNvSpPr/>
      </dsp:nvSpPr>
      <dsp:spPr>
        <a:xfrm>
          <a:off x="0" y="1347690"/>
          <a:ext cx="15361709" cy="16350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北斗系统 </a:t>
          </a:r>
          <a:r>
            <a:rPr lang="en-US" altLang="zh-CN" sz="6500" kern="1200" dirty="0"/>
            <a:t>-</a:t>
          </a:r>
          <a:r>
            <a:rPr lang="zh-CN" altLang="en-US" sz="6500" kern="1200" dirty="0"/>
            <a:t> 两层分发</a:t>
          </a:r>
        </a:p>
      </dsp:txBody>
      <dsp:txXfrm>
        <a:off x="79818" y="1427508"/>
        <a:ext cx="15202073" cy="1475439"/>
      </dsp:txXfrm>
    </dsp:sp>
    <dsp:sp modelId="{A55FA6A2-7BB4-1041-8E27-D4F66892DF9B}">
      <dsp:nvSpPr>
        <dsp:cNvPr id="0" name=""/>
        <dsp:cNvSpPr/>
      </dsp:nvSpPr>
      <dsp:spPr>
        <a:xfrm>
          <a:off x="0" y="2982765"/>
          <a:ext cx="15361709" cy="131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7734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600" kern="1200" dirty="0"/>
            <a:t>裁剪</a:t>
          </a:r>
          <a:r>
            <a:rPr lang="en-US" altLang="zh-CN" sz="3600" kern="1200" dirty="0"/>
            <a:t>Split</a:t>
          </a:r>
          <a:r>
            <a:rPr lang="zh-CN" altLang="en-US" sz="3600" kern="1200" dirty="0"/>
            <a:t>层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3600" kern="1200" dirty="0"/>
            <a:t>Load</a:t>
          </a:r>
          <a:r>
            <a:rPr lang="zh-CN" altLang="en-US" sz="3600" kern="1200" dirty="0"/>
            <a:t>层： 直接捞取所有任务的特定条数</a:t>
          </a:r>
        </a:p>
      </dsp:txBody>
      <dsp:txXfrm>
        <a:off x="0" y="2982765"/>
        <a:ext cx="15361709" cy="1311862"/>
      </dsp:txXfrm>
    </dsp:sp>
    <dsp:sp modelId="{7DC59939-2428-D84D-8EF1-0027713EE6C5}">
      <dsp:nvSpPr>
        <dsp:cNvPr id="0" name=""/>
        <dsp:cNvSpPr/>
      </dsp:nvSpPr>
      <dsp:spPr>
        <a:xfrm>
          <a:off x="0" y="5109019"/>
          <a:ext cx="15361709" cy="1635075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结算系统 </a:t>
          </a:r>
          <a:r>
            <a:rPr lang="en-US" altLang="zh-CN" sz="6500" kern="1200" dirty="0"/>
            <a:t>-</a:t>
          </a:r>
          <a:r>
            <a:rPr lang="zh-CN" altLang="en-US" sz="6500" kern="1200" dirty="0"/>
            <a:t> 三层分发</a:t>
          </a:r>
        </a:p>
      </dsp:txBody>
      <dsp:txXfrm>
        <a:off x="79818" y="5188837"/>
        <a:ext cx="15202073" cy="1475439"/>
      </dsp:txXfrm>
    </dsp:sp>
    <dsp:sp modelId="{219B8005-A431-4840-9ABE-794E01828E6B}">
      <dsp:nvSpPr>
        <dsp:cNvPr id="0" name=""/>
        <dsp:cNvSpPr/>
      </dsp:nvSpPr>
      <dsp:spPr>
        <a:xfrm>
          <a:off x="0" y="6986975"/>
          <a:ext cx="15361709" cy="131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7734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3600" kern="1200" dirty="0"/>
            <a:t>Split</a:t>
          </a:r>
          <a:r>
            <a:rPr lang="zh-CN" altLang="en-US" sz="3600" kern="1200" dirty="0"/>
            <a:t>层：按照业务线拆分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3600" kern="1200" dirty="0"/>
            <a:t>Load</a:t>
          </a:r>
          <a:r>
            <a:rPr lang="zh-CN" altLang="en-US" sz="3600" kern="1200" dirty="0"/>
            <a:t>层：捞取分发到业务线任务的特定条数任务</a:t>
          </a:r>
        </a:p>
      </dsp:txBody>
      <dsp:txXfrm>
        <a:off x="0" y="6986975"/>
        <a:ext cx="15361709" cy="1311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96E54-6E9B-4A30-934E-A59AE52FB97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BEFBD-5F5D-4A7A-8EB4-883F64CD8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1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EFBD-5F5D-4A7A-8EB4-883F64CD8C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6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EFBD-5F5D-4A7A-8EB4-883F64CD8C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02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EFBD-5F5D-4A7A-8EB4-883F64CD8C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6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EFBD-5F5D-4A7A-8EB4-883F64CD8C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83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EFBD-5F5D-4A7A-8EB4-883F64CD8C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881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EFBD-5F5D-4A7A-8EB4-883F64CD8C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10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28192" y="4028083"/>
            <a:ext cx="19586179" cy="2779437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56385" y="7347797"/>
            <a:ext cx="16129794" cy="33137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52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456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608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761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913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065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218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E1E1-FB28-BE48-AE38-0052CFEECB88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66A8-DC55-464E-83B0-99A81C5A4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E1E1-FB28-BE48-AE38-0052CFEECB88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66A8-DC55-464E-83B0-99A81C5A4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6705858" y="519271"/>
            <a:ext cx="5184577" cy="11063717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2128" y="519271"/>
            <a:ext cx="15169687" cy="11063717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E1E1-FB28-BE48-AE38-0052CFEECB88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66A8-DC55-464E-83B0-99A81C5A4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E1E1-FB28-BE48-AE38-0052CFEECB88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66A8-DC55-464E-83B0-99A81C5A4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0203" y="8332308"/>
            <a:ext cx="19586179" cy="2575330"/>
          </a:xfrm>
        </p:spPr>
        <p:txBody>
          <a:bodyPr anchor="t"/>
          <a:lstStyle>
            <a:lvl1pPr algn="l">
              <a:defRPr sz="101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0203" y="5495841"/>
            <a:ext cx="19586179" cy="2836464"/>
          </a:xfrm>
        </p:spPr>
        <p:txBody>
          <a:bodyPr anchor="b"/>
          <a:lstStyle>
            <a:lvl1pPr marL="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1pPr>
            <a:lvl2pPr marL="115252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2pPr>
            <a:lvl3pPr marL="2304415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3pPr>
            <a:lvl4pPr marL="345694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4pPr>
            <a:lvl5pPr marL="460883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5pPr>
            <a:lvl6pPr marL="5761355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6pPr>
            <a:lvl7pPr marL="691388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7pPr>
            <a:lvl8pPr marL="806577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8pPr>
            <a:lvl9pPr marL="9218295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E1E1-FB28-BE48-AE38-0052CFEECB88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66A8-DC55-464E-83B0-99A81C5A4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52128" y="3025566"/>
            <a:ext cx="10177132" cy="8557422"/>
          </a:xfrm>
        </p:spPr>
        <p:txBody>
          <a:bodyPr/>
          <a:lstStyle>
            <a:lvl1pPr>
              <a:defRPr sz="7100"/>
            </a:lvl1pPr>
            <a:lvl2pPr>
              <a:defRPr sz="60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713303" y="3025566"/>
            <a:ext cx="10177132" cy="8557422"/>
          </a:xfrm>
        </p:spPr>
        <p:txBody>
          <a:bodyPr/>
          <a:lstStyle>
            <a:lvl1pPr>
              <a:defRPr sz="7100"/>
            </a:lvl1pPr>
            <a:lvl2pPr>
              <a:defRPr sz="60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E1E1-FB28-BE48-AE38-0052CFEECB88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66A8-DC55-464E-83B0-99A81C5A4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2128" y="2902501"/>
            <a:ext cx="10181134" cy="1209625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52525" indent="0">
              <a:buNone/>
              <a:defRPr sz="5000" b="1"/>
            </a:lvl2pPr>
            <a:lvl3pPr marL="2304415" indent="0">
              <a:buNone/>
              <a:defRPr sz="4500" b="1"/>
            </a:lvl3pPr>
            <a:lvl4pPr marL="3456940" indent="0">
              <a:buNone/>
              <a:defRPr sz="4000" b="1"/>
            </a:lvl4pPr>
            <a:lvl5pPr marL="4608830" indent="0">
              <a:buNone/>
              <a:defRPr sz="4000" b="1"/>
            </a:lvl5pPr>
            <a:lvl6pPr marL="5761355" indent="0">
              <a:buNone/>
              <a:defRPr sz="4000" b="1"/>
            </a:lvl6pPr>
            <a:lvl7pPr marL="6913880" indent="0">
              <a:buNone/>
              <a:defRPr sz="4000" b="1"/>
            </a:lvl7pPr>
            <a:lvl8pPr marL="8065770" indent="0">
              <a:buNone/>
              <a:defRPr sz="4000" b="1"/>
            </a:lvl8pPr>
            <a:lvl9pPr marL="9218295" indent="0">
              <a:buNone/>
              <a:defRPr sz="40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52128" y="4112124"/>
            <a:ext cx="10181134" cy="7470861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1705306" y="2902501"/>
            <a:ext cx="10185133" cy="1209625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52525" indent="0">
              <a:buNone/>
              <a:defRPr sz="5000" b="1"/>
            </a:lvl2pPr>
            <a:lvl3pPr marL="2304415" indent="0">
              <a:buNone/>
              <a:defRPr sz="4500" b="1"/>
            </a:lvl3pPr>
            <a:lvl4pPr marL="3456940" indent="0">
              <a:buNone/>
              <a:defRPr sz="4000" b="1"/>
            </a:lvl4pPr>
            <a:lvl5pPr marL="4608830" indent="0">
              <a:buNone/>
              <a:defRPr sz="4000" b="1"/>
            </a:lvl5pPr>
            <a:lvl6pPr marL="5761355" indent="0">
              <a:buNone/>
              <a:defRPr sz="4000" b="1"/>
            </a:lvl6pPr>
            <a:lvl7pPr marL="6913880" indent="0">
              <a:buNone/>
              <a:defRPr sz="4000" b="1"/>
            </a:lvl7pPr>
            <a:lvl8pPr marL="8065770" indent="0">
              <a:buNone/>
              <a:defRPr sz="4000" b="1"/>
            </a:lvl8pPr>
            <a:lvl9pPr marL="9218295" indent="0">
              <a:buNone/>
              <a:defRPr sz="40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1705306" y="4112124"/>
            <a:ext cx="10185133" cy="7470861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E1E1-FB28-BE48-AE38-0052CFEECB88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66A8-DC55-464E-83B0-99A81C5A4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E1E1-FB28-BE48-AE38-0052CFEECB88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66A8-DC55-464E-83B0-99A81C5A4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E1E1-FB28-BE48-AE38-0052CFEECB88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66A8-DC55-464E-83B0-99A81C5A4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132" y="516265"/>
            <a:ext cx="7580844" cy="2197137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9002" y="516269"/>
            <a:ext cx="12881433" cy="11066720"/>
          </a:xfrm>
        </p:spPr>
        <p:txBody>
          <a:bodyPr/>
          <a:lstStyle>
            <a:lvl1pPr>
              <a:defRPr sz="8100"/>
            </a:lvl1pPr>
            <a:lvl2pPr>
              <a:defRPr sz="71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2132" y="2713406"/>
            <a:ext cx="7580844" cy="8869583"/>
          </a:xfrm>
        </p:spPr>
        <p:txBody>
          <a:bodyPr/>
          <a:lstStyle>
            <a:lvl1pPr marL="0" indent="0">
              <a:buNone/>
              <a:defRPr sz="3500"/>
            </a:lvl1pPr>
            <a:lvl2pPr marL="1152525" indent="0">
              <a:buNone/>
              <a:defRPr sz="3000"/>
            </a:lvl2pPr>
            <a:lvl3pPr marL="2304415" indent="0">
              <a:buNone/>
              <a:defRPr sz="2500"/>
            </a:lvl3pPr>
            <a:lvl4pPr marL="3456940" indent="0">
              <a:buNone/>
              <a:defRPr sz="2300"/>
            </a:lvl4pPr>
            <a:lvl5pPr marL="4608830" indent="0">
              <a:buNone/>
              <a:defRPr sz="2300"/>
            </a:lvl5pPr>
            <a:lvl6pPr marL="5761355" indent="0">
              <a:buNone/>
              <a:defRPr sz="2300"/>
            </a:lvl6pPr>
            <a:lvl7pPr marL="6913880" indent="0">
              <a:buNone/>
              <a:defRPr sz="2300"/>
            </a:lvl7pPr>
            <a:lvl8pPr marL="8065770" indent="0">
              <a:buNone/>
              <a:defRPr sz="2300"/>
            </a:lvl8pPr>
            <a:lvl9pPr marL="9218295" indent="0">
              <a:buNone/>
              <a:defRPr sz="23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E1E1-FB28-BE48-AE38-0052CFEECB88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66A8-DC55-464E-83B0-99A81C5A4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6504" y="9076690"/>
            <a:ext cx="13825538" cy="1071556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6504" y="1158598"/>
            <a:ext cx="13825538" cy="7780020"/>
          </a:xfrm>
        </p:spPr>
        <p:txBody>
          <a:bodyPr/>
          <a:lstStyle>
            <a:lvl1pPr marL="0" indent="0">
              <a:buNone/>
              <a:defRPr sz="8100"/>
            </a:lvl1pPr>
            <a:lvl2pPr marL="1152525" indent="0">
              <a:buNone/>
              <a:defRPr sz="7100"/>
            </a:lvl2pPr>
            <a:lvl3pPr marL="2304415" indent="0">
              <a:buNone/>
              <a:defRPr sz="6000"/>
            </a:lvl3pPr>
            <a:lvl4pPr marL="3456940" indent="0">
              <a:buNone/>
              <a:defRPr sz="5000"/>
            </a:lvl4pPr>
            <a:lvl5pPr marL="4608830" indent="0">
              <a:buNone/>
              <a:defRPr sz="5000"/>
            </a:lvl5pPr>
            <a:lvl6pPr marL="5761355" indent="0">
              <a:buNone/>
              <a:defRPr sz="5000"/>
            </a:lvl6pPr>
            <a:lvl7pPr marL="6913880" indent="0">
              <a:buNone/>
              <a:defRPr sz="5000"/>
            </a:lvl7pPr>
            <a:lvl8pPr marL="8065770" indent="0">
              <a:buNone/>
              <a:defRPr sz="5000"/>
            </a:lvl8pPr>
            <a:lvl9pPr marL="9218295" indent="0">
              <a:buNone/>
              <a:defRPr sz="5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16504" y="10148244"/>
            <a:ext cx="13825538" cy="1521787"/>
          </a:xfrm>
        </p:spPr>
        <p:txBody>
          <a:bodyPr/>
          <a:lstStyle>
            <a:lvl1pPr marL="0" indent="0">
              <a:buNone/>
              <a:defRPr sz="3500"/>
            </a:lvl1pPr>
            <a:lvl2pPr marL="1152525" indent="0">
              <a:buNone/>
              <a:defRPr sz="3000"/>
            </a:lvl2pPr>
            <a:lvl3pPr marL="2304415" indent="0">
              <a:buNone/>
              <a:defRPr sz="2500"/>
            </a:lvl3pPr>
            <a:lvl4pPr marL="3456940" indent="0">
              <a:buNone/>
              <a:defRPr sz="2300"/>
            </a:lvl4pPr>
            <a:lvl5pPr marL="4608830" indent="0">
              <a:buNone/>
              <a:defRPr sz="2300"/>
            </a:lvl5pPr>
            <a:lvl6pPr marL="5761355" indent="0">
              <a:buNone/>
              <a:defRPr sz="2300"/>
            </a:lvl6pPr>
            <a:lvl7pPr marL="6913880" indent="0">
              <a:buNone/>
              <a:defRPr sz="2300"/>
            </a:lvl7pPr>
            <a:lvl8pPr marL="8065770" indent="0">
              <a:buNone/>
              <a:defRPr sz="2300"/>
            </a:lvl8pPr>
            <a:lvl9pPr marL="9218295" indent="0">
              <a:buNone/>
              <a:defRPr sz="23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E1E1-FB28-BE48-AE38-0052CFEECB88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66A8-DC55-464E-83B0-99A81C5A4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52128" y="519270"/>
            <a:ext cx="20738307" cy="2161117"/>
          </a:xfrm>
          <a:prstGeom prst="rect">
            <a:avLst/>
          </a:prstGeom>
        </p:spPr>
        <p:txBody>
          <a:bodyPr vert="horz" lIns="230456" tIns="115228" rIns="230456" bIns="115228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2128" y="3025566"/>
            <a:ext cx="20738307" cy="8557422"/>
          </a:xfrm>
          <a:prstGeom prst="rect">
            <a:avLst/>
          </a:prstGeom>
        </p:spPr>
        <p:txBody>
          <a:bodyPr vert="horz" lIns="230456" tIns="115228" rIns="230456" bIns="115228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52128" y="12018211"/>
            <a:ext cx="5376598" cy="690357"/>
          </a:xfrm>
          <a:prstGeom prst="rect">
            <a:avLst/>
          </a:prstGeom>
        </p:spPr>
        <p:txBody>
          <a:bodyPr vert="horz" lIns="230456" tIns="115228" rIns="230456" bIns="115228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3E1E1-FB28-BE48-AE38-0052CFEECB88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872876" y="12018211"/>
            <a:ext cx="7296812" cy="690357"/>
          </a:xfrm>
          <a:prstGeom prst="rect">
            <a:avLst/>
          </a:prstGeom>
        </p:spPr>
        <p:txBody>
          <a:bodyPr vert="horz" lIns="230456" tIns="115228" rIns="230456" bIns="115228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513837" y="12018211"/>
            <a:ext cx="5376598" cy="690357"/>
          </a:xfrm>
          <a:prstGeom prst="rect">
            <a:avLst/>
          </a:prstGeom>
        </p:spPr>
        <p:txBody>
          <a:bodyPr vert="horz" lIns="230456" tIns="115228" rIns="230456" bIns="115228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66A8-DC55-464E-83B0-99A81C5A4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51890" rtl="0" eaLnBrk="1" latinLnBrk="0" hangingPunct="1">
        <a:spcBef>
          <a:spcPct val="0"/>
        </a:spcBef>
        <a:buNone/>
        <a:defRPr sz="1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235" indent="-864235" algn="l" defTabSz="1151890" rtl="0" eaLnBrk="1" latinLnBrk="0" hangingPunct="1">
        <a:spcBef>
          <a:spcPct val="20000"/>
        </a:spcBef>
        <a:buFont typeface="Arial" panose="020B0604020202090204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1872615" indent="-720090" algn="l" defTabSz="1151890" rtl="0" eaLnBrk="1" latinLnBrk="0" hangingPunct="1">
        <a:spcBef>
          <a:spcPct val="20000"/>
        </a:spcBef>
        <a:buFont typeface="Arial" panose="020B0604020202090204"/>
        <a:buChar char="–"/>
        <a:defRPr sz="7100" kern="1200">
          <a:solidFill>
            <a:schemeClr val="tx1"/>
          </a:solidFill>
          <a:latin typeface="+mn-lt"/>
          <a:ea typeface="+mn-ea"/>
          <a:cs typeface="+mn-cs"/>
        </a:defRPr>
      </a:lvl2pPr>
      <a:lvl3pPr marL="2880995" indent="-575945" algn="l" defTabSz="1151890" rtl="0" eaLnBrk="1" latinLnBrk="0" hangingPunct="1">
        <a:spcBef>
          <a:spcPct val="20000"/>
        </a:spcBef>
        <a:buFont typeface="Arial" panose="020B0604020202090204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032885" indent="-575945" algn="l" defTabSz="1151890" rtl="0" eaLnBrk="1" latinLnBrk="0" hangingPunct="1">
        <a:spcBef>
          <a:spcPct val="20000"/>
        </a:spcBef>
        <a:buFont typeface="Arial" panose="020B0604020202090204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5185410" indent="-575945" algn="l" defTabSz="1151890" rtl="0" eaLnBrk="1" latinLnBrk="0" hangingPunct="1">
        <a:spcBef>
          <a:spcPct val="20000"/>
        </a:spcBef>
        <a:buFont typeface="Arial" panose="020B0604020202090204"/>
        <a:buChar char="»"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6337300" indent="-575945" algn="l" defTabSz="1151890" rtl="0" eaLnBrk="1" latinLnBrk="0" hangingPunct="1">
        <a:spcBef>
          <a:spcPct val="20000"/>
        </a:spcBef>
        <a:buFont typeface="Arial" panose="020B0604020202090204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489825" indent="-575945" algn="l" defTabSz="1151890" rtl="0" eaLnBrk="1" latinLnBrk="0" hangingPunct="1">
        <a:spcBef>
          <a:spcPct val="20000"/>
        </a:spcBef>
        <a:buFont typeface="Arial" panose="020B0604020202090204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8642350" indent="-575945" algn="l" defTabSz="1151890" rtl="0" eaLnBrk="1" latinLnBrk="0" hangingPunct="1">
        <a:spcBef>
          <a:spcPct val="20000"/>
        </a:spcBef>
        <a:buFont typeface="Arial" panose="020B0604020202090204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9794240" indent="-575945" algn="l" defTabSz="1151890" rtl="0" eaLnBrk="1" latinLnBrk="0" hangingPunct="1">
        <a:spcBef>
          <a:spcPct val="20000"/>
        </a:spcBef>
        <a:buFont typeface="Arial" panose="020B0604020202090204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189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115189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304415" algn="l" defTabSz="115189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56940" algn="l" defTabSz="115189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08830" algn="l" defTabSz="115189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61355" algn="l" defTabSz="115189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913880" algn="l" defTabSz="115189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65770" algn="l" defTabSz="115189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218295" algn="l" defTabSz="115189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09900" y="4749800"/>
            <a:ext cx="10341293" cy="140038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kumimoji="1" lang="zh-CN" altLang="en-US" sz="8500" b="1" spc="300" dirty="0">
                <a:solidFill>
                  <a:schemeClr val="bg1"/>
                </a:solidFill>
                <a:latin typeface="微软雅黑"/>
                <a:ea typeface="微软雅黑"/>
              </a:rPr>
              <a:t>反作弊特征补全设计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98800" y="7950916"/>
            <a:ext cx="5933034" cy="83099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kumimoji="1" lang="zh-CN" altLang="en-US" sz="4800" spc="300" dirty="0">
                <a:latin typeface="微软雅黑"/>
                <a:ea typeface="微软雅黑"/>
              </a:rPr>
              <a:t>李嘉宏 </a:t>
            </a:r>
            <a:r>
              <a:rPr kumimoji="1" lang="en-US" altLang="zh-CN" sz="4800" spc="300" dirty="0">
                <a:latin typeface="微软雅黑"/>
                <a:ea typeface="微软雅黑"/>
              </a:rPr>
              <a:t>2019.12.26</a:t>
            </a:r>
            <a:endParaRPr kumimoji="1" lang="zh-CN" altLang="en-US" sz="4800" spc="300" dirty="0">
              <a:latin typeface="微软雅黑"/>
              <a:ea typeface="微软雅黑"/>
            </a:endParaRPr>
          </a:p>
        </p:txBody>
      </p:sp>
      <p:sp>
        <p:nvSpPr>
          <p:cNvPr id="10" name="文本框 9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E6636BC20180234D78A0072836F0B620C2B9B2081CCB0B00ADD98636B1C92B73EB41B038C16E7B0F22692408384620EB3F1921DA31D03B411BBFC204780E1DDC24FB61AD5C27B4A724E229F76302434249B5EC11709F007228ECA1910A96ACE8D8D62F9DBE3</a:t>
            </a:r>
          </a:p>
        </p:txBody>
      </p:sp>
      <p:sp>
        <p:nvSpPr>
          <p:cNvPr id="11" name="文本框 10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E6636BC20180234D78A0072836F0BC3012B9B20C17B7AB50A9D98F35B1642B832B41B23891685B0822E921083846A0EB201921DA61D05BF11BBFC23B797E12DC24FA44ADD721944704892B2765A24CD67BB4E4137CD23022A819519E777F4CE8D8C62B9B6E3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19200" y="358342"/>
            <a:ext cx="3262432" cy="101566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kumimoji="1" lang="zh-CN" altLang="en-US" sz="6000" b="1" dirty="0">
                <a:solidFill>
                  <a:schemeClr val="bg1"/>
                </a:solidFill>
                <a:latin typeface="微软雅黑"/>
                <a:ea typeface="微软雅黑"/>
              </a:rPr>
              <a:t>背景介绍</a:t>
            </a:r>
          </a:p>
        </p:txBody>
      </p:sp>
      <p:pic>
        <p:nvPicPr>
          <p:cNvPr id="8" name="图片 7" descr="2cir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566648"/>
            <a:ext cx="571500" cy="5715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33450" y="2050017"/>
            <a:ext cx="16516350" cy="130403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4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活动反作弊： 识别营销推广活动中的作弊行为（薅羊毛、恶意刷单等）</a:t>
            </a:r>
          </a:p>
        </p:txBody>
      </p:sp>
      <p:sp>
        <p:nvSpPr>
          <p:cNvPr id="18" name="矩形 17"/>
          <p:cNvSpPr/>
          <p:nvPr/>
        </p:nvSpPr>
        <p:spPr>
          <a:xfrm>
            <a:off x="301625" y="6297925"/>
            <a:ext cx="1835149" cy="130403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4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依据</a:t>
            </a:r>
          </a:p>
        </p:txBody>
      </p:sp>
      <p:sp>
        <p:nvSpPr>
          <p:cNvPr id="19" name="文本框 7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E6636BC20180234D78A0072836F0B340C2B9B20C1D1A7B50A0D98135B1E32B735B46B138916E5B0522B921083846F5EBC519218A61D09B511BBFC2207A6E12D324FABEAD1825E44704E6283765024CF48D24EE1174490026B8E9819E63729CE8D9C62F9C4E3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EEF3D0-4542-1642-97AD-7665FEFB9530}"/>
              </a:ext>
            </a:extLst>
          </p:cNvPr>
          <p:cNvSpPr/>
          <p:nvPr/>
        </p:nvSpPr>
        <p:spPr>
          <a:xfrm>
            <a:off x="3284656" y="4773924"/>
            <a:ext cx="1541343" cy="130403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4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事件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B5DCCE-411F-A54C-ADEC-2978EAF4A12E}"/>
              </a:ext>
            </a:extLst>
          </p:cNvPr>
          <p:cNvSpPr/>
          <p:nvPr/>
        </p:nvSpPr>
        <p:spPr>
          <a:xfrm>
            <a:off x="6078657" y="4773924"/>
            <a:ext cx="15054143" cy="130403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4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用户向业务系统发出的动作（注册、登录、邀请、抽奖等）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C5833F-18B6-2143-A8CC-CC161881A836}"/>
              </a:ext>
            </a:extLst>
          </p:cNvPr>
          <p:cNvSpPr/>
          <p:nvPr/>
        </p:nvSpPr>
        <p:spPr>
          <a:xfrm>
            <a:off x="3284655" y="8304525"/>
            <a:ext cx="1541343" cy="130403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4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特征</a:t>
            </a:r>
          </a:p>
        </p:txBody>
      </p:sp>
    </p:spTree>
    <p:extLst>
      <p:ext uri="{BB962C8B-B14F-4D97-AF65-F5344CB8AC3E}">
        <p14:creationId xmlns:p14="http://schemas.microsoft.com/office/powerpoint/2010/main" val="173813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19200" y="358342"/>
            <a:ext cx="3262432" cy="101566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kumimoji="1" lang="zh-CN" altLang="en-US" sz="6000" b="1" dirty="0">
                <a:solidFill>
                  <a:schemeClr val="bg1"/>
                </a:solidFill>
                <a:latin typeface="微软雅黑"/>
                <a:ea typeface="微软雅黑"/>
              </a:rPr>
              <a:t>背景介绍</a:t>
            </a:r>
          </a:p>
        </p:txBody>
      </p:sp>
      <p:pic>
        <p:nvPicPr>
          <p:cNvPr id="8" name="图片 7" descr="2circ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566648"/>
            <a:ext cx="571500" cy="571500"/>
          </a:xfrm>
          <a:prstGeom prst="rect">
            <a:avLst/>
          </a:prstGeom>
        </p:spPr>
      </p:pic>
      <p:sp>
        <p:nvSpPr>
          <p:cNvPr id="26" name="文本框 7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E6636BC20180234D78A0072836F0B620C2B9B2081CCB0B00ADD98636B1C92B73EB41B038C16E7B0F22692408384620EB3F1921DA31D03B411BBFC204780E1DDC24FB61AD5C27B4A724E229F76302434249B5EC11709F007228ECA1910A96ACE8D8D62F9DBE3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C7C59EC6-42AA-A340-A365-C10B7D85C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351523"/>
              </p:ext>
            </p:extLst>
          </p:nvPr>
        </p:nvGraphicFramePr>
        <p:xfrm>
          <a:off x="3840427" y="1362780"/>
          <a:ext cx="15361709" cy="10241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7" name="文本框 8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E6636BC20180234D78A0072836F0BC3012B9B20C17B7AB50A9D98F35B1642B832B41B23891685B0822E921083846A0EB201921DA61D05BF11BBFC23B797E12DC24FA44ADD721944704892B2765A24CD67BB4E4137CD23022A819519E777F4CE8D8C62B9B6E3</a:t>
            </a:r>
          </a:p>
        </p:txBody>
      </p:sp>
    </p:spTree>
    <p:extLst>
      <p:ext uri="{BB962C8B-B14F-4D97-AF65-F5344CB8AC3E}">
        <p14:creationId xmlns:p14="http://schemas.microsoft.com/office/powerpoint/2010/main" val="348385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19200" y="358342"/>
            <a:ext cx="8411277" cy="101566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kumimoji="1" lang="zh-CN" altLang="en-US" sz="6000" b="1" dirty="0">
                <a:solidFill>
                  <a:schemeClr val="bg1"/>
                </a:solidFill>
                <a:latin typeface="微软雅黑"/>
                <a:ea typeface="微软雅黑"/>
              </a:rPr>
              <a:t>方案设计 </a:t>
            </a:r>
            <a:r>
              <a:rPr kumimoji="1" lang="en-US" altLang="zh-CN" sz="6000" b="1" dirty="0">
                <a:solidFill>
                  <a:schemeClr val="bg1"/>
                </a:solidFill>
                <a:latin typeface="微软雅黑"/>
                <a:ea typeface="微软雅黑"/>
              </a:rPr>
              <a:t>-</a:t>
            </a:r>
            <a:r>
              <a:rPr kumimoji="1" lang="zh-CN" altLang="en-US" sz="6000" b="1" dirty="0">
                <a:solidFill>
                  <a:schemeClr val="bg1"/>
                </a:solidFill>
                <a:latin typeface="微软雅黑"/>
                <a:ea typeface="微软雅黑"/>
              </a:rPr>
              <a:t> </a:t>
            </a:r>
            <a:r>
              <a:rPr kumimoji="1" lang="en-US" altLang="zh-CN" sz="6000" b="1" dirty="0" err="1">
                <a:solidFill>
                  <a:schemeClr val="bg1"/>
                </a:solidFill>
                <a:latin typeface="微软雅黑"/>
                <a:ea typeface="微软雅黑"/>
              </a:rPr>
              <a:t>SchedulerX</a:t>
            </a:r>
            <a:endParaRPr kumimoji="1" lang="zh-CN" altLang="en-US" sz="60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pic>
        <p:nvPicPr>
          <p:cNvPr id="8" name="图片 7" descr="2circ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566648"/>
            <a:ext cx="571500" cy="571500"/>
          </a:xfrm>
          <a:prstGeom prst="rect">
            <a:avLst/>
          </a:prstGeom>
        </p:spPr>
      </p:pic>
      <p:sp>
        <p:nvSpPr>
          <p:cNvPr id="26" name="文本框 7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E6636BC20180234D78A0072836F0B620C2B9B2081CCB0B00ADD98636B1C92B73EB41B038C16E7B0F22692408384620EB3F1921DA31D03B411BBFC204780E1DDC24FB61AD5C27B4A724E229F76302434249B5EC11709F007228ECA1910A96ACE8D8D62F9DBE3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79EA4606-BAC2-0148-A65A-528C7ACA68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778073"/>
              </p:ext>
            </p:extLst>
          </p:nvPr>
        </p:nvGraphicFramePr>
        <p:xfrm>
          <a:off x="11277600" y="4064000"/>
          <a:ext cx="10575661" cy="7879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119E2C7-EE38-A446-9DEF-54B5E0022C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655848"/>
              </p:ext>
            </p:extLst>
          </p:nvPr>
        </p:nvGraphicFramePr>
        <p:xfrm>
          <a:off x="1462987" y="3628935"/>
          <a:ext cx="8478573" cy="8314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2DD64C0-A617-364F-8FB5-7A5814C44ADC}"/>
              </a:ext>
            </a:extLst>
          </p:cNvPr>
          <p:cNvSpPr txBox="1"/>
          <p:nvPr/>
        </p:nvSpPr>
        <p:spPr>
          <a:xfrm>
            <a:off x="1219200" y="2608248"/>
            <a:ext cx="54184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调度框架的设计目的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D3553D-ED33-AF4D-8B9C-B81F10FCF392}"/>
              </a:ext>
            </a:extLst>
          </p:cNvPr>
          <p:cNvSpPr txBox="1"/>
          <p:nvPr/>
        </p:nvSpPr>
        <p:spPr>
          <a:xfrm>
            <a:off x="11277600" y="2608248"/>
            <a:ext cx="62728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SchedulerX</a:t>
            </a:r>
            <a:r>
              <a:rPr kumimoji="1" lang="zh-CN" altLang="en-US" dirty="0"/>
              <a:t>网格任务特点</a:t>
            </a:r>
          </a:p>
        </p:txBody>
      </p:sp>
      <p:sp>
        <p:nvSpPr>
          <p:cNvPr id="27" name="文本框 9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E6636BC20180234D78A0072836F0BC3012B9B20C17B7AB50A9D98F35B1642B832B41B23891685B0822E921083846A0EB201921DA61D05BF11BBFC23B797E12DC24FA44ADD721944704892B2765A24CD67BB4E4137CD23022A819519E777F4CE8D8C62B9B6E3</a:t>
            </a:r>
          </a:p>
        </p:txBody>
      </p:sp>
    </p:spTree>
    <p:extLst>
      <p:ext uri="{BB962C8B-B14F-4D97-AF65-F5344CB8AC3E}">
        <p14:creationId xmlns:p14="http://schemas.microsoft.com/office/powerpoint/2010/main" val="70224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19200" y="358342"/>
            <a:ext cx="7364517" cy="101566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kumimoji="1" lang="zh-CN" altLang="en-US" sz="6000" b="1" dirty="0">
                <a:solidFill>
                  <a:schemeClr val="bg1"/>
                </a:solidFill>
                <a:latin typeface="微软雅黑"/>
                <a:ea typeface="微软雅黑"/>
              </a:rPr>
              <a:t>方案设计 </a:t>
            </a:r>
            <a:r>
              <a:rPr kumimoji="1" lang="en-US" altLang="zh-CN" sz="6000" b="1" dirty="0">
                <a:solidFill>
                  <a:schemeClr val="bg1"/>
                </a:solidFill>
                <a:latin typeface="微软雅黑"/>
                <a:ea typeface="微软雅黑"/>
              </a:rPr>
              <a:t>-</a:t>
            </a:r>
            <a:r>
              <a:rPr kumimoji="1" lang="zh-CN" altLang="en-US" sz="6000" b="1" dirty="0">
                <a:solidFill>
                  <a:schemeClr val="bg1"/>
                </a:solidFill>
                <a:latin typeface="微软雅黑"/>
                <a:ea typeface="微软雅黑"/>
              </a:rPr>
              <a:t> 任务分发 </a:t>
            </a:r>
          </a:p>
        </p:txBody>
      </p:sp>
      <p:pic>
        <p:nvPicPr>
          <p:cNvPr id="8" name="图片 7" descr="2circ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566648"/>
            <a:ext cx="571500" cy="571500"/>
          </a:xfrm>
          <a:prstGeom prst="rect">
            <a:avLst/>
          </a:prstGeom>
        </p:spPr>
      </p:pic>
      <p:sp>
        <p:nvSpPr>
          <p:cNvPr id="26" name="文本框 7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E6636BC20180234D78A0072836F0B620C2B9B2081CCB0B00ADD98636B1C92B73EB41B038C16E7B0F22692408384620EB3F1921DA31D03B411BBFC204780E1DDC24FB61AD5C27B4A724E229F76302434249B5EC11709F007228ECA1910A96ACE8D8D62F9DBE3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01FBE0B-1266-8F48-A080-981309D1E34A}"/>
              </a:ext>
            </a:extLst>
          </p:cNvPr>
          <p:cNvSpPr/>
          <p:nvPr/>
        </p:nvSpPr>
        <p:spPr>
          <a:xfrm>
            <a:off x="2657475" y="8672512"/>
            <a:ext cx="7829550" cy="17430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SchedulerX</a:t>
            </a:r>
            <a:r>
              <a:rPr kumimoji="1" lang="zh-CN" altLang="en-US" dirty="0"/>
              <a:t>调度系统</a:t>
            </a:r>
            <a:endParaRPr kumimoji="1" lang="en-US" altLang="zh-CN" dirty="0"/>
          </a:p>
          <a:p>
            <a:pPr algn="ctr"/>
            <a:r>
              <a:rPr kumimoji="1" lang="zh-CN" altLang="en-US" sz="2800" dirty="0"/>
              <a:t>（网格</a:t>
            </a:r>
            <a:r>
              <a:rPr lang="en-US" altLang="zh-CN" sz="2800" dirty="0"/>
              <a:t>Grid</a:t>
            </a:r>
            <a:r>
              <a:rPr lang="zh-CN" altLang="en-US" sz="2800" dirty="0"/>
              <a:t>任务</a:t>
            </a:r>
            <a:r>
              <a:rPr kumimoji="1" lang="zh-CN" altLang="en-US" sz="2800" dirty="0"/>
              <a:t>）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A6353AF-CBDD-F747-BD2B-73E00898E31E}"/>
              </a:ext>
            </a:extLst>
          </p:cNvPr>
          <p:cNvSpPr/>
          <p:nvPr/>
        </p:nvSpPr>
        <p:spPr>
          <a:xfrm>
            <a:off x="2657475" y="7158037"/>
            <a:ext cx="7829550" cy="1209674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Split</a:t>
            </a:r>
            <a:endParaRPr kumimoji="1" lang="zh-CN" altLang="en-US" sz="2800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A1E008C8-362B-A142-BF73-422AC828D8AD}"/>
              </a:ext>
            </a:extLst>
          </p:cNvPr>
          <p:cNvSpPr/>
          <p:nvPr/>
        </p:nvSpPr>
        <p:spPr>
          <a:xfrm>
            <a:off x="2657475" y="5643562"/>
            <a:ext cx="7829550" cy="12096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Load</a:t>
            </a:r>
            <a:endParaRPr kumimoji="1" lang="zh-CN" altLang="en-US" sz="2800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D9BDAAD5-C60B-CA47-AF7C-98A60437FA15}"/>
              </a:ext>
            </a:extLst>
          </p:cNvPr>
          <p:cNvSpPr/>
          <p:nvPr/>
        </p:nvSpPr>
        <p:spPr>
          <a:xfrm>
            <a:off x="2657475" y="4129087"/>
            <a:ext cx="7829550" cy="12096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Execute</a:t>
            </a:r>
            <a:endParaRPr kumimoji="1" lang="zh-CN" altLang="en-US" sz="2800" dirty="0"/>
          </a:p>
        </p:txBody>
      </p:sp>
      <p:sp>
        <p:nvSpPr>
          <p:cNvPr id="6" name="圆角矩形标注 5">
            <a:extLst>
              <a:ext uri="{FF2B5EF4-FFF2-40B4-BE49-F238E27FC236}">
                <a16:creationId xmlns:a16="http://schemas.microsoft.com/office/drawing/2014/main" id="{B1A8D616-6B29-7D48-8762-586A92F9C506}"/>
              </a:ext>
            </a:extLst>
          </p:cNvPr>
          <p:cNvSpPr/>
          <p:nvPr/>
        </p:nvSpPr>
        <p:spPr>
          <a:xfrm>
            <a:off x="13687425" y="8705849"/>
            <a:ext cx="8172450" cy="1709738"/>
          </a:xfrm>
          <a:prstGeom prst="wedgeRoundRectCallout">
            <a:avLst>
              <a:gd name="adj1" fmla="val -87542"/>
              <a:gd name="adj2" fmla="val -85267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拆分任务：按照一定规则拆分任务类型并且分发出去（可裁剪）</a:t>
            </a:r>
          </a:p>
        </p:txBody>
      </p:sp>
      <p:sp>
        <p:nvSpPr>
          <p:cNvPr id="21" name="圆角矩形标注 20">
            <a:extLst>
              <a:ext uri="{FF2B5EF4-FFF2-40B4-BE49-F238E27FC236}">
                <a16:creationId xmlns:a16="http://schemas.microsoft.com/office/drawing/2014/main" id="{70049046-5E6A-EE45-B55A-EB7BA95CD4D8}"/>
              </a:ext>
            </a:extLst>
          </p:cNvPr>
          <p:cNvSpPr/>
          <p:nvPr/>
        </p:nvSpPr>
        <p:spPr>
          <a:xfrm>
            <a:off x="13687424" y="5900736"/>
            <a:ext cx="8172451" cy="1676401"/>
          </a:xfrm>
          <a:prstGeom prst="wedgeRoundRectCallout">
            <a:avLst>
              <a:gd name="adj1" fmla="val -87746"/>
              <a:gd name="adj2" fmla="val -27918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捞取任务：按照分发的任务捞取一定数量的任务，将任务分发执行</a:t>
            </a:r>
          </a:p>
        </p:txBody>
      </p:sp>
      <p:sp>
        <p:nvSpPr>
          <p:cNvPr id="22" name="圆角矩形标注 21">
            <a:extLst>
              <a:ext uri="{FF2B5EF4-FFF2-40B4-BE49-F238E27FC236}">
                <a16:creationId xmlns:a16="http://schemas.microsoft.com/office/drawing/2014/main" id="{23DA0C6E-F562-8245-AE95-B0F955C1A393}"/>
              </a:ext>
            </a:extLst>
          </p:cNvPr>
          <p:cNvSpPr/>
          <p:nvPr/>
        </p:nvSpPr>
        <p:spPr>
          <a:xfrm>
            <a:off x="13687425" y="3090861"/>
            <a:ext cx="8172450" cy="1681164"/>
          </a:xfrm>
          <a:prstGeom prst="wedgeRoundRectCallout">
            <a:avLst>
              <a:gd name="adj1" fmla="val -87469"/>
              <a:gd name="adj2" fmla="val 50401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执行任务：真正的任务执行</a:t>
            </a:r>
          </a:p>
        </p:txBody>
      </p:sp>
      <p:sp>
        <p:nvSpPr>
          <p:cNvPr id="27" name="文本框 8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E6636BC20180234D78A0072836F0BC3012B9B20C17B7AB50A9D98F35B1642B832B41B23891685B0822E921083846A0EB201921DA61D05BF11BBFC23B797E12DC24FA44ADD721944704892B2765A24CD67BB4E4137CD23022A819519E777F4CE8D8C62B9B6E3</a:t>
            </a:r>
          </a:p>
        </p:txBody>
      </p:sp>
    </p:spTree>
    <p:extLst>
      <p:ext uri="{BB962C8B-B14F-4D97-AF65-F5344CB8AC3E}">
        <p14:creationId xmlns:p14="http://schemas.microsoft.com/office/powerpoint/2010/main" val="358469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19200" y="358342"/>
            <a:ext cx="8133958" cy="101566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kumimoji="1" lang="zh-CN" altLang="en-US" sz="6000" b="1" dirty="0">
                <a:solidFill>
                  <a:schemeClr val="bg1"/>
                </a:solidFill>
                <a:latin typeface="微软雅黑"/>
                <a:ea typeface="微软雅黑"/>
              </a:rPr>
              <a:t>方案设计 </a:t>
            </a:r>
            <a:r>
              <a:rPr kumimoji="1" lang="en-US" altLang="zh-CN" sz="6000" b="1" dirty="0">
                <a:solidFill>
                  <a:schemeClr val="bg1"/>
                </a:solidFill>
                <a:latin typeface="微软雅黑"/>
                <a:ea typeface="微软雅黑"/>
              </a:rPr>
              <a:t>-</a:t>
            </a:r>
            <a:r>
              <a:rPr kumimoji="1" lang="zh-CN" altLang="en-US" sz="6000" b="1" dirty="0">
                <a:solidFill>
                  <a:schemeClr val="bg1"/>
                </a:solidFill>
                <a:latin typeface="微软雅黑"/>
                <a:ea typeface="微软雅黑"/>
              </a:rPr>
              <a:t> 任务和状态 </a:t>
            </a:r>
          </a:p>
        </p:txBody>
      </p:sp>
      <p:pic>
        <p:nvPicPr>
          <p:cNvPr id="8" name="图片 7" descr="2circ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566648"/>
            <a:ext cx="571500" cy="571500"/>
          </a:xfrm>
          <a:prstGeom prst="rect">
            <a:avLst/>
          </a:prstGeom>
        </p:spPr>
      </p:pic>
      <p:sp>
        <p:nvSpPr>
          <p:cNvPr id="26" name="文本框 7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E6636BC20180234D78A0072836F0B620C2B9B2081CCB0B00ADD98636B1C92B73EB41B038C16E7B0F22692408384620EB3F1921DA31D03B411BBFC204780E1DDC24FB61AD5C27B4A724E229F76302434249B5EC11709F007228ECA1910A96ACE8D8D62F9DBE3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BBF5D9-0DCE-4244-A617-ED3FB0E3E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448661"/>
            <a:ext cx="10784681" cy="11518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324F03C-FF32-0743-BCE7-1235060E4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3130" y="2825749"/>
            <a:ext cx="8551070" cy="89766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6CD955-93B4-8642-A2F0-156E1CEFE2C7}"/>
              </a:ext>
            </a:extLst>
          </p:cNvPr>
          <p:cNvSpPr txBox="1"/>
          <p:nvPr/>
        </p:nvSpPr>
        <p:spPr>
          <a:xfrm>
            <a:off x="11247120" y="213360"/>
            <a:ext cx="1847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7" name="文本框 8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E6636BC20180234D78A0072836F0BC3012B9B20C17B7AB50A9D98F35B1642B832B41B23891685B0822E921083846A0EB201921DA61D05BF11BBFC23B797E12DC24FA44ADD721944704892B2765A24CD67BB4E4137CD23022A819519E777F4CE8D8C62B9B6E3</a:t>
            </a:r>
          </a:p>
        </p:txBody>
      </p:sp>
    </p:spTree>
    <p:extLst>
      <p:ext uri="{BB962C8B-B14F-4D97-AF65-F5344CB8AC3E}">
        <p14:creationId xmlns:p14="http://schemas.microsoft.com/office/powerpoint/2010/main" val="357689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19200" y="358342"/>
            <a:ext cx="3262432" cy="101566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kumimoji="1" lang="zh-CN" altLang="en-US" sz="6000" b="1" dirty="0">
                <a:solidFill>
                  <a:schemeClr val="bg1"/>
                </a:solidFill>
                <a:latin typeface="微软雅黑"/>
                <a:ea typeface="微软雅黑"/>
              </a:rPr>
              <a:t>落地方案</a:t>
            </a:r>
          </a:p>
        </p:txBody>
      </p:sp>
      <p:pic>
        <p:nvPicPr>
          <p:cNvPr id="8" name="图片 7" descr="2circ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566648"/>
            <a:ext cx="571500" cy="571500"/>
          </a:xfrm>
          <a:prstGeom prst="rect">
            <a:avLst/>
          </a:prstGeom>
        </p:spPr>
      </p:pic>
      <p:sp>
        <p:nvSpPr>
          <p:cNvPr id="26" name="文本框 7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E6636BC20180234D78A0072836F0B620C2B9B2081CCB0B00ADD98636B1C92B73EB41B038C16E7B0F22692408384620EB3F1921DA31D03B411BBFC204780E1DDC24FB61AD5C27B4A724E229F76302434249B5EC11709F007228ECA1910A96ACE8D8D62F9DBE3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9CDBC3C-8407-B641-BF42-53E9C1DEB9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75154"/>
              </p:ext>
            </p:extLst>
          </p:nvPr>
        </p:nvGraphicFramePr>
        <p:xfrm>
          <a:off x="3797564" y="1928813"/>
          <a:ext cx="15361709" cy="8589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7" name="文本框 8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E6636BC20180234D78A0072836F0BC3012B9B20C17B7AB50A9D98F35B1642B832B41B23891685B0822E921083846A0EB201921DA61D05BF11BBFC23B797E12DC24FA44ADD721944704892B2765A24CD67BB4E4137CD23022A819519E777F4CE8D8C62B9B6E3</a:t>
            </a:r>
          </a:p>
        </p:txBody>
      </p:sp>
    </p:spTree>
    <p:extLst>
      <p:ext uri="{BB962C8B-B14F-4D97-AF65-F5344CB8AC3E}">
        <p14:creationId xmlns:p14="http://schemas.microsoft.com/office/powerpoint/2010/main" val="45133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log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81" y="5486400"/>
            <a:ext cx="11277600" cy="1536700"/>
          </a:xfrm>
          <a:prstGeom prst="rect">
            <a:avLst/>
          </a:prstGeom>
        </p:spPr>
      </p:pic>
      <p:sp>
        <p:nvSpPr>
          <p:cNvPr id="3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E6636BC20180234D78A0072836F0B620C2B9B2081CCB0B00ADD98636B1C92B73EB41B038C16E7B0F22692408384620EB3F1921DA31D03B411BBFC204780E1DDC24FB61AD5C27B4A724E229F76302434249B5EC11709F007228ECA1910A96ACE8D8D62F9DBE3</a:t>
            </a:r>
          </a:p>
        </p:txBody>
      </p:sp>
      <p:sp>
        <p:nvSpPr>
          <p:cNvPr id="4" name="文本框 2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E6636BC20180234D78A0072836F0BC3012B9B20C17B7AB50A9D98F35B1642B832B41B23891685B0822E921083846A0EB201921DA61D05BF11BBFC23B797E12DC24FA44ADD721944704892B2765A24CD67BB4E4137CD23022A819519E777F4CE8D8C62B9B6E3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231</Words>
  <Application>Microsoft Macintosh PowerPoint</Application>
  <PresentationFormat>自定义</PresentationFormat>
  <Paragraphs>74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宋体</vt:lpstr>
      <vt:lpstr>微软雅黑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CQ</dc:creator>
  <cp:lastModifiedBy>Microsoft Office User</cp:lastModifiedBy>
  <cp:revision>289</cp:revision>
  <dcterms:created xsi:type="dcterms:W3CDTF">2019-09-05T01:52:37Z</dcterms:created>
  <dcterms:modified xsi:type="dcterms:W3CDTF">2019-12-17T10:59:27Z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2052-1.5.0.2161</vt:lpwstr>
  </property>
  <property fmtid="{D5CDD505-2E9C-101B-9397-08002B2CF9AE}" pid="3" name="property1">
    <vt:lpwstr>E6636BC20180234D78A0072836F0B620C2B9B2081CCB0B00ADD98636B1C92B73EB41B038C16E7B0F22692408384620EB3F1921DA31D03B411BBFC204780E1DDC24FB61AD5C27B4A724E229F76302434249B5EC11709F007228ECA1910A96ACE8D8D62F9DBE3</vt:lpwstr>
  </property>
  <property fmtid="{D5CDD505-2E9C-101B-9397-08002B2CF9AE}" pid="4" name="property2">
    <vt:lpwstr>E6636BC20180234D78A0072836F0BC3012B9B20C17B7AB50A9D98F35B1642B832B41B23891685B0822E921083846A0EB201921DA61D05BF11BBFC23B797E12DC24FA44ADD721944704892B2765A24CD67BB4E4137CD23022A819519E777F4CE8D8C62B9B6E3</vt:lpwstr>
  </property>
</Properties>
</file>