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68" r:id="rId4"/>
    <p:sldId id="270" r:id="rId5"/>
    <p:sldId id="285" r:id="rId6"/>
    <p:sldId id="269" r:id="rId7"/>
    <p:sldId id="272" r:id="rId8"/>
    <p:sldId id="284" r:id="rId9"/>
    <p:sldId id="286" r:id="rId10"/>
    <p:sldId id="273" r:id="rId11"/>
    <p:sldId id="259" r:id="rId12"/>
    <p:sldId id="260" r:id="rId13"/>
    <p:sldId id="261" r:id="rId14"/>
    <p:sldId id="265" r:id="rId15"/>
    <p:sldId id="264" r:id="rId16"/>
    <p:sldId id="262" r:id="rId17"/>
    <p:sldId id="266" r:id="rId18"/>
    <p:sldId id="263" r:id="rId19"/>
    <p:sldId id="277" r:id="rId20"/>
    <p:sldId id="276" r:id="rId21"/>
    <p:sldId id="278" r:id="rId22"/>
    <p:sldId id="274" r:id="rId23"/>
    <p:sldId id="275" r:id="rId24"/>
    <p:sldId id="279" r:id="rId25"/>
    <p:sldId id="257" r:id="rId26"/>
    <p:sldId id="280" r:id="rId27"/>
    <p:sldId id="281" r:id="rId28"/>
    <p:sldId id="282" r:id="rId29"/>
    <p:sldId id="283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C5BAD2-79BD-404A-B753-DEBA978D3C7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0C9547-7F3A-47AE-BDCD-A4626068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9547-7F3A-47AE-BDCD-A462606832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5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above 10% increase</a:t>
            </a:r>
            <a:r>
              <a:rPr lang="en-US" baseline="0" dirty="0" smtClean="0"/>
              <a:t> until July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9547-7F3A-47AE-BDCD-A462606832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2425-BAD7-46E9-9541-90F26570667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BA8E-8E7C-465B-9F63-05479EC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Demographic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FireRMS Call Volumes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FireRMS Call Volumes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0733"/>
            <a:ext cx="8534400" cy="51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FireRMS Call Volumes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2008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FireRMS Call Volumes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2008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8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FireRMS Call Volumes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3998"/>
            <a:ext cx="8686800" cy="522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FireRMS Call Volumes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2501"/>
            <a:ext cx="8686800" cy="522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5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513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8"/>
            <a:ext cx="8686800" cy="522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8967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599"/>
            <a:ext cx="7391400" cy="444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BEBR - http://www.bebr.ufl.edu/population/data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5524" y="1905000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Estimate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8300"/>
            <a:ext cx="8534400" cy="51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532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6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FireRMS</a:t>
            </a:r>
            <a:r>
              <a:rPr lang="en-US" dirty="0"/>
              <a:t> Call Volumes</a:t>
            </a:r>
          </a:p>
        </p:txBody>
      </p:sp>
      <p:sp>
        <p:nvSpPr>
          <p:cNvPr id="3" name="Down Arrow 2"/>
          <p:cNvSpPr/>
          <p:nvPr/>
        </p:nvSpPr>
        <p:spPr>
          <a:xfrm rot="10800000">
            <a:off x="5133968" y="3689675"/>
            <a:ext cx="4572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14800" y="51112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Regional Dispatch begins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19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5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FireRMS</a:t>
            </a:r>
            <a:r>
              <a:rPr lang="en-US" dirty="0" smtClean="0"/>
              <a:t> Call Volumes –</a:t>
            </a:r>
            <a:br>
              <a:rPr lang="en-US" dirty="0" smtClean="0"/>
            </a:br>
            <a:r>
              <a:rPr lang="en-US" dirty="0" smtClean="0"/>
              <a:t>Zoning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FireRMS</a:t>
            </a:r>
            <a:r>
              <a:rPr lang="en-US" dirty="0"/>
              <a:t> Call Volumes –</a:t>
            </a:r>
            <a:br>
              <a:rPr lang="en-US" dirty="0"/>
            </a:br>
            <a:r>
              <a:rPr lang="en-US" dirty="0"/>
              <a:t>Zoning Type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21700" cy="46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FireRMS</a:t>
            </a:r>
            <a:r>
              <a:rPr lang="en-US" dirty="0"/>
              <a:t> Call Volumes –</a:t>
            </a:r>
            <a:br>
              <a:rPr lang="en-US" dirty="0"/>
            </a:br>
            <a:r>
              <a:rPr lang="en-US" dirty="0"/>
              <a:t>Zoning Type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3743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6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FireRMS</a:t>
            </a:r>
            <a:r>
              <a:rPr lang="en-US" dirty="0" smtClean="0"/>
              <a:t> Call Volumes vs. </a:t>
            </a:r>
            <a:br>
              <a:rPr lang="en-US" dirty="0" smtClean="0"/>
            </a:br>
            <a:r>
              <a:rPr lang="en-US" dirty="0" smtClean="0"/>
              <a:t>City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Calls vs. City Services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01000" cy="480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1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Calls vs. City Services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3400" cy="490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vs. City Services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96200" cy="463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599"/>
            <a:ext cx="7010400" cy="421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9525" y="65810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Broward County - https://www.broward.org/PlanningAndRedevelopment/DemographicsAndEconomics/Documents/BBTN60.pdf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1828800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Estimate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523037" cy="36258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9525" y="65810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US </a:t>
            </a:r>
            <a:r>
              <a:rPr lang="en-US" sz="1200" dirty="0"/>
              <a:t>Census Data - http://factfinder.census.gov/faces/nav/jsf/pages/community_facts.xhtml?src=bkmk</a:t>
            </a:r>
          </a:p>
        </p:txBody>
      </p:sp>
    </p:spTree>
    <p:extLst>
      <p:ext uri="{BB962C8B-B14F-4D97-AF65-F5344CB8AC3E}">
        <p14:creationId xmlns:p14="http://schemas.microsoft.com/office/powerpoint/2010/main" val="15429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417286"/>
            <a:ext cx="45212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56701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Hotel Occupancy </a:t>
            </a:r>
            <a:r>
              <a:rPr lang="en-US" sz="1200" dirty="0"/>
              <a:t>-  https://www.sunny.org/vital-stats</a:t>
            </a:r>
            <a:r>
              <a:rPr lang="en-US" sz="1200" dirty="0" smtClean="0"/>
              <a:t>/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417286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2057400"/>
            <a:ext cx="443680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810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Airport </a:t>
            </a:r>
            <a:r>
              <a:rPr lang="en-US" sz="1200" dirty="0"/>
              <a:t>Traffic - http://</a:t>
            </a:r>
            <a:r>
              <a:rPr lang="en-US" sz="1200" dirty="0" smtClean="0"/>
              <a:t>www.broward.org/Airport/About/Pages/Statistics.aspx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35725" cy="267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9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849331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1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199"/>
            <a:ext cx="8839200" cy="532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0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130</Words>
  <Application>Microsoft Office PowerPoint</Application>
  <PresentationFormat>On-screen Show (4:3)</PresentationFormat>
  <Paragraphs>40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Demographic Data</vt:lpstr>
      <vt:lpstr>Demographic Data</vt:lpstr>
      <vt:lpstr>Demographic Data</vt:lpstr>
      <vt:lpstr>Demographic Data</vt:lpstr>
      <vt:lpstr>Seasonality</vt:lpstr>
      <vt:lpstr>Seasonality</vt:lpstr>
      <vt:lpstr>Seasonality</vt:lpstr>
      <vt:lpstr>Seasonality</vt:lpstr>
      <vt:lpstr>Seasonality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</vt:lpstr>
      <vt:lpstr>FireRMS Call Volumes – Zoning</vt:lpstr>
      <vt:lpstr>FireRMS Call Volumes – Zoning Type</vt:lpstr>
      <vt:lpstr>FireRMS Call Volumes – Zoning Type</vt:lpstr>
      <vt:lpstr>FireRMS Call Volumes vs.  City Services</vt:lpstr>
      <vt:lpstr>Calls vs. City Services</vt:lpstr>
      <vt:lpstr>Calls vs. City Services</vt:lpstr>
      <vt:lpstr>Calls vs. City Services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Toy Beeninga</dc:creator>
  <cp:lastModifiedBy>Toy Beeninga</cp:lastModifiedBy>
  <cp:revision>22</cp:revision>
  <cp:lastPrinted>2016-07-21T17:51:53Z</cp:lastPrinted>
  <dcterms:created xsi:type="dcterms:W3CDTF">2016-07-18T20:20:43Z</dcterms:created>
  <dcterms:modified xsi:type="dcterms:W3CDTF">2016-07-21T20:31:08Z</dcterms:modified>
</cp:coreProperties>
</file>