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18"/>
  </p:notesMasterIdLst>
  <p:sldIdLst>
    <p:sldId id="261" r:id="rId4"/>
    <p:sldId id="256" r:id="rId5"/>
    <p:sldId id="259" r:id="rId6"/>
    <p:sldId id="258" r:id="rId7"/>
    <p:sldId id="260" r:id="rId8"/>
    <p:sldId id="262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9C71EE-1B46-4A58-BD24-BD9F1F9D8CAC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DCB4214-AC44-432E-B590-5E6F9C1E56E6}">
      <dgm:prSet phldrT="[Text]"/>
      <dgm:spPr/>
      <dgm:t>
        <a:bodyPr/>
        <a:lstStyle/>
        <a:p>
          <a:r>
            <a:rPr lang="en-US" b="1" dirty="0"/>
            <a:t>PT Usage Rewards</a:t>
          </a:r>
        </a:p>
      </dgm:t>
    </dgm:pt>
    <dgm:pt modelId="{253E501F-1C10-4975-ACB8-34AE79AF666D}" type="parTrans" cxnId="{8E674781-4ED7-4919-B61E-4F519FE5F7A1}">
      <dgm:prSet/>
      <dgm:spPr/>
      <dgm:t>
        <a:bodyPr/>
        <a:lstStyle/>
        <a:p>
          <a:endParaRPr lang="en-US" b="1"/>
        </a:p>
      </dgm:t>
    </dgm:pt>
    <dgm:pt modelId="{C7D32B2E-59A7-41C1-9568-57EA4B69E989}" type="sibTrans" cxnId="{8E674781-4ED7-4919-B61E-4F519FE5F7A1}">
      <dgm:prSet/>
      <dgm:spPr/>
      <dgm:t>
        <a:bodyPr/>
        <a:lstStyle/>
        <a:p>
          <a:endParaRPr lang="en-US"/>
        </a:p>
      </dgm:t>
    </dgm:pt>
    <dgm:pt modelId="{AD2DE30D-92E6-4A8C-869B-9923ACD372CF}">
      <dgm:prSet phldrT="[Text]"/>
      <dgm:spPr/>
      <dgm:t>
        <a:bodyPr/>
        <a:lstStyle/>
        <a:p>
          <a:r>
            <a:rPr lang="en-US" b="1" dirty="0"/>
            <a:t>Emergency</a:t>
          </a:r>
        </a:p>
      </dgm:t>
    </dgm:pt>
    <dgm:pt modelId="{C9F8C988-ED81-4359-B39C-13F7B3707FBF}" type="parTrans" cxnId="{2C36BC25-888C-4DAA-A528-F776ED710B2B}">
      <dgm:prSet/>
      <dgm:spPr/>
      <dgm:t>
        <a:bodyPr/>
        <a:lstStyle/>
        <a:p>
          <a:endParaRPr lang="en-US" b="1"/>
        </a:p>
      </dgm:t>
    </dgm:pt>
    <dgm:pt modelId="{C2C80AB7-C079-4CAF-9DF4-EB6B163ACE01}" type="sibTrans" cxnId="{2C36BC25-888C-4DAA-A528-F776ED710B2B}">
      <dgm:prSet/>
      <dgm:spPr/>
      <dgm:t>
        <a:bodyPr/>
        <a:lstStyle/>
        <a:p>
          <a:endParaRPr lang="en-US"/>
        </a:p>
      </dgm:t>
    </dgm:pt>
    <dgm:pt modelId="{BDF94E80-2D6B-4BC5-B48F-5927F4302CD2}">
      <dgm:prSet phldrT="[Text]"/>
      <dgm:spPr/>
      <dgm:t>
        <a:bodyPr/>
        <a:lstStyle/>
        <a:p>
          <a:r>
            <a:rPr lang="en-US" b="1" dirty="0"/>
            <a:t>Co Commuter Chat </a:t>
          </a:r>
        </a:p>
      </dgm:t>
    </dgm:pt>
    <dgm:pt modelId="{1716A8B4-7948-40A5-933F-FE9D71E56CA6}" type="parTrans" cxnId="{25FC5AC2-1B3A-4117-AFB2-DEA31373F77F}">
      <dgm:prSet/>
      <dgm:spPr/>
      <dgm:t>
        <a:bodyPr/>
        <a:lstStyle/>
        <a:p>
          <a:endParaRPr lang="en-US" b="1"/>
        </a:p>
      </dgm:t>
    </dgm:pt>
    <dgm:pt modelId="{6B61052E-D9AA-4028-B809-32CDCA2FCF51}" type="sibTrans" cxnId="{25FC5AC2-1B3A-4117-AFB2-DEA31373F77F}">
      <dgm:prSet/>
      <dgm:spPr/>
      <dgm:t>
        <a:bodyPr/>
        <a:lstStyle/>
        <a:p>
          <a:endParaRPr lang="en-US"/>
        </a:p>
      </dgm:t>
    </dgm:pt>
    <dgm:pt modelId="{CD519182-A3A4-44A7-9A46-C8FBF4BBB60F}">
      <dgm:prSet phldrT="[Text]"/>
      <dgm:spPr/>
      <dgm:t>
        <a:bodyPr/>
        <a:lstStyle/>
        <a:p>
          <a:r>
            <a:rPr lang="en-US" b="1" dirty="0"/>
            <a:t>Environment point to point CO2 Check</a:t>
          </a:r>
        </a:p>
      </dgm:t>
    </dgm:pt>
    <dgm:pt modelId="{D2DD89D3-CF49-4080-B7DA-5D9D8585AC49}" type="parTrans" cxnId="{EB163788-58A4-4AD2-A1E4-44CAC3C786F9}">
      <dgm:prSet/>
      <dgm:spPr/>
      <dgm:t>
        <a:bodyPr/>
        <a:lstStyle/>
        <a:p>
          <a:endParaRPr lang="en-US" b="1"/>
        </a:p>
      </dgm:t>
    </dgm:pt>
    <dgm:pt modelId="{4EA3EB6A-EA0E-4DB5-A5CB-43653801D10C}" type="sibTrans" cxnId="{EB163788-58A4-4AD2-A1E4-44CAC3C786F9}">
      <dgm:prSet/>
      <dgm:spPr/>
      <dgm:t>
        <a:bodyPr/>
        <a:lstStyle/>
        <a:p>
          <a:endParaRPr lang="en-US"/>
        </a:p>
      </dgm:t>
    </dgm:pt>
    <dgm:pt modelId="{440710DA-5925-4B10-AD95-C1A29691F3A2}">
      <dgm:prSet phldrT="[Text]"/>
      <dgm:spPr/>
      <dgm:t>
        <a:bodyPr/>
        <a:lstStyle/>
        <a:p>
          <a:r>
            <a:rPr lang="en-US" b="1" dirty="0"/>
            <a:t>Possibilities </a:t>
          </a:r>
        </a:p>
      </dgm:t>
    </dgm:pt>
    <dgm:pt modelId="{E86F91E1-EA0A-4D44-86D6-90BED2E12E58}" type="parTrans" cxnId="{675BFC5A-A911-471C-9373-707DEC332370}">
      <dgm:prSet/>
      <dgm:spPr/>
      <dgm:t>
        <a:bodyPr/>
        <a:lstStyle/>
        <a:p>
          <a:endParaRPr lang="en-US" b="1"/>
        </a:p>
      </dgm:t>
    </dgm:pt>
    <dgm:pt modelId="{6581858E-A4A3-4082-9D1C-D6505CAFAAF2}" type="sibTrans" cxnId="{675BFC5A-A911-471C-9373-707DEC332370}">
      <dgm:prSet/>
      <dgm:spPr/>
      <dgm:t>
        <a:bodyPr/>
        <a:lstStyle/>
        <a:p>
          <a:endParaRPr lang="en-US"/>
        </a:p>
      </dgm:t>
    </dgm:pt>
    <dgm:pt modelId="{95DF2B61-8289-4443-AC9B-70CFCC8D7B59}" type="pres">
      <dgm:prSet presAssocID="{D09C71EE-1B46-4A58-BD24-BD9F1F9D8CA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1FC100B-F70C-48E4-BF29-8FDB3633392C}" type="pres">
      <dgm:prSet presAssocID="{440710DA-5925-4B10-AD95-C1A29691F3A2}" presName="centerShape" presStyleLbl="node0" presStyleIdx="0" presStyleCnt="1"/>
      <dgm:spPr/>
    </dgm:pt>
    <dgm:pt modelId="{064A5F5F-F68B-4ADE-B6F9-B4899DB66CF2}" type="pres">
      <dgm:prSet presAssocID="{253E501F-1C10-4975-ACB8-34AE79AF666D}" presName="Name9" presStyleLbl="parChTrans1D2" presStyleIdx="0" presStyleCnt="4"/>
      <dgm:spPr/>
    </dgm:pt>
    <dgm:pt modelId="{A8322A5B-0335-47C5-A0AD-866C6E520504}" type="pres">
      <dgm:prSet presAssocID="{253E501F-1C10-4975-ACB8-34AE79AF666D}" presName="connTx" presStyleLbl="parChTrans1D2" presStyleIdx="0" presStyleCnt="4"/>
      <dgm:spPr/>
    </dgm:pt>
    <dgm:pt modelId="{F719F7F9-2B4A-4D28-9579-615121CE89D4}" type="pres">
      <dgm:prSet presAssocID="{5DCB4214-AC44-432E-B590-5E6F9C1E56E6}" presName="node" presStyleLbl="node1" presStyleIdx="0" presStyleCnt="4">
        <dgm:presLayoutVars>
          <dgm:bulletEnabled val="1"/>
        </dgm:presLayoutVars>
      </dgm:prSet>
      <dgm:spPr/>
    </dgm:pt>
    <dgm:pt modelId="{1704AF1F-DF4D-4E86-9F4F-7B6C486A85FC}" type="pres">
      <dgm:prSet presAssocID="{C9F8C988-ED81-4359-B39C-13F7B3707FBF}" presName="Name9" presStyleLbl="parChTrans1D2" presStyleIdx="1" presStyleCnt="4"/>
      <dgm:spPr/>
    </dgm:pt>
    <dgm:pt modelId="{0BA34691-5233-4C0A-9897-31F229E1093C}" type="pres">
      <dgm:prSet presAssocID="{C9F8C988-ED81-4359-B39C-13F7B3707FBF}" presName="connTx" presStyleLbl="parChTrans1D2" presStyleIdx="1" presStyleCnt="4"/>
      <dgm:spPr/>
    </dgm:pt>
    <dgm:pt modelId="{AA4434BF-E883-4CFF-992E-30ED955FFD07}" type="pres">
      <dgm:prSet presAssocID="{AD2DE30D-92E6-4A8C-869B-9923ACD372CF}" presName="node" presStyleLbl="node1" presStyleIdx="1" presStyleCnt="4">
        <dgm:presLayoutVars>
          <dgm:bulletEnabled val="1"/>
        </dgm:presLayoutVars>
      </dgm:prSet>
      <dgm:spPr/>
    </dgm:pt>
    <dgm:pt modelId="{0034FA05-8860-4CDB-B6FB-FAB5DF88EEE0}" type="pres">
      <dgm:prSet presAssocID="{1716A8B4-7948-40A5-933F-FE9D71E56CA6}" presName="Name9" presStyleLbl="parChTrans1D2" presStyleIdx="2" presStyleCnt="4"/>
      <dgm:spPr/>
    </dgm:pt>
    <dgm:pt modelId="{F78A7D7A-30C7-4D0D-B0DD-BB7EE2813FC5}" type="pres">
      <dgm:prSet presAssocID="{1716A8B4-7948-40A5-933F-FE9D71E56CA6}" presName="connTx" presStyleLbl="parChTrans1D2" presStyleIdx="2" presStyleCnt="4"/>
      <dgm:spPr/>
    </dgm:pt>
    <dgm:pt modelId="{00B58BB8-3A25-4107-9F61-F4024694B5E0}" type="pres">
      <dgm:prSet presAssocID="{BDF94E80-2D6B-4BC5-B48F-5927F4302CD2}" presName="node" presStyleLbl="node1" presStyleIdx="2" presStyleCnt="4">
        <dgm:presLayoutVars>
          <dgm:bulletEnabled val="1"/>
        </dgm:presLayoutVars>
      </dgm:prSet>
      <dgm:spPr/>
    </dgm:pt>
    <dgm:pt modelId="{76765F23-936E-4920-9E04-3533D1A2E3B8}" type="pres">
      <dgm:prSet presAssocID="{D2DD89D3-CF49-4080-B7DA-5D9D8585AC49}" presName="Name9" presStyleLbl="parChTrans1D2" presStyleIdx="3" presStyleCnt="4"/>
      <dgm:spPr/>
    </dgm:pt>
    <dgm:pt modelId="{85E601ED-7649-4769-8DAA-542232981AA8}" type="pres">
      <dgm:prSet presAssocID="{D2DD89D3-CF49-4080-B7DA-5D9D8585AC49}" presName="connTx" presStyleLbl="parChTrans1D2" presStyleIdx="3" presStyleCnt="4"/>
      <dgm:spPr/>
    </dgm:pt>
    <dgm:pt modelId="{FB58D40E-5B56-4BF7-9855-C02B9B806726}" type="pres">
      <dgm:prSet presAssocID="{CD519182-A3A4-44A7-9A46-C8FBF4BBB60F}" presName="node" presStyleLbl="node1" presStyleIdx="3" presStyleCnt="4">
        <dgm:presLayoutVars>
          <dgm:bulletEnabled val="1"/>
        </dgm:presLayoutVars>
      </dgm:prSet>
      <dgm:spPr/>
    </dgm:pt>
  </dgm:ptLst>
  <dgm:cxnLst>
    <dgm:cxn modelId="{538B4C0A-18C1-4C01-A826-B92A82FC7048}" type="presOf" srcId="{253E501F-1C10-4975-ACB8-34AE79AF666D}" destId="{A8322A5B-0335-47C5-A0AD-866C6E520504}" srcOrd="1" destOrd="0" presId="urn:microsoft.com/office/officeart/2005/8/layout/radial1"/>
    <dgm:cxn modelId="{2C36BC25-888C-4DAA-A528-F776ED710B2B}" srcId="{440710DA-5925-4B10-AD95-C1A29691F3A2}" destId="{AD2DE30D-92E6-4A8C-869B-9923ACD372CF}" srcOrd="1" destOrd="0" parTransId="{C9F8C988-ED81-4359-B39C-13F7B3707FBF}" sibTransId="{C2C80AB7-C079-4CAF-9DF4-EB6B163ACE01}"/>
    <dgm:cxn modelId="{82234B2D-1D2E-46A5-A5C8-0794AEE42B69}" type="presOf" srcId="{BDF94E80-2D6B-4BC5-B48F-5927F4302CD2}" destId="{00B58BB8-3A25-4107-9F61-F4024694B5E0}" srcOrd="0" destOrd="0" presId="urn:microsoft.com/office/officeart/2005/8/layout/radial1"/>
    <dgm:cxn modelId="{09A61B2E-2911-49AF-9D4F-6164C912D410}" type="presOf" srcId="{D09C71EE-1B46-4A58-BD24-BD9F1F9D8CAC}" destId="{95DF2B61-8289-4443-AC9B-70CFCC8D7B59}" srcOrd="0" destOrd="0" presId="urn:microsoft.com/office/officeart/2005/8/layout/radial1"/>
    <dgm:cxn modelId="{0559F43B-DC75-42B2-812E-BB467EE394CF}" type="presOf" srcId="{1716A8B4-7948-40A5-933F-FE9D71E56CA6}" destId="{F78A7D7A-30C7-4D0D-B0DD-BB7EE2813FC5}" srcOrd="1" destOrd="0" presId="urn:microsoft.com/office/officeart/2005/8/layout/radial1"/>
    <dgm:cxn modelId="{2B128B64-5D31-4403-9805-44740AFF924A}" type="presOf" srcId="{C9F8C988-ED81-4359-B39C-13F7B3707FBF}" destId="{1704AF1F-DF4D-4E86-9F4F-7B6C486A85FC}" srcOrd="0" destOrd="0" presId="urn:microsoft.com/office/officeart/2005/8/layout/radial1"/>
    <dgm:cxn modelId="{744DDC54-D597-4DD9-BCD6-4AE49A4C77D9}" type="presOf" srcId="{CD519182-A3A4-44A7-9A46-C8FBF4BBB60F}" destId="{FB58D40E-5B56-4BF7-9855-C02B9B806726}" srcOrd="0" destOrd="0" presId="urn:microsoft.com/office/officeart/2005/8/layout/radial1"/>
    <dgm:cxn modelId="{85593E75-F411-4101-9B80-5F40C82E5852}" type="presOf" srcId="{440710DA-5925-4B10-AD95-C1A29691F3A2}" destId="{F1FC100B-F70C-48E4-BF29-8FDB3633392C}" srcOrd="0" destOrd="0" presId="urn:microsoft.com/office/officeart/2005/8/layout/radial1"/>
    <dgm:cxn modelId="{BCC46378-7769-4E0C-8842-0829CBFB3E18}" type="presOf" srcId="{D2DD89D3-CF49-4080-B7DA-5D9D8585AC49}" destId="{76765F23-936E-4920-9E04-3533D1A2E3B8}" srcOrd="0" destOrd="0" presId="urn:microsoft.com/office/officeart/2005/8/layout/radial1"/>
    <dgm:cxn modelId="{675BFC5A-A911-471C-9373-707DEC332370}" srcId="{D09C71EE-1B46-4A58-BD24-BD9F1F9D8CAC}" destId="{440710DA-5925-4B10-AD95-C1A29691F3A2}" srcOrd="0" destOrd="0" parTransId="{E86F91E1-EA0A-4D44-86D6-90BED2E12E58}" sibTransId="{6581858E-A4A3-4082-9D1C-D6505CAFAAF2}"/>
    <dgm:cxn modelId="{8E674781-4ED7-4919-B61E-4F519FE5F7A1}" srcId="{440710DA-5925-4B10-AD95-C1A29691F3A2}" destId="{5DCB4214-AC44-432E-B590-5E6F9C1E56E6}" srcOrd="0" destOrd="0" parTransId="{253E501F-1C10-4975-ACB8-34AE79AF666D}" sibTransId="{C7D32B2E-59A7-41C1-9568-57EA4B69E989}"/>
    <dgm:cxn modelId="{62811085-1970-43A0-AC57-B115E103AFEB}" type="presOf" srcId="{D2DD89D3-CF49-4080-B7DA-5D9D8585AC49}" destId="{85E601ED-7649-4769-8DAA-542232981AA8}" srcOrd="1" destOrd="0" presId="urn:microsoft.com/office/officeart/2005/8/layout/radial1"/>
    <dgm:cxn modelId="{9E703986-95F3-436C-BC47-B46BB46284B3}" type="presOf" srcId="{1716A8B4-7948-40A5-933F-FE9D71E56CA6}" destId="{0034FA05-8860-4CDB-B6FB-FAB5DF88EEE0}" srcOrd="0" destOrd="0" presId="urn:microsoft.com/office/officeart/2005/8/layout/radial1"/>
    <dgm:cxn modelId="{EB163788-58A4-4AD2-A1E4-44CAC3C786F9}" srcId="{440710DA-5925-4B10-AD95-C1A29691F3A2}" destId="{CD519182-A3A4-44A7-9A46-C8FBF4BBB60F}" srcOrd="3" destOrd="0" parTransId="{D2DD89D3-CF49-4080-B7DA-5D9D8585AC49}" sibTransId="{4EA3EB6A-EA0E-4DB5-A5CB-43653801D10C}"/>
    <dgm:cxn modelId="{929398AD-9216-4155-AB33-FA4E90ACD4A4}" type="presOf" srcId="{253E501F-1C10-4975-ACB8-34AE79AF666D}" destId="{064A5F5F-F68B-4ADE-B6F9-B4899DB66CF2}" srcOrd="0" destOrd="0" presId="urn:microsoft.com/office/officeart/2005/8/layout/radial1"/>
    <dgm:cxn modelId="{61FB14B4-5597-41D3-814E-397C97446D1D}" type="presOf" srcId="{AD2DE30D-92E6-4A8C-869B-9923ACD372CF}" destId="{AA4434BF-E883-4CFF-992E-30ED955FFD07}" srcOrd="0" destOrd="0" presId="urn:microsoft.com/office/officeart/2005/8/layout/radial1"/>
    <dgm:cxn modelId="{25FC5AC2-1B3A-4117-AFB2-DEA31373F77F}" srcId="{440710DA-5925-4B10-AD95-C1A29691F3A2}" destId="{BDF94E80-2D6B-4BC5-B48F-5927F4302CD2}" srcOrd="2" destOrd="0" parTransId="{1716A8B4-7948-40A5-933F-FE9D71E56CA6}" sibTransId="{6B61052E-D9AA-4028-B809-32CDCA2FCF51}"/>
    <dgm:cxn modelId="{070CBBD2-B8DE-448B-8107-ABFD9C885EEA}" type="presOf" srcId="{C9F8C988-ED81-4359-B39C-13F7B3707FBF}" destId="{0BA34691-5233-4C0A-9897-31F229E1093C}" srcOrd="1" destOrd="0" presId="urn:microsoft.com/office/officeart/2005/8/layout/radial1"/>
    <dgm:cxn modelId="{169DBFF9-6EB9-4D8B-860C-1566569F8ADF}" type="presOf" srcId="{5DCB4214-AC44-432E-B590-5E6F9C1E56E6}" destId="{F719F7F9-2B4A-4D28-9579-615121CE89D4}" srcOrd="0" destOrd="0" presId="urn:microsoft.com/office/officeart/2005/8/layout/radial1"/>
    <dgm:cxn modelId="{1F7A9E56-67DF-4603-A12C-7E35C19827B3}" type="presParOf" srcId="{95DF2B61-8289-4443-AC9B-70CFCC8D7B59}" destId="{F1FC100B-F70C-48E4-BF29-8FDB3633392C}" srcOrd="0" destOrd="0" presId="urn:microsoft.com/office/officeart/2005/8/layout/radial1"/>
    <dgm:cxn modelId="{68471AFA-7007-4CDB-AC12-AE3AEFD1E2EF}" type="presParOf" srcId="{95DF2B61-8289-4443-AC9B-70CFCC8D7B59}" destId="{064A5F5F-F68B-4ADE-B6F9-B4899DB66CF2}" srcOrd="1" destOrd="0" presId="urn:microsoft.com/office/officeart/2005/8/layout/radial1"/>
    <dgm:cxn modelId="{9CCE0DD3-EDEE-4F51-AB4D-3579F08D4922}" type="presParOf" srcId="{064A5F5F-F68B-4ADE-B6F9-B4899DB66CF2}" destId="{A8322A5B-0335-47C5-A0AD-866C6E520504}" srcOrd="0" destOrd="0" presId="urn:microsoft.com/office/officeart/2005/8/layout/radial1"/>
    <dgm:cxn modelId="{5ACAFCDA-934B-408D-9F49-A5BE36AC1F89}" type="presParOf" srcId="{95DF2B61-8289-4443-AC9B-70CFCC8D7B59}" destId="{F719F7F9-2B4A-4D28-9579-615121CE89D4}" srcOrd="2" destOrd="0" presId="urn:microsoft.com/office/officeart/2005/8/layout/radial1"/>
    <dgm:cxn modelId="{138089A3-441F-4F39-B325-6E8445083BC8}" type="presParOf" srcId="{95DF2B61-8289-4443-AC9B-70CFCC8D7B59}" destId="{1704AF1F-DF4D-4E86-9F4F-7B6C486A85FC}" srcOrd="3" destOrd="0" presId="urn:microsoft.com/office/officeart/2005/8/layout/radial1"/>
    <dgm:cxn modelId="{6A150986-5BEF-4AF4-95E5-B0C84D4AE1D4}" type="presParOf" srcId="{1704AF1F-DF4D-4E86-9F4F-7B6C486A85FC}" destId="{0BA34691-5233-4C0A-9897-31F229E1093C}" srcOrd="0" destOrd="0" presId="urn:microsoft.com/office/officeart/2005/8/layout/radial1"/>
    <dgm:cxn modelId="{6D46B32E-1AD2-4D1B-B937-439238A4FD53}" type="presParOf" srcId="{95DF2B61-8289-4443-AC9B-70CFCC8D7B59}" destId="{AA4434BF-E883-4CFF-992E-30ED955FFD07}" srcOrd="4" destOrd="0" presId="urn:microsoft.com/office/officeart/2005/8/layout/radial1"/>
    <dgm:cxn modelId="{1E494651-54C8-4F4D-84D3-E753C8E54C34}" type="presParOf" srcId="{95DF2B61-8289-4443-AC9B-70CFCC8D7B59}" destId="{0034FA05-8860-4CDB-B6FB-FAB5DF88EEE0}" srcOrd="5" destOrd="0" presId="urn:microsoft.com/office/officeart/2005/8/layout/radial1"/>
    <dgm:cxn modelId="{5E689C3F-F034-4904-8AA1-C14295832C38}" type="presParOf" srcId="{0034FA05-8860-4CDB-B6FB-FAB5DF88EEE0}" destId="{F78A7D7A-30C7-4D0D-B0DD-BB7EE2813FC5}" srcOrd="0" destOrd="0" presId="urn:microsoft.com/office/officeart/2005/8/layout/radial1"/>
    <dgm:cxn modelId="{0A8DAEDA-D6AD-41C6-82AE-95FB3775B4FA}" type="presParOf" srcId="{95DF2B61-8289-4443-AC9B-70CFCC8D7B59}" destId="{00B58BB8-3A25-4107-9F61-F4024694B5E0}" srcOrd="6" destOrd="0" presId="urn:microsoft.com/office/officeart/2005/8/layout/radial1"/>
    <dgm:cxn modelId="{D8B73BF4-4F1E-44EB-AA2B-5AC5A7D8E8D1}" type="presParOf" srcId="{95DF2B61-8289-4443-AC9B-70CFCC8D7B59}" destId="{76765F23-936E-4920-9E04-3533D1A2E3B8}" srcOrd="7" destOrd="0" presId="urn:microsoft.com/office/officeart/2005/8/layout/radial1"/>
    <dgm:cxn modelId="{29EA6B0F-CDAE-4AA7-8B8D-48E7184D21BC}" type="presParOf" srcId="{76765F23-936E-4920-9E04-3533D1A2E3B8}" destId="{85E601ED-7649-4769-8DAA-542232981AA8}" srcOrd="0" destOrd="0" presId="urn:microsoft.com/office/officeart/2005/8/layout/radial1"/>
    <dgm:cxn modelId="{4A68820D-B032-4597-B5AF-0813E86E1EE3}" type="presParOf" srcId="{95DF2B61-8289-4443-AC9B-70CFCC8D7B59}" destId="{FB58D40E-5B56-4BF7-9855-C02B9B806726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C100B-F70C-48E4-BF29-8FDB3633392C}">
      <dsp:nvSpPr>
        <dsp:cNvPr id="0" name=""/>
        <dsp:cNvSpPr/>
      </dsp:nvSpPr>
      <dsp:spPr>
        <a:xfrm>
          <a:off x="3317797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Possibilities </a:t>
          </a:r>
        </a:p>
      </dsp:txBody>
      <dsp:txXfrm>
        <a:off x="3536355" y="2181688"/>
        <a:ext cx="1055289" cy="1055289"/>
      </dsp:txXfrm>
    </dsp:sp>
    <dsp:sp modelId="{064A5F5F-F68B-4ADE-B6F9-B4899DB66CF2}">
      <dsp:nvSpPr>
        <dsp:cNvPr id="0" name=""/>
        <dsp:cNvSpPr/>
      </dsp:nvSpPr>
      <dsp:spPr>
        <a:xfrm rot="16200000">
          <a:off x="3838366" y="1720972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4052718" y="1726216"/>
        <a:ext cx="22563" cy="22563"/>
      </dsp:txXfrm>
    </dsp:sp>
    <dsp:sp modelId="{F719F7F9-2B4A-4D28-9579-615121CE89D4}">
      <dsp:nvSpPr>
        <dsp:cNvPr id="0" name=""/>
        <dsp:cNvSpPr/>
      </dsp:nvSpPr>
      <dsp:spPr>
        <a:xfrm>
          <a:off x="3317797" y="19459"/>
          <a:ext cx="1492405" cy="14924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PT Usage Rewards</a:t>
          </a:r>
        </a:p>
      </dsp:txBody>
      <dsp:txXfrm>
        <a:off x="3536355" y="238017"/>
        <a:ext cx="1055289" cy="1055289"/>
      </dsp:txXfrm>
    </dsp:sp>
    <dsp:sp modelId="{1704AF1F-DF4D-4E86-9F4F-7B6C486A85FC}">
      <dsp:nvSpPr>
        <dsp:cNvPr id="0" name=""/>
        <dsp:cNvSpPr/>
      </dsp:nvSpPr>
      <dsp:spPr>
        <a:xfrm>
          <a:off x="4810202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5024554" y="2698051"/>
        <a:ext cx="22563" cy="22563"/>
      </dsp:txXfrm>
    </dsp:sp>
    <dsp:sp modelId="{AA4434BF-E883-4CFF-992E-30ED955FFD07}">
      <dsp:nvSpPr>
        <dsp:cNvPr id="0" name=""/>
        <dsp:cNvSpPr/>
      </dsp:nvSpPr>
      <dsp:spPr>
        <a:xfrm>
          <a:off x="5261469" y="1963130"/>
          <a:ext cx="1492405" cy="14924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Emergency</a:t>
          </a:r>
        </a:p>
      </dsp:txBody>
      <dsp:txXfrm>
        <a:off x="5480027" y="2181688"/>
        <a:ext cx="1055289" cy="1055289"/>
      </dsp:txXfrm>
    </dsp:sp>
    <dsp:sp modelId="{0034FA05-8860-4CDB-B6FB-FAB5DF88EEE0}">
      <dsp:nvSpPr>
        <dsp:cNvPr id="0" name=""/>
        <dsp:cNvSpPr/>
      </dsp:nvSpPr>
      <dsp:spPr>
        <a:xfrm rot="5400000">
          <a:off x="3838366" y="3664644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4052718" y="3669887"/>
        <a:ext cx="22563" cy="22563"/>
      </dsp:txXfrm>
    </dsp:sp>
    <dsp:sp modelId="{00B58BB8-3A25-4107-9F61-F4024694B5E0}">
      <dsp:nvSpPr>
        <dsp:cNvPr id="0" name=""/>
        <dsp:cNvSpPr/>
      </dsp:nvSpPr>
      <dsp:spPr>
        <a:xfrm>
          <a:off x="3317797" y="3906802"/>
          <a:ext cx="1492405" cy="14924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 Commuter Chat </a:t>
          </a:r>
        </a:p>
      </dsp:txBody>
      <dsp:txXfrm>
        <a:off x="3536355" y="4125360"/>
        <a:ext cx="1055289" cy="1055289"/>
      </dsp:txXfrm>
    </dsp:sp>
    <dsp:sp modelId="{76765F23-936E-4920-9E04-3533D1A2E3B8}">
      <dsp:nvSpPr>
        <dsp:cNvPr id="0" name=""/>
        <dsp:cNvSpPr/>
      </dsp:nvSpPr>
      <dsp:spPr>
        <a:xfrm rot="10800000">
          <a:off x="2866530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 rot="10800000">
        <a:off x="3080882" y="2698051"/>
        <a:ext cx="22563" cy="22563"/>
      </dsp:txXfrm>
    </dsp:sp>
    <dsp:sp modelId="{FB58D40E-5B56-4BF7-9855-C02B9B806726}">
      <dsp:nvSpPr>
        <dsp:cNvPr id="0" name=""/>
        <dsp:cNvSpPr/>
      </dsp:nvSpPr>
      <dsp:spPr>
        <a:xfrm>
          <a:off x="1374125" y="1963130"/>
          <a:ext cx="1492405" cy="14924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Environment point to point CO2 Check</a:t>
          </a:r>
        </a:p>
      </dsp:txBody>
      <dsp:txXfrm>
        <a:off x="1592683" y="2181688"/>
        <a:ext cx="1055289" cy="1055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7FDED-DEE8-4E2E-A308-465FFB0FF063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5FA03-8623-43E9-A14A-45062FE311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721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Ki: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packaged solution for the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large businesses that leverages the power of Artificial Intelligence, mobility solutions, virtual reality, MANA 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reduce the loss of revenue due to machine failures and hasten the process of machine repair with precision and accuracy.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Do: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Infosys must apply design thinking principles to design the product and then leverage the skillset of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Infoscions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units of mobility (native app programming), Data and Analytics (MANA and AI) and Infosys Labs (for virtual reality 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The product will be sold to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without MANA and AI features to reduce the cost for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Large businesses and manufacturers of machines can leverage MANA and AI features by paying extra for these premium features.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Ai: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way, we can unite the powers of AI, MANA,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mobility and virtual reality to create a seamless experience for the engineers at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large business while addressing machine failures, thus saving time, money and productivity of industries.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333B5-780E-4BED-A0A8-3DA0A0B647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6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895-93B3-43D0-AEF3-24F973EACD79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195F-5CE1-4C5A-9D69-9DFCFFADC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376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895-93B3-43D0-AEF3-24F973EACD79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195F-5CE1-4C5A-9D69-9DFCFFADC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29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895-93B3-43D0-AEF3-24F973EACD79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195F-5CE1-4C5A-9D69-9DFCFFADC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31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2D6-182C-4666-8624-D0D0560C86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481F-E21B-4C2F-A655-C076B3F04E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643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71596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5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2D6-182C-4666-8624-D0D0560C86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481F-E21B-4C2F-A655-C076B3F04E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990600"/>
            <a:ext cx="10972800" cy="0"/>
          </a:xfrm>
          <a:prstGeom prst="line">
            <a:avLst/>
          </a:prstGeom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72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2D6-182C-4666-8624-D0D0560C86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481F-E21B-4C2F-A655-C076B3F04E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15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en.community.dell.com/resized-image.ashx/__size/550x0/__key/communityserver-blogs-components-weblogfiles/00-00-00-00-07/5100.Dell-OptiPlex-all_2D00_in_2D00_one-desktop-with-wireless-keyboard-and-mous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25"/>
          <a:stretch/>
        </p:blipFill>
        <p:spPr bwMode="auto">
          <a:xfrm>
            <a:off x="1295400" y="533400"/>
            <a:ext cx="10058400" cy="607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551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://www.avrev.com/images/stories/news/july11/samsun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496" y="152400"/>
            <a:ext cx="12238495" cy="666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7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2D6-182C-4666-8624-D0D0560C86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481F-E21B-4C2F-A655-C076B3F04E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28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2D6-182C-4666-8624-D0D0560C86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481F-E21B-4C2F-A655-C076B3F04E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977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2D6-182C-4666-8624-D0D0560C86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481F-E21B-4C2F-A655-C076B3F04E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54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895-93B3-43D0-AEF3-24F973EACD79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195F-5CE1-4C5A-9D69-9DFCFFADC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4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2D6-182C-4666-8624-D0D0560C86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481F-E21B-4C2F-A655-C076B3F04E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623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2D6-182C-4666-8624-D0D0560C86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481F-E21B-4C2F-A655-C076B3F04E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102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2D6-182C-4666-8624-D0D0560C86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481F-E21B-4C2F-A655-C076B3F04E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25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119267"/>
            <a:ext cx="5711252" cy="49767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959" y="1119267"/>
            <a:ext cx="5711252" cy="49767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236-2660-4F9E-8CA2-A419AF9C98BF}" type="datetime1">
              <a:rPr lang="en-US" smtClean="0">
                <a:solidFill>
                  <a:prstClr val="white"/>
                </a:solidFill>
              </a:rPr>
              <a:pPr/>
              <a:t>8/16/2020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D6E7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>
                <a:solidFill>
                  <a:srgbClr val="6D6E71"/>
                </a:solidFill>
              </a:rPr>
              <a:pPr/>
              <a:t>‹#›</a:t>
            </a:fld>
            <a:endParaRPr lang="en-US" dirty="0">
              <a:solidFill>
                <a:srgbClr val="6D6E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688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32"/>
            <a:ext cx="12191999" cy="685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87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A4E967B4-21B6-482F-9330-52628A77E73D}" type="datetimeFigureOut">
              <a:rPr lang="en-US">
                <a:solidFill>
                  <a:prstClr val="black"/>
                </a:solidFill>
              </a:rPr>
              <a:pPr/>
              <a:t>8/16/2020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3A790F-5020-4B93-9469-09BE0DE1AAA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934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730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A4E967B4-21B6-482F-9330-52628A77E73D}" type="datetimeFigureOut">
              <a:rPr lang="en-US">
                <a:solidFill>
                  <a:prstClr val="black"/>
                </a:solidFill>
              </a:rPr>
              <a:pPr/>
              <a:t>8/16/2020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3A790F-5020-4B93-9469-09BE0DE1AAA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749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A4E967B4-21B6-482F-9330-52628A77E73D}" type="datetimeFigureOut">
              <a:rPr lang="en-US">
                <a:solidFill>
                  <a:prstClr val="black"/>
                </a:solidFill>
              </a:rPr>
              <a:pPr/>
              <a:t>8/16/2020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1106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A4E967B4-21B6-482F-9330-52628A77E73D}" type="datetimeFigureOut">
              <a:rPr lang="en-US">
                <a:solidFill>
                  <a:prstClr val="black"/>
                </a:solidFill>
              </a:rPr>
              <a:pPr/>
              <a:t>8/16/2020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3A790F-5020-4B93-9469-09BE0DE1AAA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86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895-93B3-43D0-AEF3-24F973EACD79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195F-5CE1-4C5A-9D69-9DFCFFADC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9558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A4E967B4-21B6-482F-9330-52628A77E73D}" type="datetimeFigureOut">
              <a:rPr lang="en-US">
                <a:solidFill>
                  <a:prstClr val="black"/>
                </a:solidFill>
              </a:rPr>
              <a:pPr/>
              <a:t>8/16/2020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3A790F-5020-4B93-9469-09BE0DE1AAA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873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A4E967B4-21B6-482F-9330-52628A77E73D}" type="datetimeFigureOut">
              <a:rPr lang="en-US">
                <a:solidFill>
                  <a:prstClr val="black"/>
                </a:solidFill>
              </a:rPr>
              <a:pPr/>
              <a:t>8/16/2020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3A790F-5020-4B93-9469-09BE0DE1AAA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843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A4E967B4-21B6-482F-9330-52628A77E73D}" type="datetimeFigureOut">
              <a:rPr lang="en-US">
                <a:solidFill>
                  <a:prstClr val="black"/>
                </a:solidFill>
              </a:rPr>
              <a:pPr/>
              <a:t>8/16/2020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3A790F-5020-4B93-9469-09BE0DE1AAA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123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A4E967B4-21B6-482F-9330-52628A77E73D}" type="datetimeFigureOut">
              <a:rPr lang="en-US">
                <a:solidFill>
                  <a:prstClr val="black"/>
                </a:solidFill>
              </a:rPr>
              <a:pPr/>
              <a:t>8/16/2020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3A790F-5020-4B93-9469-09BE0DE1AAA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388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9436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490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0" y="6424171"/>
            <a:ext cx="2844800" cy="365125"/>
          </a:xfrm>
          <a:prstGeom prst="rect">
            <a:avLst/>
          </a:prstGeom>
        </p:spPr>
        <p:txBody>
          <a:bodyPr/>
          <a:lstStyle/>
          <a:p>
            <a:fld id="{A4E967B4-21B6-482F-9330-52628A77E73D}" type="datetimeFigureOut">
              <a:rPr lang="en-US">
                <a:solidFill>
                  <a:prstClr val="black"/>
                </a:solidFill>
              </a:rPr>
              <a:pPr/>
              <a:t>8/16/2020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16802" y="46467"/>
            <a:ext cx="3556087" cy="254428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3A790F-5020-4B93-9469-09BE0DE1AAA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8553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E967B4-21B6-482F-9330-52628A77E73D}" type="datetimeFigureOut">
              <a:rPr lang="en-US">
                <a:solidFill>
                  <a:prstClr val="black"/>
                </a:solidFill>
              </a:rPr>
              <a:pPr/>
              <a:t>8/16/2020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A790F-5020-4B93-9469-09BE0DE1AAA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2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820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5489" y="6496996"/>
            <a:ext cx="246927" cy="242054"/>
          </a:xfrm>
          <a:prstGeom prst="rect">
            <a:avLst/>
          </a:prstGeom>
        </p:spPr>
        <p:txBody>
          <a:bodyPr vert="horz" wrap="none" lIns="18288" tIns="18288" rIns="18288" bIns="18288" rtlCol="0" anchor="ctr">
            <a:spAutoFit/>
          </a:bodyPr>
          <a:lstStyle>
            <a:lvl1pPr algn="ctr">
              <a:defRPr sz="1333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4D65173-87C9-47C0-A890-7AD8E27542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78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895-93B3-43D0-AEF3-24F973EACD79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195F-5CE1-4C5A-9D69-9DFCFFADC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59128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4"/>
            <a:ext cx="12192000" cy="6843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2" y="2747963"/>
            <a:ext cx="11584516" cy="1362075"/>
          </a:xfrm>
        </p:spPr>
        <p:txBody>
          <a:bodyPr anchor="ctr">
            <a:normAutofit/>
          </a:bodyPr>
          <a:lstStyle>
            <a:lvl1pPr algn="ctr">
              <a:defRPr sz="5333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45217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32"/>
            <a:ext cx="12191999" cy="68586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405057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/>
        </p:nvSpPr>
        <p:spPr>
          <a:xfrm>
            <a:off x="5689333" y="6490840"/>
            <a:ext cx="259238" cy="254365"/>
          </a:xfrm>
          <a:prstGeom prst="rect">
            <a:avLst/>
          </a:prstGeom>
        </p:spPr>
        <p:txBody>
          <a:bodyPr vert="horz" wrap="none" lIns="24384" tIns="24384" rIns="24384" bIns="24384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333" smtClean="0">
                <a:solidFill>
                  <a:prstClr val="white"/>
                </a:solidFill>
              </a:rPr>
              <a:pPr/>
              <a:t>‹#›</a:t>
            </a:fld>
            <a:endParaRPr lang="en-US" sz="1333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372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7089" y="6483188"/>
            <a:ext cx="246927" cy="2420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6E6D05-F193-4A42-BBB2-58BAC5742DC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1354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43186" y="6492285"/>
            <a:ext cx="246927" cy="2420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D65173-87C9-47C0-A890-7AD8E27542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5730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5489" y="6483188"/>
            <a:ext cx="246927" cy="242054"/>
          </a:xfrm>
          <a:prstGeom prst="rect">
            <a:avLst/>
          </a:prstGeom>
        </p:spPr>
        <p:txBody>
          <a:bodyPr vert="horz" wrap="none" lIns="18288" tIns="18288" rIns="18288" bIns="18288" rtlCol="0" anchor="ctr">
            <a:spAutoFit/>
          </a:bodyPr>
          <a:lstStyle>
            <a:lvl1pPr algn="ctr">
              <a:defRPr sz="1333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4D65173-87C9-47C0-A890-7AD8E27542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727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Y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7"/>
          <p:cNvSpPr>
            <a:spLocks noGrp="1"/>
          </p:cNvSpPr>
          <p:nvPr>
            <p:ph type="title"/>
          </p:nvPr>
        </p:nvSpPr>
        <p:spPr>
          <a:xfrm>
            <a:off x="289274" y="444117"/>
            <a:ext cx="11618301" cy="381000"/>
          </a:xfrm>
        </p:spPr>
        <p:txBody>
          <a:bodyPr/>
          <a:lstStyle>
            <a:lvl1pPr>
              <a:defRPr b="0" i="0">
                <a:solidFill>
                  <a:srgbClr val="1F497D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89274" y="914425"/>
            <a:ext cx="11618301" cy="381000"/>
          </a:xfrm>
          <a:prstGeom prst="rect">
            <a:avLst/>
          </a:prstGeom>
          <a:ln>
            <a:noFill/>
          </a:ln>
          <a:effectLst/>
        </p:spPr>
        <p:txBody>
          <a:bodyPr>
            <a:noAutofit/>
          </a:bodyPr>
          <a:lstStyle>
            <a:lvl1pPr marL="0" indent="0">
              <a:lnSpc>
                <a:spcPts val="3333"/>
              </a:lnSpc>
              <a:spcBef>
                <a:spcPts val="0"/>
              </a:spcBef>
              <a:buNone/>
              <a:defRPr sz="3333">
                <a:solidFill>
                  <a:srgbClr val="00B2EF"/>
                </a:solidFill>
                <a:latin typeface="Lubalin Book for IBM"/>
                <a:cs typeface="Lubalin Book for IBM"/>
              </a:defRPr>
            </a:lvl1pPr>
            <a:lvl2pPr marL="0" indent="0">
              <a:lnSpc>
                <a:spcPts val="3333"/>
              </a:lnSpc>
              <a:spcBef>
                <a:spcPts val="0"/>
              </a:spcBef>
              <a:buNone/>
              <a:defRPr sz="3333">
                <a:latin typeface="Lubalin Extra Light for IBM"/>
                <a:cs typeface="Lubalin Extra Light for IBM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55769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98690" y="6483189"/>
            <a:ext cx="246927" cy="2420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D65173-87C9-47C0-A890-7AD8E27542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8878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40634" y="6515394"/>
            <a:ext cx="246927" cy="2420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D65173-87C9-47C0-A890-7AD8E27542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1753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40634" y="6515394"/>
            <a:ext cx="246927" cy="2420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D65173-87C9-47C0-A890-7AD8E27542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49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895-93B3-43D0-AEF3-24F973EACD79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195F-5CE1-4C5A-9D69-9DFCFFADC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1749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Single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19621"/>
            <a:ext cx="12192000" cy="784767"/>
          </a:xfrm>
          <a:prstGeom prst="rect">
            <a:avLst/>
          </a:prstGeom>
          <a:noFill/>
        </p:spPr>
        <p:txBody>
          <a:bodyPr wrap="square" lIns="0" tIns="274320" rIns="0" rtlCol="0" anchor="ctr" anchorCtr="1">
            <a:spAutoFit/>
          </a:bodyPr>
          <a:lstStyle>
            <a:lvl1pPr>
              <a:defRPr lang="en-US" dirty="0"/>
            </a:lvl1pPr>
          </a:lstStyle>
          <a:p>
            <a:pPr marL="0" lvl="0" algn="ctr">
              <a:lnSpc>
                <a:spcPct val="90000"/>
              </a:lnSpc>
            </a:pPr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646612" y="914400"/>
            <a:ext cx="28194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606123" y="6488670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4D65173-87C9-47C0-A890-7AD8E2754265}" type="slidenum">
              <a:rPr lang="en-US" sz="1600">
                <a:solidFill>
                  <a:prstClr val="white"/>
                </a:solidFill>
              </a:rPr>
              <a:pPr/>
              <a:t>‹#›</a:t>
            </a:fld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975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Two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695490" y="6496997"/>
            <a:ext cx="246927" cy="242054"/>
          </a:xfrm>
          <a:prstGeom prst="rect">
            <a:avLst/>
          </a:prstGeom>
        </p:spPr>
        <p:txBody>
          <a:bodyPr/>
          <a:lstStyle/>
          <a:p>
            <a:fld id="{7E860EB2-A01F-41E2-9BDB-F95C94A8A64B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-44978"/>
            <a:ext cx="12192000" cy="1246367"/>
          </a:xfrm>
          <a:prstGeom prst="rect">
            <a:avLst/>
          </a:prstGeom>
          <a:noFill/>
        </p:spPr>
        <p:txBody>
          <a:bodyPr wrap="square" lIns="0" tIns="274320" rIns="0" rtlCol="0" anchor="ctr" anchorCtr="1">
            <a:spAutoFit/>
          </a:bodyPr>
          <a:lstStyle>
            <a:lvl1pPr>
              <a:defRPr lang="en-US" dirty="0"/>
            </a:lvl1pPr>
          </a:lstStyle>
          <a:p>
            <a:pPr marL="0" lvl="0" algn="ctr">
              <a:lnSpc>
                <a:spcPct val="90000"/>
              </a:lnSpc>
            </a:pPr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6612" y="1253159"/>
            <a:ext cx="28194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3579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524001"/>
            <a:ext cx="5181600" cy="43513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24001"/>
            <a:ext cx="5181600" cy="43513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44994" y="6437766"/>
            <a:ext cx="246927" cy="242054"/>
          </a:xfrm>
          <a:prstGeom prst="rect">
            <a:avLst/>
          </a:prstGeom>
        </p:spPr>
        <p:txBody>
          <a:bodyPr/>
          <a:lstStyle/>
          <a:p>
            <a:fld id="{7E860EB2-A01F-41E2-9BDB-F95C94A8A64B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46612" y="914400"/>
            <a:ext cx="28194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19621"/>
            <a:ext cx="12192000" cy="784767"/>
          </a:xfrm>
          <a:prstGeom prst="rect">
            <a:avLst/>
          </a:prstGeom>
          <a:noFill/>
        </p:spPr>
        <p:txBody>
          <a:bodyPr wrap="square" lIns="0" tIns="274320" rIns="0" rtlCol="0" anchor="ctr" anchorCtr="1">
            <a:spAutoFit/>
          </a:bodyPr>
          <a:lstStyle>
            <a:lvl1pPr>
              <a:defRPr lang="en-US" dirty="0"/>
            </a:lvl1pPr>
          </a:lstStyle>
          <a:p>
            <a:pPr marL="0" lvl="0" algn="ctr">
              <a:lnSpc>
                <a:spcPct val="9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5689334" y="6490842"/>
            <a:ext cx="259238" cy="254365"/>
          </a:xfrm>
          <a:prstGeom prst="rect">
            <a:avLst/>
          </a:prstGeom>
        </p:spPr>
        <p:txBody>
          <a:bodyPr vert="horz" wrap="none" lIns="24384" tIns="24384" rIns="24384" bIns="24384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333" smtClean="0">
                <a:solidFill>
                  <a:prstClr val="white"/>
                </a:solidFill>
              </a:rPr>
              <a:pPr/>
              <a:t>‹#›</a:t>
            </a:fld>
            <a:endParaRPr lang="en-US" sz="1333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7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895-93B3-43D0-AEF3-24F973EACD79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195F-5CE1-4C5A-9D69-9DFCFFADC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887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895-93B3-43D0-AEF3-24F973EACD79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195F-5CE1-4C5A-9D69-9DFCFFADC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98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895-93B3-43D0-AEF3-24F973EACD79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195F-5CE1-4C5A-9D69-9DFCFFADC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44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895-93B3-43D0-AEF3-24F973EACD79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195F-5CE1-4C5A-9D69-9DFCFFADC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025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E895-93B3-43D0-AEF3-24F973EACD79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9195F-5CE1-4C5A-9D69-9DFCFFADC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42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32D6-182C-4666-8624-D0D0560C86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481F-E21B-4C2F-A655-C076B3F04E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44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"/>
          <a:stretch/>
        </p:blipFill>
        <p:spPr>
          <a:xfrm>
            <a:off x="0" y="6248400"/>
            <a:ext cx="1219199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3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saurabh-jain-68040952/" TargetMode="External"/><Relationship Id="rId3" Type="http://schemas.openxmlformats.org/officeDocument/2006/relationships/image" Target="../media/image9.jpeg"/><Relationship Id="rId7" Type="http://schemas.openxmlformats.org/officeDocument/2006/relationships/hyperlink" Target="https://www.linkedin.com/in/savlajubin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10" Type="http://schemas.openxmlformats.org/officeDocument/2006/relationships/hyperlink" Target="https://www.linkedin.com/in/anikesh-sasmal-20031988/" TargetMode="External"/><Relationship Id="rId4" Type="http://schemas.openxmlformats.org/officeDocument/2006/relationships/image" Target="../media/image10.jpeg"/><Relationship Id="rId9" Type="http://schemas.openxmlformats.org/officeDocument/2006/relationships/hyperlink" Target="https://www.linkedin.com/in/saketj32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fSkkEI8sOU?feature=oembed" TargetMode="External"/><Relationship Id="rId4" Type="http://schemas.openxmlformats.org/officeDocument/2006/relationships/hyperlink" Target="https://youtu.be/ufSkkEI8sOU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0" y="0"/>
            <a:ext cx="12174720" cy="58492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3436" y="5849257"/>
            <a:ext cx="118485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4C9AD2"/>
                </a:solidFill>
                <a:effectLst/>
                <a:latin typeface="Open Sans"/>
              </a:rPr>
              <a:t>Challenge</a:t>
            </a:r>
          </a:p>
          <a:p>
            <a:pPr algn="ctr"/>
            <a:r>
              <a:rPr lang="en-US" b="0" i="1" dirty="0">
                <a:solidFill>
                  <a:srgbClr val="CA1E56"/>
                </a:solidFill>
                <a:effectLst/>
                <a:latin typeface="Open Sans"/>
              </a:rPr>
              <a:t>How might we create a citizen science experiment to support a better understanding of what is happening in the State of Victoria?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941" y="682"/>
            <a:ext cx="1828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07806611"/>
              </p:ext>
            </p:extLst>
          </p:nvPr>
        </p:nvGraphicFramePr>
        <p:xfrm>
          <a:off x="2112135" y="52648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176" y="-2104"/>
            <a:ext cx="5294537" cy="685800"/>
          </a:xfrm>
          <a:prstGeom prst="rect">
            <a:avLst/>
          </a:prstGeom>
          <a:solidFill>
            <a:srgbClr val="F7F7F7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rtlCol="0" anchor="ctr"/>
          <a:lstStyle/>
          <a:p>
            <a:pPr defTabSz="914262"/>
            <a:r>
              <a:rPr lang="en-US" sz="2000" b="1" kern="0" dirty="0">
                <a:solidFill>
                  <a:srgbClr val="0070C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Endless Possibilities – Can we scale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6115" y="0"/>
            <a:ext cx="3805010" cy="233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6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DBFA2CE-BA4B-4DCC-A4EA-3EB1B0AE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88273E-8C48-46CB-B68B-4C067DDBF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50" y="1550803"/>
            <a:ext cx="8649811" cy="45627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827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pencil&#10;&#10;Description automatically generated">
            <a:extLst>
              <a:ext uri="{FF2B5EF4-FFF2-40B4-BE49-F238E27FC236}">
                <a16:creationId xmlns:a16="http://schemas.microsoft.com/office/drawing/2014/main" id="{D0F6646B-A18C-42C4-9E43-9A3042881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75" y="49937"/>
            <a:ext cx="6870751" cy="675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3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44C592-886A-4243-95F0-B5E43BB35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0"/>
            <a:ext cx="10170984" cy="1981200"/>
          </a:xfrm>
          <a:prstGeom prst="rect">
            <a:avLst/>
          </a:prstGeom>
        </p:spPr>
      </p:pic>
      <p:pic>
        <p:nvPicPr>
          <p:cNvPr id="11" name="Picture 10" descr="A picture containing implement, stationary, pencil&#10;&#10;Description automatically generated">
            <a:extLst>
              <a:ext uri="{FF2B5EF4-FFF2-40B4-BE49-F238E27FC236}">
                <a16:creationId xmlns:a16="http://schemas.microsoft.com/office/drawing/2014/main" id="{01ABE22D-9B32-4D1A-BAC4-8696C87CB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1981200"/>
            <a:ext cx="1017098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37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54D3-EBA7-43F7-8481-E00F0C4D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2" y="2747963"/>
            <a:ext cx="11584516" cy="1362075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i="1" dirty="0"/>
              <a:t>#StaySafe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64616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erson standing in front of a mountain&#10;&#10;Description automatically generated">
            <a:extLst>
              <a:ext uri="{FF2B5EF4-FFF2-40B4-BE49-F238E27FC236}">
                <a16:creationId xmlns:a16="http://schemas.microsoft.com/office/drawing/2014/main" id="{525C7485-77A6-4A47-A6E9-E59251EFA1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8" r="1" b="30918"/>
          <a:stretch/>
        </p:blipFill>
        <p:spPr>
          <a:xfrm>
            <a:off x="6176433" y="10"/>
            <a:ext cx="6015567" cy="3920034"/>
          </a:xfrm>
          <a:custGeom>
            <a:avLst/>
            <a:gdLst/>
            <a:ahLst/>
            <a:cxnLst/>
            <a:rect l="l" t="t" r="r" b="b"/>
            <a:pathLst>
              <a:path w="6015567" h="3920044">
                <a:moveTo>
                  <a:pt x="0" y="0"/>
                </a:moveTo>
                <a:lnTo>
                  <a:pt x="6015567" y="0"/>
                </a:lnTo>
                <a:lnTo>
                  <a:pt x="6015567" y="3920044"/>
                </a:lnTo>
                <a:lnTo>
                  <a:pt x="2469659" y="3920044"/>
                </a:lnTo>
                <a:lnTo>
                  <a:pt x="2469659" y="3103224"/>
                </a:lnTo>
                <a:lnTo>
                  <a:pt x="0" y="3103224"/>
                </a:lnTo>
                <a:close/>
              </a:path>
            </a:pathLst>
          </a:custGeom>
        </p:spPr>
      </p:pic>
      <p:pic>
        <p:nvPicPr>
          <p:cNvPr id="20" name="Picture 19" descr="A person standing in front of a mirror posing for the camera&#10;&#10;Description automatically generated">
            <a:extLst>
              <a:ext uri="{FF2B5EF4-FFF2-40B4-BE49-F238E27FC236}">
                <a16:creationId xmlns:a16="http://schemas.microsoft.com/office/drawing/2014/main" id="{0E08D492-8982-45E5-A6AA-09B14E2526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1135"/>
          <a:stretch/>
        </p:blipFill>
        <p:spPr>
          <a:xfrm>
            <a:off x="20" y="4078854"/>
            <a:ext cx="3535311" cy="2788023"/>
          </a:xfrm>
          <a:prstGeom prst="rect">
            <a:avLst/>
          </a:prstGeom>
        </p:spPr>
      </p:pic>
      <p:pic>
        <p:nvPicPr>
          <p:cNvPr id="18" name="Picture 17" descr="A person wearing glasses&#10;&#10;Description automatically generated">
            <a:extLst>
              <a:ext uri="{FF2B5EF4-FFF2-40B4-BE49-F238E27FC236}">
                <a16:creationId xmlns:a16="http://schemas.microsoft.com/office/drawing/2014/main" id="{66890B65-1B36-4767-A578-17711676B9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017"/>
          <a:stretch/>
        </p:blipFill>
        <p:spPr>
          <a:xfrm>
            <a:off x="3696199" y="3266054"/>
            <a:ext cx="4789093" cy="3600824"/>
          </a:xfrm>
          <a:prstGeom prst="rect">
            <a:avLst/>
          </a:prstGeom>
        </p:spPr>
      </p:pic>
      <p:pic>
        <p:nvPicPr>
          <p:cNvPr id="16" name="Picture 15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2A8D909F-0F86-4E59-B408-5CB4D6AC77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3" r="1" b="30043"/>
          <a:stretch/>
        </p:blipFill>
        <p:spPr>
          <a:xfrm>
            <a:off x="1" y="10"/>
            <a:ext cx="6015567" cy="3920034"/>
          </a:xfrm>
          <a:custGeom>
            <a:avLst/>
            <a:gdLst/>
            <a:ahLst/>
            <a:cxnLst/>
            <a:rect l="l" t="t" r="r" b="b"/>
            <a:pathLst>
              <a:path w="6015567" h="3920044">
                <a:moveTo>
                  <a:pt x="0" y="0"/>
                </a:moveTo>
                <a:lnTo>
                  <a:pt x="6015567" y="0"/>
                </a:lnTo>
                <a:lnTo>
                  <a:pt x="6015567" y="3103224"/>
                </a:lnTo>
                <a:lnTo>
                  <a:pt x="3545908" y="3103224"/>
                </a:lnTo>
                <a:lnTo>
                  <a:pt x="3545908" y="3920044"/>
                </a:lnTo>
                <a:lnTo>
                  <a:pt x="0" y="3920044"/>
                </a:lnTo>
                <a:close/>
              </a:path>
            </a:pathLst>
          </a:custGeom>
        </p:spPr>
      </p:pic>
      <p:pic>
        <p:nvPicPr>
          <p:cNvPr id="11" name="Picture 10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C1D672C-0D4A-485F-932B-04C4EF3B14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21376"/>
          <a:stretch/>
        </p:blipFill>
        <p:spPr>
          <a:xfrm>
            <a:off x="8646161" y="4069976"/>
            <a:ext cx="3545840" cy="278802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B2D9EE8-DA2A-44C8-9DDA-F7838687DDC2}"/>
              </a:ext>
            </a:extLst>
          </p:cNvPr>
          <p:cNvSpPr txBox="1"/>
          <p:nvPr/>
        </p:nvSpPr>
        <p:spPr>
          <a:xfrm flipH="1">
            <a:off x="8841310" y="3199332"/>
            <a:ext cx="315554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Jubin </a:t>
            </a:r>
            <a:r>
              <a:rPr lang="en-US" dirty="0" err="1"/>
              <a:t>Savla</a:t>
            </a:r>
            <a:endParaRPr lang="en-US" dirty="0"/>
          </a:p>
          <a:p>
            <a:r>
              <a:rPr lang="en-AU" sz="1400" i="1" dirty="0">
                <a:hlinkClick r:id="rId7"/>
              </a:rPr>
              <a:t>https://www.linkedin.com/in/savlajubin</a:t>
            </a:r>
            <a:endParaRPr lang="en-AU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4EAB91-2503-4ABE-8563-A11F3D89EE16}"/>
              </a:ext>
            </a:extLst>
          </p:cNvPr>
          <p:cNvSpPr txBox="1"/>
          <p:nvPr/>
        </p:nvSpPr>
        <p:spPr>
          <a:xfrm flipH="1">
            <a:off x="99133" y="100992"/>
            <a:ext cx="4057095" cy="5962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Saurabh Jain</a:t>
            </a:r>
          </a:p>
          <a:p>
            <a:r>
              <a:rPr lang="en-AU" sz="1400" i="1" dirty="0">
                <a:hlinkClick r:id="rId8"/>
              </a:rPr>
              <a:t>https://www.linkedin.com/in/saurabh-jain-68040952</a:t>
            </a:r>
            <a:endParaRPr lang="en-AU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1FAC10-BAF8-4B78-806C-3B49C2A3EDC1}"/>
              </a:ext>
            </a:extLst>
          </p:cNvPr>
          <p:cNvSpPr txBox="1"/>
          <p:nvPr/>
        </p:nvSpPr>
        <p:spPr>
          <a:xfrm flipH="1">
            <a:off x="752850" y="6262643"/>
            <a:ext cx="203911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Swetalina</a:t>
            </a:r>
            <a:r>
              <a:rPr lang="en-US" sz="2000" dirty="0"/>
              <a:t> Nayak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6403DC-DCA6-44E2-93C3-55CB0285B1CF}"/>
              </a:ext>
            </a:extLst>
          </p:cNvPr>
          <p:cNvSpPr txBox="1"/>
          <p:nvPr/>
        </p:nvSpPr>
        <p:spPr>
          <a:xfrm flipH="1">
            <a:off x="4600429" y="6066500"/>
            <a:ext cx="2980632" cy="5962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Saket Jain</a:t>
            </a:r>
          </a:p>
          <a:p>
            <a:r>
              <a:rPr lang="en-AU" sz="1400" i="1" dirty="0">
                <a:hlinkClick r:id="rId9"/>
              </a:rPr>
              <a:t>https://www.linkedin.com/in/saketj32</a:t>
            </a:r>
            <a:endParaRPr lang="en-AU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AF4DD6-9F8B-451D-8391-7B7AA1E877C0}"/>
              </a:ext>
            </a:extLst>
          </p:cNvPr>
          <p:cNvSpPr txBox="1"/>
          <p:nvPr/>
        </p:nvSpPr>
        <p:spPr>
          <a:xfrm flipH="1">
            <a:off x="8698604" y="5961413"/>
            <a:ext cx="3440954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Anikesh</a:t>
            </a:r>
            <a:r>
              <a:rPr lang="en-US" dirty="0"/>
              <a:t> </a:t>
            </a:r>
            <a:r>
              <a:rPr lang="en-US" dirty="0" err="1"/>
              <a:t>Sasmal</a:t>
            </a:r>
            <a:endParaRPr lang="en-US" dirty="0"/>
          </a:p>
          <a:p>
            <a:r>
              <a:rPr lang="en-AU" sz="1400" i="1" dirty="0">
                <a:hlinkClick r:id="rId10"/>
              </a:rPr>
              <a:t>https://www.linkedin.com/in/anikesh-sasmal-20031988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1842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0" y="1"/>
            <a:ext cx="12192000" cy="425002"/>
          </a:xfrm>
          <a:prstGeom prst="rect">
            <a:avLst/>
          </a:prstGeom>
          <a:solidFill>
            <a:schemeClr val="accent1">
              <a:lumMod val="20000"/>
              <a:lumOff val="80000"/>
              <a:alpha val="96000"/>
            </a:schemeClr>
          </a:solidFill>
        </p:spPr>
        <p:txBody>
          <a:bodyPr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2000" b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The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Design - </a:t>
            </a:r>
            <a:r>
              <a:rPr lang="en-US" dirty="0"/>
              <a:t>From chaotic energy to PREDICTIVE precision 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5662" y="681463"/>
            <a:ext cx="9895355" cy="5791486"/>
            <a:chOff x="1251595" y="902083"/>
            <a:chExt cx="9895355" cy="5791486"/>
          </a:xfrm>
        </p:grpSpPr>
        <p:grpSp>
          <p:nvGrpSpPr>
            <p:cNvPr id="28" name="Group 27"/>
            <p:cNvGrpSpPr/>
            <p:nvPr/>
          </p:nvGrpSpPr>
          <p:grpSpPr>
            <a:xfrm>
              <a:off x="1251595" y="902083"/>
              <a:ext cx="7793067" cy="5791486"/>
              <a:chOff x="3748390" y="1204185"/>
              <a:chExt cx="6476264" cy="5493636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3748390" y="1204185"/>
                <a:ext cx="6476264" cy="5493636"/>
                <a:chOff x="4049041" y="667832"/>
                <a:chExt cx="6476264" cy="5493636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5539874" y="667832"/>
                  <a:ext cx="4985431" cy="5493636"/>
                  <a:chOff x="2814244" y="-401945"/>
                  <a:chExt cx="5805771" cy="6375929"/>
                </a:xfrm>
              </p:grpSpPr>
              <p:sp>
                <p:nvSpPr>
                  <p:cNvPr id="60" name="Oval 59"/>
                  <p:cNvSpPr/>
                  <p:nvPr/>
                </p:nvSpPr>
                <p:spPr>
                  <a:xfrm>
                    <a:off x="3785814" y="1615414"/>
                    <a:ext cx="2710871" cy="2684656"/>
                  </a:xfrm>
                  <a:prstGeom prst="ellipse">
                    <a:avLst/>
                  </a:prstGeom>
                  <a:solidFill>
                    <a:srgbClr val="FA5D5E">
                      <a:alpha val="74902"/>
                    </a:srgb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5909144" y="1597249"/>
                    <a:ext cx="2710871" cy="2684656"/>
                  </a:xfrm>
                  <a:prstGeom prst="ellipse">
                    <a:avLst/>
                  </a:prstGeom>
                  <a:solidFill>
                    <a:srgbClr val="2FD283">
                      <a:alpha val="74902"/>
                    </a:srgb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4801046" y="3289328"/>
                    <a:ext cx="2710871" cy="2684656"/>
                  </a:xfrm>
                  <a:prstGeom prst="ellipse">
                    <a:avLst/>
                  </a:prstGeom>
                  <a:solidFill>
                    <a:srgbClr val="00B0F0">
                      <a:alpha val="74902"/>
                    </a:srgb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3785813" y="2625970"/>
                    <a:ext cx="2185988" cy="4066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b="1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DESIRABILITY</a:t>
                    </a: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551612" y="2625970"/>
                    <a:ext cx="1946462" cy="4066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b="1" kern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VIABILITY</a:t>
                    </a: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5183250" y="4442808"/>
                    <a:ext cx="1946462" cy="4066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b="1" kern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FEASIBILITY</a:t>
                    </a:r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4156766" y="2942878"/>
                    <a:ext cx="1411912" cy="3049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PEOPLE</a:t>
                    </a: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6844674" y="2943256"/>
                    <a:ext cx="1411912" cy="3049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200" kern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BUSINESS</a:t>
                    </a: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344630" y="4741967"/>
                    <a:ext cx="1623699" cy="3049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TECHNOLOGY</a:t>
                    </a:r>
                  </a:p>
                </p:txBody>
              </p:sp>
              <p:sp>
                <p:nvSpPr>
                  <p:cNvPr id="69" name="Cloud Callout 68"/>
                  <p:cNvSpPr/>
                  <p:nvPr/>
                </p:nvSpPr>
                <p:spPr>
                  <a:xfrm>
                    <a:off x="3721260" y="-401945"/>
                    <a:ext cx="4860081" cy="1373366"/>
                  </a:xfrm>
                  <a:prstGeom prst="cloudCallout">
                    <a:avLst>
                      <a:gd name="adj1" fmla="val 814"/>
                      <a:gd name="adj2" fmla="val 228404"/>
                    </a:avLst>
                  </a:prstGeom>
                  <a:solidFill>
                    <a:srgbClr val="00B0F0"/>
                  </a:solidFill>
                  <a:ln w="25400" cap="flat" cmpd="sng" algn="ctr">
                    <a:solidFill>
                      <a:schemeClr val="tx2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2814244" y="301591"/>
                    <a:ext cx="2855839" cy="3859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egoe Print" panose="02000600000000000000" pitchFamily="2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1" name="Freeform 70"/>
                  <p:cNvSpPr/>
                  <p:nvPr/>
                </p:nvSpPr>
                <p:spPr>
                  <a:xfrm>
                    <a:off x="4242163" y="1959797"/>
                    <a:ext cx="2055997" cy="556161"/>
                  </a:xfrm>
                  <a:custGeom>
                    <a:avLst/>
                    <a:gdLst>
                      <a:gd name="connsiteX0" fmla="*/ 2219218 w 2219218"/>
                      <a:gd name="connsiteY0" fmla="*/ 606175 h 606175"/>
                      <a:gd name="connsiteX1" fmla="*/ 0 w 2219218"/>
                      <a:gd name="connsiteY1" fmla="*/ 0 h 6061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19218" h="606175">
                        <a:moveTo>
                          <a:pt x="2219218" y="606175"/>
                        </a:moveTo>
                        <a:cubicBezTo>
                          <a:pt x="1196083" y="347609"/>
                          <a:pt x="172948" y="89043"/>
                          <a:pt x="0" y="0"/>
                        </a:cubicBezTo>
                      </a:path>
                    </a:pathLst>
                  </a:custGeom>
                  <a:noFill/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49041" y="810399"/>
                  <a:ext cx="323853" cy="289325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6342343" y="1565791"/>
                <a:ext cx="3672943" cy="32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Print" panose="02000600000000000000" pitchFamily="2" charset="0"/>
                    <a:cs typeface="Arial" pitchFamily="34" charset="0"/>
                  </a:rPr>
                  <a:t>An Experience Innovation.</a:t>
                </a:r>
              </a:p>
            </p:txBody>
          </p:sp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7529" y="4660025"/>
              <a:ext cx="449421" cy="449421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7760588" y="5451459"/>
            <a:ext cx="2620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Can open data available provide Ben meaningful insights and choices he wants to make?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28275" y="3379893"/>
            <a:ext cx="2620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Ben needs help to understand what is his life choices ? What he truly desires 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011129" y="3056714"/>
            <a:ext cx="2620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Can Government Organisation provide him support ? Can we leverage exiting PTV app to help him predict ?</a:t>
            </a:r>
          </a:p>
        </p:txBody>
      </p:sp>
    </p:spTree>
    <p:extLst>
      <p:ext uri="{BB962C8B-B14F-4D97-AF65-F5344CB8AC3E}">
        <p14:creationId xmlns:p14="http://schemas.microsoft.com/office/powerpoint/2010/main" val="1620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2000" b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Journey – How Ben is astonished ?</a:t>
            </a:r>
          </a:p>
        </p:txBody>
      </p:sp>
      <p:pic>
        <p:nvPicPr>
          <p:cNvPr id="3" name="Online Media 2" title="Citizen Science – Experimenting the possibility">
            <a:hlinkClick r:id="" action="ppaction://media"/>
            <a:extLst>
              <a:ext uri="{FF2B5EF4-FFF2-40B4-BE49-F238E27FC236}">
                <a16:creationId xmlns:a16="http://schemas.microsoft.com/office/drawing/2014/main" id="{060812BD-3129-4CDD-BCBF-11C3E13EFCD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28585" y="1839263"/>
            <a:ext cx="6334830" cy="35633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797467-F507-42AC-ADBC-9B4226D2C256}"/>
              </a:ext>
            </a:extLst>
          </p:cNvPr>
          <p:cNvSpPr txBox="1"/>
          <p:nvPr/>
        </p:nvSpPr>
        <p:spPr>
          <a:xfrm>
            <a:off x="3906441" y="5818053"/>
            <a:ext cx="4511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0" i="0" u="none" strike="noStrike" dirty="0">
                <a:effectLst/>
                <a:latin typeface="Slack-Lato"/>
                <a:hlinkClick r:id="rId4"/>
              </a:rPr>
              <a:t>https://youtu.be/ufSkkEI8sOU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72363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6" y="-2104"/>
            <a:ext cx="12188825" cy="685800"/>
          </a:xfrm>
          <a:prstGeom prst="rect">
            <a:avLst/>
          </a:prstGeom>
          <a:solidFill>
            <a:srgbClr val="F7F7F7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rtlCol="0" anchor="ctr"/>
          <a:lstStyle/>
          <a:p>
            <a:pPr defTabSz="914262"/>
            <a:r>
              <a:rPr lang="en-US" sz="2000" b="1" kern="0" dirty="0">
                <a:solidFill>
                  <a:srgbClr val="0070C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What happened at the backend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8437" y="584200"/>
            <a:ext cx="3670763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  <a:headEnd type="diamond"/>
            <a:tailEnd type="diamond"/>
          </a:ln>
          <a:effectLst/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167" y="683696"/>
            <a:ext cx="9729834" cy="5470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398" y="1249897"/>
            <a:ext cx="237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Real Time Data Source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37" y="2957211"/>
            <a:ext cx="3235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Real Time Data Processing based on Ben’s location and time in its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" y="4833635"/>
            <a:ext cx="375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b="1" dirty="0"/>
              <a:t>PTV App leveraged to inform Ben his Daily route information CAR </a:t>
            </a:r>
            <a:r>
              <a:rPr lang="en-AU" b="1" dirty="0" err="1"/>
              <a:t>vs</a:t>
            </a:r>
            <a:r>
              <a:rPr lang="en-AU" b="1" dirty="0"/>
              <a:t> PT,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b="1" dirty="0"/>
              <a:t> Savings he can make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b="1" dirty="0"/>
              <a:t>Digital Angel on his side – Predict Crash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b="1" dirty="0"/>
              <a:t>Ben making planet better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b="1" dirty="0"/>
              <a:t>Ben becoming healthy</a:t>
            </a:r>
          </a:p>
        </p:txBody>
      </p:sp>
    </p:spTree>
    <p:extLst>
      <p:ext uri="{BB962C8B-B14F-4D97-AF65-F5344CB8AC3E}">
        <p14:creationId xmlns:p14="http://schemas.microsoft.com/office/powerpoint/2010/main" val="399355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49600" y="533400"/>
            <a:ext cx="5588000" cy="3810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7600" y="2880361"/>
            <a:ext cx="467360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6400" dirty="0">
                <a:solidFill>
                  <a:prstClr val="white"/>
                </a:solidFill>
                <a:latin typeface="Helvetica 65 Medium" pitchFamily="34" charset="0"/>
                <a:ea typeface="Adobe Heiti Std R" pitchFamily="34" charset="-128"/>
              </a:rPr>
              <a:t>DESIGN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6117" y="2106306"/>
            <a:ext cx="467360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17333" dirty="0">
                <a:solidFill>
                  <a:prstClr val="white"/>
                </a:solidFill>
                <a:latin typeface="Aharoni" pitchFamily="2" charset="-79"/>
                <a:ea typeface="Adobe Heiti Std R" pitchFamily="34" charset="-128"/>
                <a:cs typeface="Aharoni" pitchFamily="2" charset="-79"/>
              </a:rPr>
              <a:t>UX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0" y="4497582"/>
            <a:ext cx="6502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  <a:latin typeface="HelveticaNeue Condensed" pitchFamily="34" charset="0"/>
              </a:defRPr>
            </a:lvl1pPr>
          </a:lstStyle>
          <a:p>
            <a:pPr algn="ctr"/>
            <a:r>
              <a:rPr lang="en-US" sz="4267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Defining Experiences…</a:t>
            </a:r>
          </a:p>
        </p:txBody>
      </p:sp>
    </p:spTree>
    <p:extLst>
      <p:ext uri="{BB962C8B-B14F-4D97-AF65-F5344CB8AC3E}">
        <p14:creationId xmlns:p14="http://schemas.microsoft.com/office/powerpoint/2010/main" val="361654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71" y="-24801"/>
            <a:ext cx="3426258" cy="6907602"/>
          </a:xfrm>
          <a:prstGeom prst="rect">
            <a:avLst/>
          </a:prstGeom>
        </p:spPr>
      </p:pic>
      <p:sp>
        <p:nvSpPr>
          <p:cNvPr id="9" name="Title 4"/>
          <p:cNvSpPr txBox="1">
            <a:spLocks/>
          </p:cNvSpPr>
          <p:nvPr/>
        </p:nvSpPr>
        <p:spPr>
          <a:xfrm>
            <a:off x="4202329" y="0"/>
            <a:ext cx="5442857" cy="425002"/>
          </a:xfrm>
          <a:prstGeom prst="rect">
            <a:avLst/>
          </a:prstGeom>
          <a:solidFill>
            <a:schemeClr val="accent1">
              <a:lumMod val="20000"/>
              <a:lumOff val="80000"/>
              <a:alpha val="96000"/>
            </a:schemeClr>
          </a:solidFill>
        </p:spPr>
        <p:txBody>
          <a:bodyPr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2000" b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Ben’s </a:t>
            </a:r>
            <a:r>
              <a:rPr lang="en-US" dirty="0">
                <a:solidFill>
                  <a:schemeClr val="accent2"/>
                </a:solidFill>
              </a:rPr>
              <a:t>Smart</a:t>
            </a:r>
            <a:r>
              <a:rPr lang="en-US" dirty="0">
                <a:solidFill>
                  <a:srgbClr val="1F497D"/>
                </a:solidFill>
              </a:rPr>
              <a:t> Choices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49486" y="856343"/>
            <a:ext cx="2645682" cy="111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49486" y="5109029"/>
            <a:ext cx="2645682" cy="127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168" y="750663"/>
            <a:ext cx="53911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2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412901" y="0"/>
            <a:ext cx="5442857" cy="425002"/>
          </a:xfrm>
          <a:prstGeom prst="rect">
            <a:avLst/>
          </a:prstGeom>
          <a:solidFill>
            <a:schemeClr val="accent1">
              <a:lumMod val="20000"/>
              <a:lumOff val="80000"/>
              <a:alpha val="96000"/>
            </a:schemeClr>
          </a:solidFill>
        </p:spPr>
        <p:txBody>
          <a:bodyPr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2000" b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Ben’s </a:t>
            </a:r>
            <a:r>
              <a:rPr lang="en-US" dirty="0">
                <a:solidFill>
                  <a:schemeClr val="accent2"/>
                </a:solidFill>
              </a:rPr>
              <a:t>Digital Angel 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80229" y="1241201"/>
            <a:ext cx="3251200" cy="83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36686" y="5500914"/>
            <a:ext cx="3309483" cy="54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9" y="-1"/>
            <a:ext cx="3382962" cy="68768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30" y="570648"/>
            <a:ext cx="4716113" cy="614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2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Widescreen</PresentationFormat>
  <Paragraphs>49</Paragraphs>
  <Slides>14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Aharoni</vt:lpstr>
      <vt:lpstr>Arial</vt:lpstr>
      <vt:lpstr>Calibri</vt:lpstr>
      <vt:lpstr>Calibri Light</vt:lpstr>
      <vt:lpstr>Helvetica 65 Medium</vt:lpstr>
      <vt:lpstr>Helvetica Neue Light</vt:lpstr>
      <vt:lpstr>Lubalin Book for IBM</vt:lpstr>
      <vt:lpstr>Lubalin Extra Light for IBM</vt:lpstr>
      <vt:lpstr>Open Sans</vt:lpstr>
      <vt:lpstr>Segoe Print</vt:lpstr>
      <vt:lpstr>Segoe UI</vt:lpstr>
      <vt:lpstr>Slack-Lato</vt:lpstr>
      <vt:lpstr>Office Theme</vt:lpstr>
      <vt:lpstr>3_Office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  <vt:lpstr>Thank You #StaySafe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Saket Jain</dc:creator>
  <cp:lastModifiedBy>Saket Jain</cp:lastModifiedBy>
  <cp:revision>1</cp:revision>
  <dcterms:created xsi:type="dcterms:W3CDTF">2020-08-16T06:34:42Z</dcterms:created>
  <dcterms:modified xsi:type="dcterms:W3CDTF">2020-08-16T06:35:13Z</dcterms:modified>
</cp:coreProperties>
</file>