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4"/>
  </p:notesMasterIdLst>
  <p:sldIdLst>
    <p:sldId id="263" r:id="rId3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70" autoAdjust="0"/>
    <p:restoredTop sz="94581" autoAdjust="0"/>
  </p:normalViewPr>
  <p:slideViewPr>
    <p:cSldViewPr>
      <p:cViewPr varScale="1">
        <p:scale>
          <a:sx n="131" d="100"/>
          <a:sy n="131" d="100"/>
        </p:scale>
        <p:origin x="176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B1C5-AA55-4D34-8C13-232E5353416A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051E-CEAE-43CC-9DF1-F3FCA27C16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2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4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3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7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0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12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73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7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6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3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052D-5773-4DA4-A37A-61B4529641F6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1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4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8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1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54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3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3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3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77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38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9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65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8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8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13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7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16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35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67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64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4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2"/>
                </a:solidFill>
              </a:rPr>
              <a:t>|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>
                <a:solidFill>
                  <a:srgbClr val="999683"/>
                </a:solidFill>
              </a:rPr>
              <a:pPr algn="r"/>
              <a:t>‹#›</a:t>
            </a:fld>
            <a:endParaRPr lang="en-US" sz="800" dirty="0">
              <a:solidFill>
                <a:srgbClr val="99968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999683"/>
                </a:solidFill>
              </a:rPr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6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9929" y="460005"/>
            <a:ext cx="82296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928" y="1052736"/>
            <a:ext cx="1941774" cy="504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b="1" dirty="0" smtClean="0">
                <a:solidFill>
                  <a:schemeClr val="bg1"/>
                </a:solidFill>
                <a:latin typeface="+mj-lt"/>
              </a:rPr>
              <a:t>Managers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1812" y="1052736"/>
            <a:ext cx="1941774" cy="504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b="1" dirty="0" smtClean="0">
                <a:solidFill>
                  <a:schemeClr val="bg1"/>
                </a:solidFill>
                <a:latin typeface="+mj-lt"/>
              </a:rPr>
              <a:t>Publishers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5870" y="1052736"/>
            <a:ext cx="1941774" cy="504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b="1" dirty="0" smtClean="0">
                <a:solidFill>
                  <a:schemeClr val="bg1"/>
                </a:solidFill>
                <a:latin typeface="+mj-lt"/>
              </a:rPr>
              <a:t>Creators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47755" y="1052736"/>
            <a:ext cx="1941774" cy="504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b="1" dirty="0" smtClean="0">
                <a:solidFill>
                  <a:schemeClr val="bg1"/>
                </a:solidFill>
                <a:latin typeface="+mj-lt"/>
              </a:rPr>
              <a:t>Data Users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9929" y="908720"/>
            <a:ext cx="82165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930" y="600943"/>
            <a:ext cx="821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WA Toolkit Suggested User Roles and Content Breakdown</a:t>
            </a:r>
            <a:endParaRPr lang="en-AU" sz="1400" dirty="0"/>
          </a:p>
        </p:txBody>
      </p:sp>
      <p:sp>
        <p:nvSpPr>
          <p:cNvPr id="55" name="Rectangle 54"/>
          <p:cNvSpPr/>
          <p:nvPr/>
        </p:nvSpPr>
        <p:spPr>
          <a:xfrm>
            <a:off x="459928" y="4365104"/>
            <a:ext cx="1941774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/>
              <a:t>Policy development &amp; management</a:t>
            </a:r>
            <a:endParaRPr lang="en-AU" sz="10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9928" y="3068960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/>
              <a:t> </a:t>
            </a:r>
            <a:r>
              <a:rPr lang="en-AU" sz="1000" dirty="0" smtClean="0"/>
              <a:t>Reporting obligations</a:t>
            </a:r>
            <a:endParaRPr lang="en-AU" sz="10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28" y="2636912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/>
              <a:t>Who has </a:t>
            </a:r>
            <a:r>
              <a:rPr lang="en-AU" sz="1000" dirty="0" smtClean="0"/>
              <a:t> leadership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9928" y="1626164"/>
            <a:ext cx="6133658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/>
              <a:t>Policy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9928" y="3501008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Case studies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9928" y="2060848"/>
            <a:ext cx="19417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Agency obligations to meet policy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9928" y="3933056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Required skills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47755" y="1626164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Using data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51718" y="3320988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Organisation management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47661" y="2894366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Code and other use examples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55776" y="2894366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What is open </a:t>
            </a:r>
            <a:r>
              <a:rPr lang="en-AU" sz="1000" dirty="0"/>
              <a:t>d</a:t>
            </a:r>
            <a:r>
              <a:rPr lang="en-AU" sz="1000" dirty="0" smtClean="0"/>
              <a:t>ata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55776" y="4591980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Open data formats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51718" y="3742184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Dataset management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47754" y="3310136"/>
            <a:ext cx="1941775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Submitting use cases /apps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9928" y="5032412"/>
            <a:ext cx="194177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High value uses cases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55776" y="4174232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Preparing data for publication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55870" y="2060848"/>
            <a:ext cx="6120586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Metadata overview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51718" y="4174232"/>
            <a:ext cx="1941774" cy="5149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Reusable artefacts (</a:t>
            </a:r>
            <a:r>
              <a:rPr lang="en-AU" sz="1000" i="1" dirty="0" smtClean="0"/>
              <a:t>such as  metadata worksheet</a:t>
            </a:r>
            <a:r>
              <a:rPr lang="en-AU" sz="1000" dirty="0"/>
              <a:t>)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34682" y="4339952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How to access 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55776" y="3747610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How to license data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55776" y="3320988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What is NOT open </a:t>
            </a:r>
            <a:r>
              <a:rPr lang="en-AU" sz="1000" dirty="0"/>
              <a:t>d</a:t>
            </a:r>
            <a:r>
              <a:rPr lang="en-AU" sz="1000" dirty="0" smtClean="0"/>
              <a:t>ata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47754" y="3749790"/>
            <a:ext cx="1941775" cy="512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Available data types (</a:t>
            </a:r>
            <a:r>
              <a:rPr lang="en-AU" sz="1000" i="1" dirty="0" smtClean="0"/>
              <a:t>spatial, tabular, structured, </a:t>
            </a:r>
            <a:r>
              <a:rPr lang="en-AU" sz="1000" i="1" dirty="0" err="1" smtClean="0"/>
              <a:t>etc</a:t>
            </a:r>
            <a:r>
              <a:rPr lang="en-AU" sz="1000" i="1" dirty="0" smtClean="0"/>
              <a:t> )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1718" y="2894366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Requesting an organisation</a:t>
            </a:r>
            <a:endParaRPr lang="en-AU" sz="1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34682" y="4766574"/>
            <a:ext cx="1941774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How to properly attribute data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645276" y="4766574"/>
            <a:ext cx="1941774" cy="483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Options around automated publication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55870" y="2467744"/>
            <a:ext cx="6120586" cy="349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How to visualise data hosted on the data.wa.gov.au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45276" y="5347540"/>
            <a:ext cx="1941774" cy="483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AU" sz="1000" dirty="0" smtClean="0"/>
              <a:t>Site Analytics and Reporting on data use</a:t>
            </a:r>
          </a:p>
        </p:txBody>
      </p:sp>
    </p:spTree>
    <p:extLst>
      <p:ext uri="{BB962C8B-B14F-4D97-AF65-F5344CB8AC3E}">
        <p14:creationId xmlns:p14="http://schemas.microsoft.com/office/powerpoint/2010/main" val="367774785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public_sector_data_mgt_project</Template>
  <TotalTime>13238</TotalTime>
  <Words>124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Microsoft New Tai Lue</vt:lpstr>
      <vt:lpstr>Modern Swiss</vt:lpstr>
      <vt:lpstr>1_Modern Swiss</vt:lpstr>
      <vt:lpstr>PowerPoint Presentation</vt:lpstr>
    </vt:vector>
  </TitlesOfParts>
  <Company>Department of the Prime Minister and Cabinet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Barger, Allan</dc:creator>
  <cp:lastModifiedBy>Keith Moss</cp:lastModifiedBy>
  <cp:revision>128</cp:revision>
  <cp:lastPrinted>2016-01-18T04:13:46Z</cp:lastPrinted>
  <dcterms:created xsi:type="dcterms:W3CDTF">2015-12-23T22:51:33Z</dcterms:created>
  <dcterms:modified xsi:type="dcterms:W3CDTF">2016-03-14T12:13:56Z</dcterms:modified>
</cp:coreProperties>
</file>