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DC9D-AE72-5339-00ED-F2606847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CA8F01-B88C-F09D-1EB7-DF4C1B9EE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33A50-A7C7-5880-E93A-EA0502A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02460-7CC4-034F-B074-03FE9423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408EB-D0E4-BFBF-7896-F729968A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8B99-3E5B-8BD9-3C68-CCD4EA61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76434-F146-A9A2-8A22-A55B65C98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01A0-AC32-1EC6-6346-F358B6B3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DFD73-3CDE-7C8F-5B48-2873326A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8C48B-8A52-DBE7-BBF2-681A0D06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4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90DEEB-4BBD-1D21-EAF2-2863D48F2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EB9C7-E7AA-AE74-0DDB-60580DA3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C86A5-3A82-4803-97CA-B53727B1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A48A-F2D7-C842-664F-5A8971B5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DB709-55FB-2ABC-CDA7-9A32483D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3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1CA8-C846-812F-13D7-ACD1975D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82463-6B16-5DE8-FD9E-481A56F8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7C85D-9A69-8646-BE09-CBADBE52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D944C-05F0-AA8B-F7F6-1899409F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043A2-C055-91C6-70ED-41C7C8D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7791E-C9B4-EF20-6AC7-B1B6D15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17334-3538-EBD8-E19B-95B35F7C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CDD40-41E3-5691-4FED-2C7708EA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7AC4D-5312-FE81-8B79-40BA4E7B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7101D-C961-E11A-6900-32CC7FF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5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7E6E-0D34-7809-F1C6-362A2C7A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0F772-F5DB-7B90-E009-06C6B9A94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85947-D601-FDD5-92E5-088BF191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0DC03-21C2-61AD-F259-E8BC6476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D321E-30AC-A0D7-609D-9B5D1E1A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B4961-ACD4-E4E1-4B32-618DBBD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3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3C7E-9FF5-1456-D6F2-C1C8C33E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723CE-9AB5-AE5F-3F6E-C012998E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0B20D-5DA4-6623-92FA-8B2DE8591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60CED-8C59-F01D-5DEB-662FF6DE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36E844-D728-7402-662E-02CC5649E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6CC9A-CDF2-16B3-860B-A1D49668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0A1CB-7FA9-1A6A-283E-AD19B5E6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70832-F49E-6F6A-CA94-E75BDDE8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5040F-AE62-77F6-FD48-FE999BE5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DE093-AE5D-9C57-4471-542D0478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DBE8AB-B37A-DEFE-1E22-3C9B2FED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561AE3-4441-856E-01A3-98616A69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3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6026C3-302C-C56F-F09D-88A1E577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EB9A3F-27D8-F781-B9FE-7790D1F9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FBED2-582A-2368-9FA9-B362C9C1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8A9C-5840-8B77-4601-5E56DC8E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5AAC7-8E76-711D-22F5-E8324D6F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0D59D-0263-D2D5-CC54-FF10B4FFB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7EC51-2424-973D-D338-5BB53D88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E8866-7E27-CDB6-C27F-1280D4B2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B83D7-E1FD-0BE5-2271-2D0A6C86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8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199A-B0E4-82C7-A02A-B40C517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16B9B-1984-37BA-15A7-55A09DADA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FB83BE-4F35-65E4-25FA-C3E8CAE5B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B5E85-B918-11C0-4917-AD21613E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CDD3C-2D4B-658A-A178-A670480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A252E-4AA4-BD59-7DA0-D04EB79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5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DAA3CF-53E8-E1E8-9D80-12289CA1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82C5D-BC07-E10F-77F6-A5EB5455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5FC8-3340-651A-E6C1-2002642A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0B6E-4AB9-4BDB-A4A4-F62C384C09F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91796-F17D-3CAA-89CC-137E1A70E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6172A-8F21-CC4A-9176-86B468361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CF1-2AF2-4320-9193-BC5E3C634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D7B5CDA-E64D-AA44-5912-ECAB5F262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28778"/>
                  </p:ext>
                </p:extLst>
              </p:nvPr>
            </p:nvGraphicFramePr>
            <p:xfrm>
              <a:off x="1311275" y="3876150"/>
              <a:ext cx="6300000" cy="226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4998646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6283892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46656360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2624677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45539169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4059244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80019071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9760827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37247885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96351053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09331658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674239878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41244043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78444094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62664671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534642345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578792745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224568446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82098970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406452517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595086203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45653770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74083633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80534199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505925355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43248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84316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1284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410107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80931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389199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86632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40102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94075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D7B5CDA-E64D-AA44-5912-ECAB5F262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28778"/>
                  </p:ext>
                </p:extLst>
              </p:nvPr>
            </p:nvGraphicFramePr>
            <p:xfrm>
              <a:off x="1311275" y="3876150"/>
              <a:ext cx="6300000" cy="226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4998646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6283892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46656360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2624677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45539169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4059244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80019071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97608275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37247885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96351053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093316589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674239878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41244043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784440941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62664671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534642345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578792745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2224568446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82098970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4064525177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595086203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456537700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174083633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3805341992"/>
                        </a:ext>
                      </a:extLst>
                    </a:gridCol>
                    <a:gridCol w="252000">
                      <a:extLst>
                        <a:ext uri="{9D8B030D-6E8A-4147-A177-3AD203B41FA5}">
                          <a16:colId xmlns:a16="http://schemas.microsoft.com/office/drawing/2014/main" val="505925355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39" t="-2439" r="-2426829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439" r="-2269048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2439" r="-2224390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317" t="-2439" r="-1921951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857" t="-2439" r="-1776190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2439" r="-1719512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95" t="-2439" r="-1417073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2439" r="-1317073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2439" r="-1185714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43248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2269048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100000" r="-2224390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878" t="-100000" r="-2124390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857" t="-100000" r="-1776190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100000" r="-171951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756" t="-100000" r="-161951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100000" r="-1317073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100000" r="-1185714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100000" r="-1114634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84316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204878" r="-2224390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878" t="-204878" r="-2124390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238" t="-204878" r="-1973810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204878" r="-1719512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756" t="-204878" r="-1619512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8095" t="-204878" r="-1480952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204878" r="-1185714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204878" r="-1114634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634" t="-204878" r="-1014634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1284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317" t="-297619" r="-1921951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857" t="-297619" r="-1776190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297619" r="-1719512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95" t="-297619" r="-1417073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297619" r="-1317073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297619" r="-1185714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8571" t="-297619" r="-890476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7073" t="-297619" r="-812195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297619" r="-712195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410107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857" t="-407317" r="-1776190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407317" r="-1719512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756" t="-407317" r="-1619512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407317" r="-131707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407317" r="-1185714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407317" r="-1114634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7073" t="-407317" r="-81219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407317" r="-71219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810" t="-407317" r="-595238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80931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9756" t="-495238" r="-171951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756" t="-495238" r="-161951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8095" t="-495238" r="-148095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495238" r="-118571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495238" r="-11146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634" t="-495238" r="-10146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495238" r="-7121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810" t="-495238" r="-5952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512" t="-495238" r="-5097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389199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95" t="-609756" r="-1417073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609756" r="-1317073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609756" r="-1185714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8571" t="-609756" r="-890476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7073" t="-609756" r="-812195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609756" r="-712195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29" t="-609756" r="-397619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1951" t="-609756" r="-307317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1951" t="-609756" r="-207317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86632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2195" t="-692857" r="-1317073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692857" r="-1185714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692857" r="-1114634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7073" t="-692857" r="-812195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692857" r="-712195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810" t="-692857" r="-595238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1951" t="-692857" r="-307317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1951" t="-692857" r="-207317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6667" t="-692857" r="-10238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40102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3333" t="-812195" r="-1185714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4634" t="-812195" r="-1114634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634" t="-812195" r="-1014634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073" t="-812195" r="-712195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810" t="-812195" r="-595238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512" t="-812195" r="-50975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1951" t="-812195" r="-207317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6667" t="-812195" r="-10238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4390" t="-812195" r="-4878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4075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7D90913D-C829-51F7-4F81-891E36F32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417022"/>
                  </p:ext>
                </p:extLst>
              </p:nvPr>
            </p:nvGraphicFramePr>
            <p:xfrm>
              <a:off x="8672803" y="39990"/>
              <a:ext cx="252000" cy="6104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83358723"/>
                        </a:ext>
                      </a:extLst>
                    </a:gridCol>
                  </a:tblGrid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61786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15088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6943773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42203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2062352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0549577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544708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1982530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058372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683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725318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4205079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6044240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497599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769157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3036983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5876359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791495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567513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1117067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850845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2137535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8180670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47718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6897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7D90913D-C829-51F7-4F81-891E36F32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417022"/>
                  </p:ext>
                </p:extLst>
              </p:nvPr>
            </p:nvGraphicFramePr>
            <p:xfrm>
              <a:off x="8672803" y="39990"/>
              <a:ext cx="252000" cy="6104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8335872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500" r="-4651" b="-2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1786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02500" r="-4651" b="-2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1508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02500" r="-4651" b="-2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4377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302500" r="-4651" b="-2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03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402500" r="-4651" b="-20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0623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502500" r="-4651" b="-1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54957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602500" r="-4651" b="-18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44708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702500" r="-4651" b="-17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198253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802500" r="-4651" b="-16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05837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902500" r="-4651" b="-1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683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954762" r="-4651" b="-13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5318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107500" r="-4651" b="-1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20507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207500" r="-4651" b="-1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04424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307500" r="-4651" b="-1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49759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407500" r="-4651" b="-10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76915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507500" r="-4651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03698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607500" r="-4651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87635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707500" r="-4651" b="-7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79149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807500" r="-4651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56751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1907500" r="-4651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11706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007500" r="-4651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50845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107500" r="-4651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13753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207500" r="-4651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18067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307500" r="-4651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47718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6" t="-2407500" r="-4651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897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42F68E-2E0A-ACA6-57DB-C368BC9C45B0}"/>
              </a:ext>
            </a:extLst>
          </p:cNvPr>
          <p:cNvSpPr txBox="1"/>
          <p:nvPr/>
        </p:nvSpPr>
        <p:spPr>
          <a:xfrm>
            <a:off x="8061087" y="4871650"/>
            <a:ext cx="1619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C63DC-5FA6-63A1-2190-76E557644635}"/>
              </a:ext>
            </a:extLst>
          </p:cNvPr>
          <p:cNvSpPr txBox="1"/>
          <p:nvPr/>
        </p:nvSpPr>
        <p:spPr>
          <a:xfrm>
            <a:off x="9374615" y="4871650"/>
            <a:ext cx="161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/>
              <a:t>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3">
                <a:extLst>
                  <a:ext uri="{FF2B5EF4-FFF2-40B4-BE49-F238E27FC236}">
                    <a16:creationId xmlns:a16="http://schemas.microsoft.com/office/drawing/2014/main" id="{C064229B-E5DC-0A6B-FFA4-147A8E639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677703"/>
                  </p:ext>
                </p:extLst>
              </p:nvPr>
            </p:nvGraphicFramePr>
            <p:xfrm>
              <a:off x="9986331" y="3949590"/>
              <a:ext cx="252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83358723"/>
                        </a:ext>
                      </a:extLst>
                    </a:gridCol>
                  </a:tblGrid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61786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15088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6943773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422034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2062352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0549577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5447088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1982530"/>
                      </a:ext>
                    </a:extLst>
                  </a:tr>
                  <a:tr h="2316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058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3">
                <a:extLst>
                  <a:ext uri="{FF2B5EF4-FFF2-40B4-BE49-F238E27FC236}">
                    <a16:creationId xmlns:a16="http://schemas.microsoft.com/office/drawing/2014/main" id="{C064229B-E5DC-0A6B-FFA4-147A8E639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677703"/>
                  </p:ext>
                </p:extLst>
              </p:nvPr>
            </p:nvGraphicFramePr>
            <p:xfrm>
              <a:off x="9986331" y="3949590"/>
              <a:ext cx="252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00">
                      <a:extLst>
                        <a:ext uri="{9D8B030D-6E8A-4147-A177-3AD203B41FA5}">
                          <a16:colId xmlns:a16="http://schemas.microsoft.com/office/drawing/2014/main" val="128335872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2500" r="-4762" b="-8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1786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102500" r="-4762" b="-7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1508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202500" r="-4762" b="-6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4377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302500" r="-4762" b="-5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03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392683" r="-4762" b="-3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0623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505000" r="-476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54957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605000" r="-476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44708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705000" r="-4762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198253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81" t="-805000" r="-4762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0583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9C9901-E21A-B185-C516-DF0F12573B93}"/>
                  </a:ext>
                </a:extLst>
              </p:cNvPr>
              <p:cNvSpPr txBox="1"/>
              <p:nvPr/>
            </p:nvSpPr>
            <p:spPr>
              <a:xfrm>
                <a:off x="4306072" y="6257760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9C9901-E21A-B185-C516-DF0F1257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072" y="6257760"/>
                <a:ext cx="231858" cy="276999"/>
              </a:xfrm>
              <a:prstGeom prst="rect">
                <a:avLst/>
              </a:prstGeom>
              <a:blipFill>
                <a:blip r:embed="rId5"/>
                <a:stretch>
                  <a:fillRect l="-15789" r="-1578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7EAC-1AA8-9E81-0754-811754569B2F}"/>
                  </a:ext>
                </a:extLst>
              </p:cNvPr>
              <p:cNvSpPr txBox="1"/>
              <p:nvPr/>
            </p:nvSpPr>
            <p:spPr>
              <a:xfrm>
                <a:off x="8680565" y="6257758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7EAC-1AA8-9E81-0754-811754569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65" y="6257758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17949" r="-1538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92FC91-71D4-557D-FB81-6FDC98CAA53D}"/>
                  </a:ext>
                </a:extLst>
              </p:cNvPr>
              <p:cNvSpPr txBox="1"/>
              <p:nvPr/>
            </p:nvSpPr>
            <p:spPr>
              <a:xfrm>
                <a:off x="9998902" y="6257757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92FC91-71D4-557D-FB81-6FDC98CAA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902" y="6257757"/>
                <a:ext cx="226857" cy="276999"/>
              </a:xfrm>
              <a:prstGeom prst="rect">
                <a:avLst/>
              </a:prstGeom>
              <a:blipFill>
                <a:blip r:embed="rId7"/>
                <a:stretch>
                  <a:fillRect l="-16216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76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120</Words>
  <Application>Microsoft Office PowerPoint</Application>
  <PresentationFormat>와이드스크린</PresentationFormat>
  <Paragraphs>120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sjkim</dc:creator>
  <cp:lastModifiedBy>sjkim</cp:lastModifiedBy>
  <cp:revision>3</cp:revision>
  <dcterms:created xsi:type="dcterms:W3CDTF">2022-10-16T16:56:52Z</dcterms:created>
  <dcterms:modified xsi:type="dcterms:W3CDTF">2022-10-16T22:45:27Z</dcterms:modified>
</cp:coreProperties>
</file>