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DC9D-AE72-5339-00ED-F2606847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CA8F01-B88C-F09D-1EB7-DF4C1B9EE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33A50-A7C7-5880-E93A-EA0502A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02460-7CC4-034F-B074-03FE9423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408EB-D0E4-BFBF-7896-F729968A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8B99-3E5B-8BD9-3C68-CCD4EA6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76434-F146-A9A2-8A22-A55B65C9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01A0-AC32-1EC6-6346-F358B6B3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DFD73-3CDE-7C8F-5B48-2873326A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8C48B-8A52-DBE7-BBF2-681A0D06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4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90DEEB-4BBD-1D21-EAF2-2863D48F2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EB9C7-E7AA-AE74-0DDB-60580DA3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86A5-3A82-4803-97CA-B53727B1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A48A-F2D7-C842-664F-5A8971B5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DB709-55FB-2ABC-CDA7-9A32483D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1CA8-C846-812F-13D7-ACD1975D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82463-6B16-5DE8-FD9E-481A56F8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7C85D-9A69-8646-BE09-CBADBE52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D944C-05F0-AA8B-F7F6-1899409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043A2-C055-91C6-70ED-41C7C8D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7791E-C9B4-EF20-6AC7-B1B6D15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7334-3538-EBD8-E19B-95B35F7C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CDD40-41E3-5691-4FED-2C7708EA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7AC4D-5312-FE81-8B79-40BA4E7B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101D-C961-E11A-6900-32CC7FF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7E6E-0D34-7809-F1C6-362A2C7A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F772-F5DB-7B90-E009-06C6B9A9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85947-D601-FDD5-92E5-088BF191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0DC03-21C2-61AD-F259-E8BC6476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D321E-30AC-A0D7-609D-9B5D1E1A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B4961-ACD4-E4E1-4B32-618DBBD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3C7E-9FF5-1456-D6F2-C1C8C33E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723CE-9AB5-AE5F-3F6E-C012998E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0B20D-5DA4-6623-92FA-8B2DE859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60CED-8C59-F01D-5DEB-662FF6DE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6E844-D728-7402-662E-02CC5649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6CC9A-CDF2-16B3-860B-A1D49668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0A1CB-7FA9-1A6A-283E-AD19B5E6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70832-F49E-6F6A-CA94-E75BDDE8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040F-AE62-77F6-FD48-FE999BE5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DE093-AE5D-9C57-4471-542D0478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DBE8AB-B37A-DEFE-1E22-3C9B2FED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561AE3-4441-856E-01A3-98616A69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6026C3-302C-C56F-F09D-88A1E577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B9A3F-27D8-F781-B9FE-7790D1F9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FBED2-582A-2368-9FA9-B362C9C1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8A9C-5840-8B77-4601-5E56DC8E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5AAC7-8E76-711D-22F5-E8324D6F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0D59D-0263-D2D5-CC54-FF10B4FFB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7EC51-2424-973D-D338-5BB53D8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8866-7E27-CDB6-C27F-1280D4B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B83D7-E1FD-0BE5-2271-2D0A6C8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8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199A-B0E4-82C7-A02A-B40C517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16B9B-1984-37BA-15A7-55A09DADA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B83BE-4F35-65E4-25FA-C3E8CAE5B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B5E85-B918-11C0-4917-AD21613E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CDD3C-2D4B-658A-A178-A670480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A252E-4AA4-BD59-7DA0-D04EB79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AA3CF-53E8-E1E8-9D80-12289CA1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82C5D-BC07-E10F-77F6-A5EB5455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5FC8-3340-651A-E6C1-2002642A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91796-F17D-3CAA-89CC-137E1A70E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6172A-8F21-CC4A-9176-86B46836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D7B5CDA-E64D-AA44-5912-ECAB5F262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333362"/>
                  </p:ext>
                </p:extLst>
              </p:nvPr>
            </p:nvGraphicFramePr>
            <p:xfrm>
              <a:off x="1311275" y="3876150"/>
              <a:ext cx="6300000" cy="226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4998646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283892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6656360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62467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5539169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59244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019071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976082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37247885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96351053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09331658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74239878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1244043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78444094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62664671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5346423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5787927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24568446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820989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6452517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595086203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56537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74083633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534199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505925355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</m:t>
                                    </m:r>
                                    <m:r>
                                      <a:rPr lang="en-US" altLang="ko-KR" sz="10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</m:t>
                                    </m:r>
                                    <m:r>
                                      <a:rPr lang="en-US" altLang="ko-KR" sz="10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</m:t>
                                    </m:r>
                                    <m:r>
                                      <a:rPr lang="en-US" altLang="ko-KR" sz="10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</m:t>
                                    </m:r>
                                    <m:r>
                                      <a:rPr lang="en-US" altLang="ko-KR" sz="10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</m:t>
                                    </m:r>
                                    <m:r>
                                      <a:rPr lang="en-US" altLang="ko-KR" sz="10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</m:t>
                                    </m:r>
                                    <m:r>
                                      <a:rPr lang="en-US" altLang="ko-KR" sz="10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</m:t>
                                    </m:r>
                                    <m:r>
                                      <a:rPr lang="en-US" altLang="ko-KR" sz="10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</m:t>
                                    </m:r>
                                    <m:r>
                                      <a:rPr lang="en-US" altLang="ko-KR" sz="10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43248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84316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1284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410107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80931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89199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8663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010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smtClean="0"/>
                                    </m:ctrlPr>
                                  </m:sSubPr>
                                  <m:e>
                                    <m:r>
                                      <a:rPr lang="en-US" altLang="ko-KR" sz="1000" b="0" smtClean="0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0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94075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D7B5CDA-E64D-AA44-5912-ECAB5F262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333362"/>
                  </p:ext>
                </p:extLst>
              </p:nvPr>
            </p:nvGraphicFramePr>
            <p:xfrm>
              <a:off x="1311275" y="3876150"/>
              <a:ext cx="6300000" cy="226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4998646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283892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6656360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62467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5539169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59244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019071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976082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37247885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96351053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09331658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74239878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1244043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78444094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62664671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5346423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5787927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24568446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820989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6452517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595086203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56537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74083633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534199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505925355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39" t="-2439" r="-2426829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439" r="-2269048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2439" r="-2224390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317" t="-2439" r="-1921951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2439" r="-1776190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439" r="-1719512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2439" r="-1417073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2439" r="-1317073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439" r="-1185714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43248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269048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100000" r="-22243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878" t="-100000" r="-21243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100000" r="-17761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100000" r="-171951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100000" r="-161951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100000" r="-1317073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100000" r="-1185714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100000" r="-1114634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84316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204878" r="-222439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878" t="-204878" r="-212439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238" t="-204878" r="-197381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04878" r="-171951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204878" r="-161951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8095" t="-204878" r="-148095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04878" r="-118571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204878" r="-111463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204878" r="-101463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1284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317" t="-297619" r="-1921951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297619" r="-1776190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97619" r="-1719512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297619" r="-1417073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297619" r="-1317073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97619" r="-1185714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8571" t="-297619" r="-890476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297619" r="-812195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297619" r="-712195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410107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407317" r="-1776190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407317" r="-1719512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407317" r="-1619512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407317" r="-131707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407317" r="-1185714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407317" r="-1114634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407317" r="-81219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407317" r="-71219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407317" r="-595238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80931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495238" r="-17195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495238" r="-16195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8095" t="-495238" r="-14809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495238" r="-11857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495238" r="-11146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495238" r="-10146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495238" r="-7121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495238" r="-5952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512" t="-495238" r="-5097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89199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609756" r="-1417073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609756" r="-1317073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609756" r="-1185714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8571" t="-609756" r="-890476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609756" r="-8121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609756" r="-7121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29" t="-609756" r="-397619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1951" t="-609756" r="-30731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609756" r="-20731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8663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692857" r="-131707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692857" r="-1185714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692857" r="-1114634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692857" r="-812195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692857" r="-712195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692857" r="-595238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1951" t="-692857" r="-307317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692857" r="-207317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6667" t="-692857" r="-10238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010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812195" r="-118571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812195" r="-111463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812195" r="-101463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812195" r="-712195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812195" r="-595238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512" t="-812195" r="-50975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812195" r="-207317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6667" t="-812195" r="-10238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4390" t="-812195" r="-4878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4075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7D90913D-C829-51F7-4F81-891E36F32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417022"/>
                  </p:ext>
                </p:extLst>
              </p:nvPr>
            </p:nvGraphicFramePr>
            <p:xfrm>
              <a:off x="8672803" y="39990"/>
              <a:ext cx="252000" cy="6104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683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72531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420507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604424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49759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6915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03698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87635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791495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56751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111706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850845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2137535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18067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4771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6897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7D90913D-C829-51F7-4F81-891E36F32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417022"/>
                  </p:ext>
                </p:extLst>
              </p:nvPr>
            </p:nvGraphicFramePr>
            <p:xfrm>
              <a:off x="8672803" y="39990"/>
              <a:ext cx="252000" cy="6104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500" r="-4651" b="-2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02500" r="-4651" b="-2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02500" r="-4651" b="-2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302500" r="-4651" b="-2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402500" r="-4651" b="-20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502500" r="-4651" b="-1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602500" r="-4651" b="-1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702500" r="-4651" b="-1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802500" r="-4651" b="-1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902500" r="-4651" b="-1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83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954762" r="-4651" b="-13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531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107500" r="-4651" b="-1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20507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207500" r="-4651" b="-1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04424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307500" r="-4651" b="-1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49759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407500" r="-4651" b="-10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6915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507500" r="-4651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03698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607500" r="-4651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87635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707500" r="-4651" b="-7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79149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807500" r="-4651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56751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907500" r="-4651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11706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007500" r="-4651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50845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107500" r="-4651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13753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207500" r="-4651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18067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307500" r="-4651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771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407500" r="-4651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89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42F68E-2E0A-ACA6-57DB-C368BC9C45B0}"/>
              </a:ext>
            </a:extLst>
          </p:cNvPr>
          <p:cNvSpPr txBox="1"/>
          <p:nvPr/>
        </p:nvSpPr>
        <p:spPr>
          <a:xfrm>
            <a:off x="8061087" y="4871650"/>
            <a:ext cx="1619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63DC-5FA6-63A1-2190-76E557644635}"/>
              </a:ext>
            </a:extLst>
          </p:cNvPr>
          <p:cNvSpPr txBox="1"/>
          <p:nvPr/>
        </p:nvSpPr>
        <p:spPr>
          <a:xfrm>
            <a:off x="9374615" y="4871650"/>
            <a:ext cx="161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C064229B-E5DC-0A6B-FFA4-147A8E639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77703"/>
                  </p:ext>
                </p:extLst>
              </p:nvPr>
            </p:nvGraphicFramePr>
            <p:xfrm>
              <a:off x="9986331" y="3949590"/>
              <a:ext cx="252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C064229B-E5DC-0A6B-FFA4-147A8E639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77703"/>
                  </p:ext>
                </p:extLst>
              </p:nvPr>
            </p:nvGraphicFramePr>
            <p:xfrm>
              <a:off x="9986331" y="3949590"/>
              <a:ext cx="252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2500" r="-4762" b="-8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102500" r="-4762" b="-7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202500" r="-476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302500" r="-4762" b="-5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392683" r="-4762" b="-3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505000" r="-476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605000" r="-476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705000" r="-4762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805000" r="-4762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C9901-E21A-B185-C516-DF0F12573B93}"/>
                  </a:ext>
                </a:extLst>
              </p:cNvPr>
              <p:cNvSpPr txBox="1"/>
              <p:nvPr/>
            </p:nvSpPr>
            <p:spPr>
              <a:xfrm>
                <a:off x="4306072" y="6257760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C9901-E21A-B185-C516-DF0F1257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72" y="6257760"/>
                <a:ext cx="310406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7EAC-1AA8-9E81-0754-811754569B2F}"/>
                  </a:ext>
                </a:extLst>
              </p:cNvPr>
              <p:cNvSpPr txBox="1"/>
              <p:nvPr/>
            </p:nvSpPr>
            <p:spPr>
              <a:xfrm>
                <a:off x="8680565" y="6257758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7EAC-1AA8-9E81-0754-81175456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65" y="6257758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17949" r="-1538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2FC91-71D4-557D-FB81-6FDC98CAA53D}"/>
                  </a:ext>
                </a:extLst>
              </p:cNvPr>
              <p:cNvSpPr txBox="1"/>
              <p:nvPr/>
            </p:nvSpPr>
            <p:spPr>
              <a:xfrm>
                <a:off x="9998902" y="6257757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2FC91-71D4-557D-FB81-6FDC98CA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902" y="6257757"/>
                <a:ext cx="226857" cy="276999"/>
              </a:xfrm>
              <a:prstGeom prst="rect">
                <a:avLst/>
              </a:prstGeom>
              <a:blipFill>
                <a:blip r:embed="rId7"/>
                <a:stretch>
                  <a:fillRect l="-16216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6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와이드스크린</PresentationFormat>
  <Paragraphs>120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sjkim</dc:creator>
  <cp:lastModifiedBy>sjkim</cp:lastModifiedBy>
  <cp:revision>2</cp:revision>
  <dcterms:created xsi:type="dcterms:W3CDTF">2022-10-16T16:56:52Z</dcterms:created>
  <dcterms:modified xsi:type="dcterms:W3CDTF">2022-10-16T17:08:17Z</dcterms:modified>
</cp:coreProperties>
</file>