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A243D-260F-446F-B7B4-0C0AB87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FE342-5C92-4F38-A409-A2D6000E9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BFAF9-90C8-4309-9C99-B816D18B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85454-72EE-4E21-83CC-B809D77B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5ECA7-B271-4526-A320-0B26E91B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C4A8-9E82-4DB5-94D7-3A2309E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29D52-C4A6-4435-9D84-D950E3CC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8BEC0-0116-4796-9CA3-7468E0D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B2ECC-BB2D-4B96-A1F6-073173DA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DC5E1-9750-4140-9ACB-3D1F8D61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D8C56-786E-49F0-9033-87B594FF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6A4E7-C3CE-474C-8DDB-06AC722C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18ABC-9BBA-4B49-B78E-8324A13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56D09-4458-412C-BCAB-A684EF7F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D9F54-A750-4B54-A18C-CC9308A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546E6-8B57-4DF2-AA53-4201E875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5580E-DA15-42DB-A2C0-E9B6B672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C79C8-AED0-45D0-A019-57BD2F4E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90A7C-5C8E-4D2B-9BB2-1BA370C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D082C-CC28-4897-933C-04A46707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95B5-D495-462F-A4F5-DCCA8CF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C917E-E551-4465-A73B-7BC87CE8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5520-2DEF-4D1A-BF03-3859E2DA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3C00-63C6-4CB1-B9A2-3E48D993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E564-059B-4832-B0D2-0BB124B7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82215-8F53-4893-86C7-79383A2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0C2C8-F7F0-464B-B4C1-A9CED5CD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1CABF-32C5-4EEB-9D3A-E1ABB366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73918-88E3-468F-B548-724710D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AD6DF-78DF-4972-8C9E-46B45D87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CFE7-FAE7-4A48-B50E-D0030B6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A04A9-DA50-45CC-A19E-29ECF5ED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8683F-779E-4572-85A4-766BD3C2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9D3C7-7537-4FFF-9597-3651CA81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E4834-DE23-43AB-BC1D-8912EE48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CD193-CE68-41AC-99AB-39D7E583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84AB9-0B35-4A75-B526-1A572D76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A050B-04A4-4E7C-946B-DA16910B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FAF547-2459-473A-9546-85E94F73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D9E6-335C-4287-A1BD-915D402B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14739-4B72-4120-8EB5-031C4465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EBC81-F0A6-47D0-BDBF-2BB172A0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1035D-75F6-4FD0-8120-5A0A412F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7D04A-CC31-4361-9ADD-E4D901B6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22AB8-BA35-4035-96D2-D8A786C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E0B82-E298-4131-B919-2351EC6E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4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157F7-E354-4286-845C-C2E2F87D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92ABC-FE45-4947-B584-B822ACF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6095A-20F6-4E10-AD82-93658918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84E5C-BFC6-456D-A597-BD9C5B1C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4795A-192C-4BB9-BED2-E2EA4C9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CF69-F935-49DB-AF37-09F52EAD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B070C-0EF9-4DE2-B1B3-8DC043C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41314-0DFA-4DD3-825A-2134BD46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575EB-1EC7-485E-ADBF-2B173B3C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3113F-B74E-460B-850D-3E45652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DF846-2DAA-4438-A0E5-D9172B4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29193-FB65-4874-8BCC-33F0E2B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C0A08-061C-4755-B0D2-A42F8BEB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E02CE-D0BB-4BF1-A23B-04DBF839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B4767-47FA-4D2C-A229-7BCE7D339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F61D2-5A10-4636-BB2E-3771FA72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672C-25D5-4AE8-B71E-65968691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F9871-5CE7-4F05-B6AD-6BD952321B2D}"/>
              </a:ext>
            </a:extLst>
          </p:cNvPr>
          <p:cNvSpPr txBox="1"/>
          <p:nvPr/>
        </p:nvSpPr>
        <p:spPr>
          <a:xfrm>
            <a:off x="2370338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095ED-3178-41D0-A498-E1E2DAD45B04}"/>
              </a:ext>
            </a:extLst>
          </p:cNvPr>
          <p:cNvSpPr txBox="1"/>
          <p:nvPr/>
        </p:nvSpPr>
        <p:spPr>
          <a:xfrm>
            <a:off x="3196254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D85AF-95AB-4E1E-A602-9DFF52BD5596}"/>
              </a:ext>
            </a:extLst>
          </p:cNvPr>
          <p:cNvSpPr txBox="1"/>
          <p:nvPr/>
        </p:nvSpPr>
        <p:spPr>
          <a:xfrm>
            <a:off x="3196254" y="305966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431B64-0109-4C9A-91E7-989BE00059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81642" y="2555004"/>
            <a:ext cx="514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085D1C-1D88-4ACC-8CCE-89CAF1F2664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681642" y="2555004"/>
            <a:ext cx="514612" cy="68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0898B7-0FD9-4215-ACBE-34BB8CAC413E}"/>
              </a:ext>
            </a:extLst>
          </p:cNvPr>
          <p:cNvSpPr txBox="1"/>
          <p:nvPr/>
        </p:nvSpPr>
        <p:spPr>
          <a:xfrm>
            <a:off x="4492101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3C5684-425B-4185-AB16-873E54A6CA22}"/>
              </a:ext>
            </a:extLst>
          </p:cNvPr>
          <p:cNvSpPr txBox="1"/>
          <p:nvPr/>
        </p:nvSpPr>
        <p:spPr>
          <a:xfrm>
            <a:off x="5318017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1C41F-5D8D-4D0E-A3A0-2DEC52AD90BA}"/>
              </a:ext>
            </a:extLst>
          </p:cNvPr>
          <p:cNvSpPr txBox="1"/>
          <p:nvPr/>
        </p:nvSpPr>
        <p:spPr>
          <a:xfrm>
            <a:off x="5318017" y="305966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1E261C-E922-442B-B6A8-AC3068CFC59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803405" y="2555004"/>
            <a:ext cx="514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B5153B7-8EDA-4336-97D8-1DF7F61D9B54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4803405" y="2555004"/>
            <a:ext cx="514612" cy="68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2B6C190-26B4-4376-9EEB-F2E59D60C04C}"/>
              </a:ext>
            </a:extLst>
          </p:cNvPr>
          <p:cNvSpPr txBox="1"/>
          <p:nvPr/>
        </p:nvSpPr>
        <p:spPr>
          <a:xfrm>
            <a:off x="6613864" y="236413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C9DA2-0C3A-48F7-A334-33CB2864929E}"/>
              </a:ext>
            </a:extLst>
          </p:cNvPr>
          <p:cNvSpPr txBox="1"/>
          <p:nvPr/>
        </p:nvSpPr>
        <p:spPr>
          <a:xfrm>
            <a:off x="7439780" y="236413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1486E-80D3-4AD8-AA78-AFD9DD27C7A4}"/>
              </a:ext>
            </a:extLst>
          </p:cNvPr>
          <p:cNvSpPr txBox="1"/>
          <p:nvPr/>
        </p:nvSpPr>
        <p:spPr>
          <a:xfrm>
            <a:off x="7439780" y="30534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5EBEAE0-24ED-42C8-A555-86340455100A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6925168" y="2548798"/>
            <a:ext cx="514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D194442-1B61-4B6C-A5F6-32B41001558D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925168" y="2548798"/>
            <a:ext cx="514612" cy="68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71630B3-88B0-40F6-994B-0F0E6E7E6A6E}"/>
              </a:ext>
            </a:extLst>
          </p:cNvPr>
          <p:cNvSpPr/>
          <p:nvPr/>
        </p:nvSpPr>
        <p:spPr>
          <a:xfrm>
            <a:off x="1059402" y="1651246"/>
            <a:ext cx="4412202" cy="29740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b" anchorCtr="0"/>
          <a:lstStyle/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ko-KR" altLang="en-US" b="1" dirty="0" err="1"/>
              <a:t>밥류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볶음밥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송이덮밥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마파두부밥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고추잡채밥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endParaRPr lang="en-US" altLang="ko-KR" sz="800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면류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자장면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짬뽕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우동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0B82EF-23AC-4389-942B-2FD9C611D16E}"/>
              </a:ext>
            </a:extLst>
          </p:cNvPr>
          <p:cNvSpPr/>
          <p:nvPr/>
        </p:nvSpPr>
        <p:spPr>
          <a:xfrm>
            <a:off x="6400800" y="1655685"/>
            <a:ext cx="4412202" cy="2969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3"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수프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호박수프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양송이수프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b="1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요리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안심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등심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 err="1"/>
              <a:t>채끝살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후식</a:t>
            </a:r>
            <a:endParaRPr lang="en-US" altLang="ko-KR" b="1" dirty="0"/>
          </a:p>
          <a:p>
            <a:pPr algn="ctr">
              <a:lnSpc>
                <a:spcPct val="150000"/>
              </a:lnSpc>
            </a:pPr>
            <a:endParaRPr lang="en-US" altLang="ko-KR" sz="8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녹차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홍차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주스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D3DABF3-D6E7-4B21-9CE0-3CA92147936B}"/>
              </a:ext>
            </a:extLst>
          </p:cNvPr>
          <p:cNvSpPr/>
          <p:nvPr/>
        </p:nvSpPr>
        <p:spPr>
          <a:xfrm>
            <a:off x="2493192" y="1370259"/>
            <a:ext cx="1544622" cy="45854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차림표</a:t>
            </a: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0A5B0F52-E616-4207-9BE7-384A775FFCBB}"/>
              </a:ext>
            </a:extLst>
          </p:cNvPr>
          <p:cNvSpPr/>
          <p:nvPr/>
        </p:nvSpPr>
        <p:spPr>
          <a:xfrm>
            <a:off x="7593552" y="1370259"/>
            <a:ext cx="2026698" cy="4585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스테이크 정식</a:t>
            </a:r>
          </a:p>
        </p:txBody>
      </p:sp>
    </p:spTree>
    <p:extLst>
      <p:ext uri="{BB962C8B-B14F-4D97-AF65-F5344CB8AC3E}">
        <p14:creationId xmlns:p14="http://schemas.microsoft.com/office/powerpoint/2010/main" val="350456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</Words>
  <Application>Microsoft Office PowerPoint</Application>
  <PresentationFormat>와이드스크린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10</cp:revision>
  <dcterms:created xsi:type="dcterms:W3CDTF">2018-09-06T07:50:06Z</dcterms:created>
  <dcterms:modified xsi:type="dcterms:W3CDTF">2018-09-13T09:10:58Z</dcterms:modified>
</cp:coreProperties>
</file>