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A243D-260F-446F-B7B4-0C0AB874C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7FE342-5C92-4F38-A409-A2D6000E90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BFAF9-90C8-4309-9C99-B816D18BF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85454-72EE-4E21-83CC-B809D77B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05ECA7-B271-4526-A320-0B26E91B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24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9C4A8-9E82-4DB5-94D7-3A2309EE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229D52-C4A6-4435-9D84-D950E3CC0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8BEC0-0116-4796-9CA3-7468E0DF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B2ECC-BB2D-4B96-A1F6-073173DAA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DC5E1-9750-4140-9ACB-3D1F8D61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3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6D8C56-786E-49F0-9033-87B594FF8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26A4E7-C3CE-474C-8DDB-06AC722CE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18ABC-9BBA-4B49-B78E-8324A133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56D09-4458-412C-BCAB-A684EF7F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D9F54-A750-4B54-A18C-CC9308A1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97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546E6-8B57-4DF2-AA53-4201E875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5580E-DA15-42DB-A2C0-E9B6B672F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7C79C8-AED0-45D0-A019-57BD2F4E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90A7C-5C8E-4D2B-9BB2-1BA370C0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D082C-CC28-4897-933C-04A46707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D95B5-D495-462F-A4F5-DCCA8CF90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C917E-E551-4465-A73B-7BC87CE85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5520-2DEF-4D1A-BF03-3859E2DA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D3C00-63C6-4CB1-B9A2-3E48D993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7E564-059B-4832-B0D2-0BB124B7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43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82215-8F53-4893-86C7-79383A28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0C2C8-F7F0-464B-B4C1-A9CED5CD4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1CABF-32C5-4EEB-9D3A-E1ABB366C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473918-88E3-468F-B548-724710D5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EAD6DF-78DF-4972-8C9E-46B45D87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36CFE7-FAE7-4A48-B50E-D0030B60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4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A04A9-DA50-45CC-A19E-29ECF5ED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8683F-779E-4572-85A4-766BD3C2B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9D3C7-7537-4FFF-9597-3651CA81E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0E4834-DE23-43AB-BC1D-8912EE48C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ACD193-CE68-41AC-99AB-39D7E5837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484AB9-0B35-4A75-B526-1A572D76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0A050B-04A4-4E7C-946B-DA16910B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FAF547-2459-473A-9546-85E94F73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3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ED9E6-335C-4287-A1BD-915D402B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E14739-4B72-4120-8EB5-031C4465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6EBC81-F0A6-47D0-BDBF-2BB172A05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D1035D-75F6-4FD0-8120-5A0A412F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65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77D04A-CC31-4361-9ADD-E4D901B6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622AB8-BA35-4035-96D2-D8A786C8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4E0B82-E298-4131-B919-2351EC6E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34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157F7-E354-4286-845C-C2E2F87D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92ABC-FE45-4947-B584-B822ACF2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86095A-20F6-4E10-AD82-93658918B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684E5C-BFC6-456D-A597-BD9C5B1C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4795A-192C-4BB9-BED2-E2EA4C90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8CF69-F935-49DB-AF37-09F52EAD5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4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B070C-0EF9-4DE2-B1B3-8DC043CC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641314-0DFA-4DD3-825A-2134BD46C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6575EB-1EC7-485E-ADBF-2B173B3CB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B3113F-B74E-460B-850D-3E45652F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ADF846-2DAA-4438-A0E5-D9172B41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829193-FB65-4874-8BCC-33F0E2BF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3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4C0A08-061C-4755-B0D2-A42F8BEB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E02CE-D0BB-4BF1-A23B-04DBF839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AB4767-47FA-4D2C-A229-7BCE7D339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B7B74-4AF1-418D-AFF4-7A3171185321}" type="datetimeFigureOut">
              <a:rPr lang="ko-KR" altLang="en-US" smtClean="0"/>
              <a:t>2018-09-13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F61D2-5A10-4636-BB2E-3771FA72A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A672C-25D5-4AE8-B71E-659686910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7872-4062-497A-8C66-2A0A448F8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0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EF9871-5CE7-4F05-B6AD-6BD952321B2D}"/>
              </a:ext>
            </a:extLst>
          </p:cNvPr>
          <p:cNvSpPr txBox="1"/>
          <p:nvPr/>
        </p:nvSpPr>
        <p:spPr>
          <a:xfrm>
            <a:off x="2370338" y="237033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  <a:endParaRPr lang="ko-KR" alt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095ED-3178-41D0-A498-E1E2DAD45B04}"/>
              </a:ext>
            </a:extLst>
          </p:cNvPr>
          <p:cNvSpPr txBox="1"/>
          <p:nvPr/>
        </p:nvSpPr>
        <p:spPr>
          <a:xfrm>
            <a:off x="3196254" y="237033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  <a:endParaRPr lang="ko-KR" alt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D85AF-95AB-4E1E-A602-9DFF52BD5596}"/>
              </a:ext>
            </a:extLst>
          </p:cNvPr>
          <p:cNvSpPr txBox="1"/>
          <p:nvPr/>
        </p:nvSpPr>
        <p:spPr>
          <a:xfrm>
            <a:off x="3196254" y="305966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  <a:endParaRPr lang="ko-KR" alt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1431B64-0109-4C9A-91E7-989BE00059A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81642" y="2555004"/>
            <a:ext cx="5146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0085D1C-1D88-4ACC-8CCE-89CAF1F2664A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2681642" y="2555004"/>
            <a:ext cx="514612" cy="1378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C6BC59D-8399-471D-AEDF-D5DE2427F709}"/>
              </a:ext>
            </a:extLst>
          </p:cNvPr>
          <p:cNvSpPr txBox="1"/>
          <p:nvPr/>
        </p:nvSpPr>
        <p:spPr>
          <a:xfrm>
            <a:off x="3196254" y="3748998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  <a:endParaRPr lang="ko-KR" alt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DC3594D1-2B31-407B-AC39-EC8348694A1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681642" y="2555004"/>
            <a:ext cx="514612" cy="689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0F5C08-CEE2-40C7-A6EE-167D2DBCCC2D}"/>
              </a:ext>
            </a:extLst>
          </p:cNvPr>
          <p:cNvSpPr txBox="1"/>
          <p:nvPr/>
        </p:nvSpPr>
        <p:spPr>
          <a:xfrm>
            <a:off x="4492101" y="2364132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  <a:endParaRPr lang="ko-KR" alt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54D5D-D41E-4F9D-8B09-FD8E7F220F4C}"/>
              </a:ext>
            </a:extLst>
          </p:cNvPr>
          <p:cNvSpPr txBox="1"/>
          <p:nvPr/>
        </p:nvSpPr>
        <p:spPr>
          <a:xfrm>
            <a:off x="6613864" y="237124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  <a:endParaRPr lang="ko-KR" alt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6914C5-E878-450D-ACC2-8CD55D55CD53}"/>
              </a:ext>
            </a:extLst>
          </p:cNvPr>
          <p:cNvSpPr txBox="1"/>
          <p:nvPr/>
        </p:nvSpPr>
        <p:spPr>
          <a:xfrm>
            <a:off x="8424323" y="2371245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  <a:endParaRPr lang="ko-KR" altLang="en-US" dirty="0"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5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잘린 위쪽 모서리 8">
            <a:extLst>
              <a:ext uri="{FF2B5EF4-FFF2-40B4-BE49-F238E27FC236}">
                <a16:creationId xmlns:a16="http://schemas.microsoft.com/office/drawing/2014/main" id="{8004108F-90DB-4FC7-BEA6-B87D2B2972DF}"/>
              </a:ext>
            </a:extLst>
          </p:cNvPr>
          <p:cNvSpPr/>
          <p:nvPr/>
        </p:nvSpPr>
        <p:spPr>
          <a:xfrm>
            <a:off x="2760955" y="1500326"/>
            <a:ext cx="3266983" cy="3311371"/>
          </a:xfrm>
          <a:prstGeom prst="snip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2C015409-EC0E-46F4-9EB9-56519378CA03}"/>
              </a:ext>
            </a:extLst>
          </p:cNvPr>
          <p:cNvCxnSpPr>
            <a:cxnSpLocks/>
            <a:stCxn id="9" idx="3"/>
            <a:endCxn id="9" idx="1"/>
          </p:cNvCxnSpPr>
          <p:nvPr/>
        </p:nvCxnSpPr>
        <p:spPr>
          <a:xfrm>
            <a:off x="4394447" y="1500326"/>
            <a:ext cx="0" cy="33113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A146114-A856-4FB7-A29D-E30CE1E5929F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 flipH="1">
            <a:off x="2760955" y="3156012"/>
            <a:ext cx="3266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2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BE889C4-D857-4209-AA2D-BE5AD525A161}"/>
              </a:ext>
            </a:extLst>
          </p:cNvPr>
          <p:cNvSpPr/>
          <p:nvPr/>
        </p:nvSpPr>
        <p:spPr>
          <a:xfrm>
            <a:off x="4824188" y="2410407"/>
            <a:ext cx="837630" cy="206849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1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2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018C2-0301-4D92-AF3E-D347DB4067F0}"/>
              </a:ext>
            </a:extLst>
          </p:cNvPr>
          <p:cNvSpPr txBox="1"/>
          <p:nvPr/>
        </p:nvSpPr>
        <p:spPr>
          <a:xfrm>
            <a:off x="5044872" y="217957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X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B4F9483-A453-4988-91A2-0C6E4F085ACE}"/>
              </a:ext>
            </a:extLst>
          </p:cNvPr>
          <p:cNvSpPr/>
          <p:nvPr/>
        </p:nvSpPr>
        <p:spPr>
          <a:xfrm>
            <a:off x="6530181" y="2410408"/>
            <a:ext cx="837630" cy="26189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b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</a:t>
            </a:r>
          </a:p>
          <a:p>
            <a:pPr algn="ctr"/>
            <a:endParaRPr lang="en-US" altLang="ko-KR" i="1" dirty="0">
              <a:solidFill>
                <a:schemeClr val="tx1"/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  <a:p>
            <a:pPr algn="ctr"/>
            <a:r>
              <a:rPr lang="en-US" altLang="ko-KR" i="1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4A3B0-58BE-4BDB-A4B2-9FF9457C3609}"/>
              </a:ext>
            </a:extLst>
          </p:cNvPr>
          <p:cNvSpPr txBox="1"/>
          <p:nvPr/>
        </p:nvSpPr>
        <p:spPr>
          <a:xfrm>
            <a:off x="6750865" y="2179572"/>
            <a:ext cx="39626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i="1" dirty="0">
                <a:latin typeface="Adobe Devanagari" panose="02040503050201020203" pitchFamily="18" charset="0"/>
                <a:ea typeface="바탕" panose="02030600000101010101" pitchFamily="18" charset="-127"/>
                <a:cs typeface="Adobe Devanagari" panose="02040503050201020203" pitchFamily="18" charset="0"/>
              </a:rPr>
              <a:t>Y</a:t>
            </a:r>
            <a:endParaRPr lang="ko-KR" altLang="en-US" sz="2400" i="1" dirty="0">
              <a:latin typeface="Adobe Devanagari" panose="02040503050201020203" pitchFamily="18" charset="0"/>
              <a:ea typeface="바탕" panose="02030600000101010101" pitchFamily="18" charset="-127"/>
              <a:cs typeface="Adobe Devanagari" panose="02040503050201020203" pitchFamily="18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313B5DD-78F8-49D0-BD55-0B5C8566DFA7}"/>
              </a:ext>
            </a:extLst>
          </p:cNvPr>
          <p:cNvGrpSpPr/>
          <p:nvPr/>
        </p:nvGrpSpPr>
        <p:grpSpPr>
          <a:xfrm>
            <a:off x="5387869" y="1828681"/>
            <a:ext cx="1359408" cy="464753"/>
            <a:chOff x="2548128" y="1126303"/>
            <a:chExt cx="1359408" cy="464753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F7CB39D-78BD-44C9-B096-1C1FA5ABDA72}"/>
                </a:ext>
              </a:extLst>
            </p:cNvPr>
            <p:cNvSpPr/>
            <p:nvPr/>
          </p:nvSpPr>
          <p:spPr>
            <a:xfrm>
              <a:off x="2548128" y="1456896"/>
              <a:ext cx="1359408" cy="134160"/>
            </a:xfrm>
            <a:custGeom>
              <a:avLst/>
              <a:gdLst>
                <a:gd name="connsiteX0" fmla="*/ 0 w 1359408"/>
                <a:gd name="connsiteY0" fmla="*/ 121968 h 134160"/>
                <a:gd name="connsiteX1" fmla="*/ 664464 w 1359408"/>
                <a:gd name="connsiteY1" fmla="*/ 48 h 134160"/>
                <a:gd name="connsiteX2" fmla="*/ 1359408 w 1359408"/>
                <a:gd name="connsiteY2" fmla="*/ 134160 h 1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9408" h="134160">
                  <a:moveTo>
                    <a:pt x="0" y="121968"/>
                  </a:moveTo>
                  <a:cubicBezTo>
                    <a:pt x="218948" y="59992"/>
                    <a:pt x="437896" y="-1984"/>
                    <a:pt x="664464" y="48"/>
                  </a:cubicBezTo>
                  <a:cubicBezTo>
                    <a:pt x="891032" y="2080"/>
                    <a:pt x="1125220" y="68120"/>
                    <a:pt x="1359408" y="134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917B821D-0A52-445C-9076-9B578719BED6}"/>
                </a:ext>
              </a:extLst>
            </p:cNvPr>
            <p:cNvSpPr txBox="1"/>
            <p:nvPr/>
          </p:nvSpPr>
          <p:spPr>
            <a:xfrm>
              <a:off x="3116815" y="1126303"/>
              <a:ext cx="33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i="1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f</a:t>
              </a:r>
              <a:endParaRPr lang="ko-KR" altLang="en-US" i="1" dirty="0">
                <a:latin typeface="Adobe Devanagari" panose="02040503050201020203" pitchFamily="18" charset="0"/>
                <a:cs typeface="Adobe Devanagari" panose="020405030502010202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25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17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바탕</vt:lpstr>
      <vt:lpstr>Adobe Devanagari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선중</dc:creator>
  <cp:lastModifiedBy>김 선중</cp:lastModifiedBy>
  <cp:revision>8</cp:revision>
  <dcterms:created xsi:type="dcterms:W3CDTF">2018-09-06T07:50:06Z</dcterms:created>
  <dcterms:modified xsi:type="dcterms:W3CDTF">2018-09-13T09:26:24Z</dcterms:modified>
</cp:coreProperties>
</file>