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62F73-6366-43CF-ABDB-AAA8DE663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95CDC-5D80-4929-BD72-CA5037AC4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19DA2-0DCB-4623-8917-D57D737C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83673-4E70-4368-A7AB-53C24ECC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DC688-B99F-4627-B4A1-FD82F0D4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2D8FE-8AE8-4320-9580-DFEB35BA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435FAD-6136-48FE-B302-45218E81D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C4D7C-E3E1-439B-B234-F91556BB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84812-B101-4699-BDBB-0B774053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D4222-9617-4F68-BB76-CFDB600E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3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3C57D8-3AFD-4017-A7BD-5B25C821B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2E2A80-767C-491F-BFD9-7DA3C0E49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A8F0-31C8-4759-B36B-386D4921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FEB3-66AA-498C-A02E-6F60E29B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132B6-851D-4F17-8096-4404EC78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9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AA6FF-1E45-402A-BC2D-65CF0DB9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E24E8-1599-4152-A84D-7D043DB2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42CB2-8B2B-4774-9BF4-CDBE1CA6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01302-3104-45D0-962D-378F338F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CF68A-2E62-44C2-B645-B9372AA2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0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6AB17-889C-4552-85DB-F3D68BC0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8B236-0F5C-4A12-8DA7-9CB5DC29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25D4A-F48E-45B5-9629-F10D9D7C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C6E75-D43D-4955-BBD3-1F04AC54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175E4-5E90-405E-B764-ED97AEEC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3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CC2BE-911C-44E1-A9D3-BFC52D97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36AABB-EE94-4764-A4AB-EA8EFED2A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89D8E0-61AA-49F0-9D1B-1C647C2A6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93A3E-86FF-4778-8CB7-BE07CF81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199E6-9AA6-407C-8496-8DD2120E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475A9A-D9A0-456C-8E5B-B99F98A7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2C6-828C-464B-B5AB-247E35E0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B74FC-DA3D-4C73-A33C-03F1E806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AE4B1-B468-4CD9-ABB2-48F20BA6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4C939A-AF85-4BF8-BD0D-5A76F4779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651DC-1F8E-4B90-89B2-96417EBB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DA9A49-79BD-41EA-A4EE-BA602D35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5A70A4-C2C6-48A7-B620-7C92832C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160BE2-5DD3-4F48-8E47-E09ACF3A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715D3-8A4E-4BF6-A246-D182012C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9AA84A-4F90-45EB-AB64-9B908902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E9DA2-E934-4A62-B733-CAA16762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E1F78-6EB4-4CAC-A881-133F446B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8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68EC7-DCEE-47E8-90C2-EEF5561F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2C4EBC-FDD5-454A-8AD1-B94DC136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44EB9-1145-420B-8CF1-E0EB9D3F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1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7BBA7-5F5A-402B-86B5-F5B963CB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93371-E8E6-4349-A25C-792B1A9D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E1719-099F-4465-8744-0455747FD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F4B2-1F81-4436-A707-8A19159C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BA6E5-1C53-42FD-85B4-459B6344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752C36-1343-481D-9153-3ACCE11E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1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2453E-999A-4E9B-83EC-66DCA622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324BD-614E-48F9-8F24-057494DEA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9CDBB-AC13-47AD-A80D-B086D2FE9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70BD0-402C-41D0-A27F-156D4C9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BA184-4F4B-4AB4-A460-34B07D2D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71482E-51B1-468D-9970-CD4999C7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7D076-655D-4242-A8AA-8E68BE644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2F5DC-B363-4766-B537-6E38FE14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B8798-DA7D-4F88-B5D0-855597CA2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CF5F-EF7D-43A8-A7E4-A67BEFB3CFF9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39B7E-86DC-4C5F-B92E-B618DE58A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5B838-4040-4CDD-9E6E-35711053E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D95B3-8931-443F-A262-6EE4795EE9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6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E34547A-D8C7-4CB0-8177-CDF6E7CCEAA0}"/>
              </a:ext>
            </a:extLst>
          </p:cNvPr>
          <p:cNvSpPr/>
          <p:nvPr/>
        </p:nvSpPr>
        <p:spPr>
          <a:xfrm>
            <a:off x="1073677" y="275209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18559-B33C-4573-812C-9385807270FB}"/>
              </a:ext>
            </a:extLst>
          </p:cNvPr>
          <p:cNvSpPr txBox="1"/>
          <p:nvPr/>
        </p:nvSpPr>
        <p:spPr>
          <a:xfrm>
            <a:off x="1294361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0031D28-F1B4-418E-8E80-503CB8820793}"/>
              </a:ext>
            </a:extLst>
          </p:cNvPr>
          <p:cNvSpPr/>
          <p:nvPr/>
        </p:nvSpPr>
        <p:spPr>
          <a:xfrm>
            <a:off x="2779670" y="275209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FEF85-2C5E-466C-A3AC-2D6AF81F6D9B}"/>
              </a:ext>
            </a:extLst>
          </p:cNvPr>
          <p:cNvSpPr txBox="1"/>
          <p:nvPr/>
        </p:nvSpPr>
        <p:spPr>
          <a:xfrm>
            <a:off x="3000354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37AE05-724C-4B38-B94C-366A4485D2F0}"/>
              </a:ext>
            </a:extLst>
          </p:cNvPr>
          <p:cNvCxnSpPr>
            <a:cxnSpLocks/>
          </p:cNvCxnSpPr>
          <p:nvPr/>
        </p:nvCxnSpPr>
        <p:spPr>
          <a:xfrm>
            <a:off x="1637358" y="1317031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4D464C-0334-4BFB-90D0-27FAE6DC1C32}"/>
              </a:ext>
            </a:extLst>
          </p:cNvPr>
          <p:cNvCxnSpPr>
            <a:cxnSpLocks/>
          </p:cNvCxnSpPr>
          <p:nvPr/>
        </p:nvCxnSpPr>
        <p:spPr>
          <a:xfrm>
            <a:off x="1637358" y="739984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A1966F5-D0F8-432F-8A60-425DE4FA6C87}"/>
              </a:ext>
            </a:extLst>
          </p:cNvPr>
          <p:cNvCxnSpPr>
            <a:cxnSpLocks/>
          </p:cNvCxnSpPr>
          <p:nvPr/>
        </p:nvCxnSpPr>
        <p:spPr>
          <a:xfrm flipV="1">
            <a:off x="1637358" y="794816"/>
            <a:ext cx="1400578" cy="1044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3D1ED12-3C14-4D28-8E4E-5687C8BB9B2C}"/>
              </a:ext>
            </a:extLst>
          </p:cNvPr>
          <p:cNvSpPr/>
          <p:nvPr/>
        </p:nvSpPr>
        <p:spPr>
          <a:xfrm>
            <a:off x="4596005" y="266326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042E4F-EC4D-4D57-AD5F-D09FEC7E3880}"/>
              </a:ext>
            </a:extLst>
          </p:cNvPr>
          <p:cNvSpPr txBox="1"/>
          <p:nvPr/>
        </p:nvSpPr>
        <p:spPr>
          <a:xfrm>
            <a:off x="4816689" y="3549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1D6E0DF-5059-4889-ADCB-B905F48FEC9F}"/>
              </a:ext>
            </a:extLst>
          </p:cNvPr>
          <p:cNvSpPr/>
          <p:nvPr/>
        </p:nvSpPr>
        <p:spPr>
          <a:xfrm>
            <a:off x="6301998" y="266326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11AC1A-DD8B-4546-98AF-218E8C989A48}"/>
              </a:ext>
            </a:extLst>
          </p:cNvPr>
          <p:cNvSpPr txBox="1"/>
          <p:nvPr/>
        </p:nvSpPr>
        <p:spPr>
          <a:xfrm>
            <a:off x="6522682" y="3549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FAB387-8BED-4DBA-99B2-82844A751FA2}"/>
              </a:ext>
            </a:extLst>
          </p:cNvPr>
          <p:cNvCxnSpPr>
            <a:cxnSpLocks/>
          </p:cNvCxnSpPr>
          <p:nvPr/>
        </p:nvCxnSpPr>
        <p:spPr>
          <a:xfrm>
            <a:off x="5159686" y="731101"/>
            <a:ext cx="1362996" cy="556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0A91DF3-656B-4E8B-BE40-D6A83D524139}"/>
              </a:ext>
            </a:extLst>
          </p:cNvPr>
          <p:cNvCxnSpPr>
            <a:cxnSpLocks/>
          </p:cNvCxnSpPr>
          <p:nvPr/>
        </p:nvCxnSpPr>
        <p:spPr>
          <a:xfrm>
            <a:off x="5122104" y="1317029"/>
            <a:ext cx="1400578" cy="47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08FA3AF-4F8E-4898-ABFD-BFB49275AB18}"/>
              </a:ext>
            </a:extLst>
          </p:cNvPr>
          <p:cNvCxnSpPr>
            <a:cxnSpLocks/>
          </p:cNvCxnSpPr>
          <p:nvPr/>
        </p:nvCxnSpPr>
        <p:spPr>
          <a:xfrm>
            <a:off x="5122104" y="1867445"/>
            <a:ext cx="1400578" cy="491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BE5C329-2341-4313-8C39-47DFE00057E5}"/>
              </a:ext>
            </a:extLst>
          </p:cNvPr>
          <p:cNvCxnSpPr>
            <a:cxnSpLocks/>
          </p:cNvCxnSpPr>
          <p:nvPr/>
        </p:nvCxnSpPr>
        <p:spPr>
          <a:xfrm>
            <a:off x="5122104" y="2394097"/>
            <a:ext cx="1400578" cy="47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75F3845-5819-4465-AE4A-E124C8AA1FC2}"/>
              </a:ext>
            </a:extLst>
          </p:cNvPr>
          <p:cNvSpPr/>
          <p:nvPr/>
        </p:nvSpPr>
        <p:spPr>
          <a:xfrm>
            <a:off x="8164765" y="275209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334014-726A-46B8-AF23-FD87090CD953}"/>
              </a:ext>
            </a:extLst>
          </p:cNvPr>
          <p:cNvSpPr txBox="1"/>
          <p:nvPr/>
        </p:nvSpPr>
        <p:spPr>
          <a:xfrm>
            <a:off x="8385449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A7EEDFC-DE83-486F-99F1-858CD40ABD14}"/>
              </a:ext>
            </a:extLst>
          </p:cNvPr>
          <p:cNvCxnSpPr>
            <a:cxnSpLocks/>
          </p:cNvCxnSpPr>
          <p:nvPr/>
        </p:nvCxnSpPr>
        <p:spPr>
          <a:xfrm>
            <a:off x="8736998" y="771052"/>
            <a:ext cx="1410104" cy="1031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228E9C4-D044-43FD-85EB-C2617590AA9B}"/>
              </a:ext>
            </a:extLst>
          </p:cNvPr>
          <p:cNvSpPr/>
          <p:nvPr/>
        </p:nvSpPr>
        <p:spPr>
          <a:xfrm>
            <a:off x="9870758" y="275209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84B1AF-3C5B-4E00-9A45-273AC8CCEA9E}"/>
              </a:ext>
            </a:extLst>
          </p:cNvPr>
          <p:cNvSpPr txBox="1"/>
          <p:nvPr/>
        </p:nvSpPr>
        <p:spPr>
          <a:xfrm>
            <a:off x="10091442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BB88DC4-20A0-4736-B096-9B7857DCD8C3}"/>
              </a:ext>
            </a:extLst>
          </p:cNvPr>
          <p:cNvCxnSpPr>
            <a:cxnSpLocks/>
          </p:cNvCxnSpPr>
          <p:nvPr/>
        </p:nvCxnSpPr>
        <p:spPr>
          <a:xfrm>
            <a:off x="8728446" y="1317031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ABA251-BC93-4E1A-810B-BA6AA82D3857}"/>
              </a:ext>
            </a:extLst>
          </p:cNvPr>
          <p:cNvCxnSpPr>
            <a:cxnSpLocks/>
          </p:cNvCxnSpPr>
          <p:nvPr/>
        </p:nvCxnSpPr>
        <p:spPr>
          <a:xfrm flipV="1">
            <a:off x="8737323" y="771052"/>
            <a:ext cx="1409779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72F7A00-F47F-47FF-951D-012DF651B1F0}"/>
              </a:ext>
            </a:extLst>
          </p:cNvPr>
          <p:cNvCxnSpPr>
            <a:cxnSpLocks/>
          </p:cNvCxnSpPr>
          <p:nvPr/>
        </p:nvCxnSpPr>
        <p:spPr>
          <a:xfrm>
            <a:off x="8736998" y="1894078"/>
            <a:ext cx="1410104" cy="54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6EE203-4072-4C99-80E3-3408D5605552}"/>
              </a:ext>
            </a:extLst>
          </p:cNvPr>
          <p:cNvSpPr/>
          <p:nvPr/>
        </p:nvSpPr>
        <p:spPr>
          <a:xfrm>
            <a:off x="5366285" y="1380394"/>
            <a:ext cx="837630" cy="3178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EA079-E3A4-42C9-A9F3-6F33B9A42DD7}"/>
              </a:ext>
            </a:extLst>
          </p:cNvPr>
          <p:cNvSpPr txBox="1"/>
          <p:nvPr/>
        </p:nvSpPr>
        <p:spPr>
          <a:xfrm>
            <a:off x="5586969" y="1149558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FFDCC86-2776-403D-8C86-8CE821256B75}"/>
              </a:ext>
            </a:extLst>
          </p:cNvPr>
          <p:cNvSpPr/>
          <p:nvPr/>
        </p:nvSpPr>
        <p:spPr>
          <a:xfrm>
            <a:off x="3683712" y="1399136"/>
            <a:ext cx="837630" cy="209235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1CACE-D66D-45ED-BBEE-916B04E91ADC}"/>
              </a:ext>
            </a:extLst>
          </p:cNvPr>
          <p:cNvSpPr txBox="1"/>
          <p:nvPr/>
        </p:nvSpPr>
        <p:spPr>
          <a:xfrm>
            <a:off x="3904396" y="116830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EC9C0A3-368C-4A38-8DB1-5B12DCF88FC7}"/>
              </a:ext>
            </a:extLst>
          </p:cNvPr>
          <p:cNvGrpSpPr/>
          <p:nvPr/>
        </p:nvGrpSpPr>
        <p:grpSpPr>
          <a:xfrm>
            <a:off x="4275820" y="818965"/>
            <a:ext cx="1359408" cy="464753"/>
            <a:chOff x="2548128" y="1126303"/>
            <a:chExt cx="1359408" cy="464753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4456CCD-8B23-47C5-8D19-8B5C864650C9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31442B-CB4A-4A95-A1DC-FD1FA42CBE56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92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와이드스크린</PresentationFormat>
  <Paragraphs>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바탕</vt:lpstr>
      <vt:lpstr>Adobe Devanagari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김 선중</cp:lastModifiedBy>
  <cp:revision>5</cp:revision>
  <dcterms:created xsi:type="dcterms:W3CDTF">2018-10-29T05:12:04Z</dcterms:created>
  <dcterms:modified xsi:type="dcterms:W3CDTF">2018-11-05T06:02:56Z</dcterms:modified>
</cp:coreProperties>
</file>