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56" r:id="rId3"/>
    <p:sldId id="258" r:id="rId4"/>
    <p:sldId id="257" r:id="rId5"/>
    <p:sldId id="290" r:id="rId6"/>
    <p:sldId id="287" r:id="rId7"/>
    <p:sldId id="260" r:id="rId8"/>
    <p:sldId id="261" r:id="rId9"/>
    <p:sldId id="262" r:id="rId10"/>
    <p:sldId id="263" r:id="rId11"/>
    <p:sldId id="291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85" r:id="rId23"/>
    <p:sldId id="293" r:id="rId24"/>
    <p:sldId id="286" r:id="rId25"/>
    <p:sldId id="292" r:id="rId26"/>
    <p:sldId id="275" r:id="rId27"/>
    <p:sldId id="276" r:id="rId28"/>
    <p:sldId id="294" r:id="rId29"/>
    <p:sldId id="277" r:id="rId30"/>
    <p:sldId id="278" r:id="rId31"/>
    <p:sldId id="279" r:id="rId32"/>
    <p:sldId id="280" r:id="rId33"/>
    <p:sldId id="281" r:id="rId34"/>
    <p:sldId id="283" r:id="rId35"/>
    <p:sldId id="282" r:id="rId36"/>
    <p:sldId id="295" r:id="rId37"/>
    <p:sldId id="296" r:id="rId38"/>
    <p:sldId id="297" r:id="rId39"/>
    <p:sldId id="298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선중" initials="김선" lastIdx="1" clrIdx="0">
    <p:extLst>
      <p:ext uri="{19B8F6BF-5375-455C-9EA6-DF929625EA0E}">
        <p15:presenceInfo xmlns:p15="http://schemas.microsoft.com/office/powerpoint/2012/main" userId="1b28b5c8ce5345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B98F7-2E4C-4609-90FD-7C82F30EC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52E99A-80AF-4359-B326-3AB1D8C10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D7C8FC-4BFE-4F5C-A534-1895EBF5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381F-0DDB-4270-AE87-A2503D55DDF7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96FB49-718F-4F44-AE41-015F5B43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95A4EB-B94A-401B-ACFA-3E7B2DD4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3573-5B9C-4615-87E5-0FF305C06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95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E177C-9DC3-4100-9990-A450DAFD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FC60E0-54F0-44B3-8864-2E0F1F850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61901-73D0-403F-9419-CF50C40ED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381F-0DDB-4270-AE87-A2503D55DDF7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563AB-0E3D-4604-B905-B8EC681C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05A3A-C82B-46F3-8E5B-CDFE527D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3573-5B9C-4615-87E5-0FF305C06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9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DECF03-5713-4170-8F4E-68217D968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0C371F-4BBA-486F-BB2A-8B22A342E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C5079-BC5C-468E-BFE5-9B9AD1E41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381F-0DDB-4270-AE87-A2503D55DDF7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824E38-1FBE-413A-A5DB-578A340C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7CFEE-23D3-4FE4-8DD7-A799EBA0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3573-5B9C-4615-87E5-0FF305C06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6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802B0-92C6-4087-866B-6126B51F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FCEB2-CF90-40A2-B66F-1E0228C13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58D693-9C09-458A-8476-89B695261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381F-0DDB-4270-AE87-A2503D55DDF7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55097C-F5B6-499D-B224-39A738A4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6019ED-27D7-490B-A2A0-1792FEBD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3573-5B9C-4615-87E5-0FF305C06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41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13A6F-8E53-4A1D-8ECE-1073E3EBE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5A7695-337B-490B-8655-438FC5E77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AEEF6F-8399-4080-8B87-F53E6B2E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381F-0DDB-4270-AE87-A2503D55DDF7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DCB9E-78FD-425D-9ED9-2E4EB5B5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664460-D15A-4E55-A2CF-39C0E9A0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3573-5B9C-4615-87E5-0FF305C06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63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D0383-F733-4275-835A-E88FB7B17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AF250-3B56-455A-B692-8569CA039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DA2D6E-DCF6-4D2B-A957-363547DF0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21651F-B998-488D-87E2-7F0BBF90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381F-0DDB-4270-AE87-A2503D55DDF7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F2EC2F-2DE2-4A66-B2A2-7A573288E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B24721-181D-4925-A695-932EFCD0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3573-5B9C-4615-87E5-0FF305C06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78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B9117-98DB-4C99-B0C0-99BB2438C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D70A92-94D4-436E-ABCB-17824F71C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3AA8AD-D276-4F24-87F1-E8A5C1DA3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26B769-E63E-4695-BC74-5DC8BD7A8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B9D353-7521-4130-B196-6702252E6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F95855-84DF-43E3-AD92-FA9688451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381F-0DDB-4270-AE87-A2503D55DDF7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B543B3-6E1B-44AE-876B-F3C4C035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E933EB-5754-4B5B-A655-62234783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3573-5B9C-4615-87E5-0FF305C06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72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54A4A-C923-49C0-B5B1-CA3D26134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FD47AB-5B98-4B27-AEE3-5DD8F2F88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381F-0DDB-4270-AE87-A2503D55DDF7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DEC008-D471-4A63-9A05-EBC3C8A8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A5C4DB-1288-42DD-A46A-513E7DD7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3573-5B9C-4615-87E5-0FF305C06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20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7D8EAE-A75F-4B17-9C88-BC043D44F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381F-0DDB-4270-AE87-A2503D55DDF7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41BC5A-3A3F-48FC-A5BF-99E6E2BE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7E3445-7ED5-41EA-9444-54C48DCAF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3573-5B9C-4615-87E5-0FF305C06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72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A7385-185F-4F1D-AF1D-140DDEE45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FB5D32-2CBB-45C4-A845-E35D7937C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6E1974-96B2-4E62-BC9F-198A815FC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93D689-5BF7-4DF8-80B2-0BEC5BFE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381F-0DDB-4270-AE87-A2503D55DDF7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37D337-8EB6-4632-9306-B3F775D6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2ED361-A716-4390-98FE-B4F62BE0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3573-5B9C-4615-87E5-0FF305C06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8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3134D-3F28-492F-A1C1-8BBEE3A9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E19D11-F64C-449C-B564-9DF12A0AC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84E059-5307-4454-B742-D17A54230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5B47FA-5C5E-4187-A335-B13A7E2C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0381F-0DDB-4270-AE87-A2503D55DDF7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3C8A1E-93A6-4555-9766-3879EAA6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77FB25-4A5E-4018-8A95-DF4BC094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3573-5B9C-4615-87E5-0FF305C06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691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58594D-8E50-424E-A284-B4D390DA5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93A683-2BC4-4FEF-A5E4-F5F92E251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A48E45-8115-4ECB-9FA6-0F010A7DE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0381F-0DDB-4270-AE87-A2503D55DDF7}" type="datetimeFigureOut">
              <a:rPr lang="ko-KR" altLang="en-US" smtClean="0"/>
              <a:t>2018-08-20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7704B-B840-4573-AB4D-FCF4AE61D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E0394F-18A1-4C6F-A44B-FC6BAE979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33573-5B9C-4615-87E5-0FF305C064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15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84881-86FB-4B79-BC65-88FB285F30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함수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442BE6-5F85-401C-8D92-B3627B7BBE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40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3FC90B2-F9D4-4504-9150-0DABF20A1C1F}"/>
              </a:ext>
            </a:extLst>
          </p:cNvPr>
          <p:cNvSpPr/>
          <p:nvPr/>
        </p:nvSpPr>
        <p:spPr>
          <a:xfrm>
            <a:off x="1964927" y="1641022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B2BB09-4F97-4416-AB34-B4BC6CC48D36}"/>
              </a:ext>
            </a:extLst>
          </p:cNvPr>
          <p:cNvSpPr txBox="1"/>
          <p:nvPr/>
        </p:nvSpPr>
        <p:spPr>
          <a:xfrm>
            <a:off x="2185611" y="1410187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4D8025D-51BC-4743-8138-B4ACEDEF7D1D}"/>
              </a:ext>
            </a:extLst>
          </p:cNvPr>
          <p:cNvSpPr/>
          <p:nvPr/>
        </p:nvSpPr>
        <p:spPr>
          <a:xfrm>
            <a:off x="6247558" y="1641022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86B7A8-E4E7-42AA-8888-18F0B2B0D84D}"/>
              </a:ext>
            </a:extLst>
          </p:cNvPr>
          <p:cNvSpPr txBox="1"/>
          <p:nvPr/>
        </p:nvSpPr>
        <p:spPr>
          <a:xfrm>
            <a:off x="6468242" y="1410187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DE30B9F-EEE5-4C29-8674-A932F3E42DC2}"/>
              </a:ext>
            </a:extLst>
          </p:cNvPr>
          <p:cNvSpPr/>
          <p:nvPr/>
        </p:nvSpPr>
        <p:spPr>
          <a:xfrm>
            <a:off x="7953551" y="1641022"/>
            <a:ext cx="837630" cy="156403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F8F786-C9E2-44A0-82AB-952D000501DB}"/>
              </a:ext>
            </a:extLst>
          </p:cNvPr>
          <p:cNvSpPr txBox="1"/>
          <p:nvPr/>
        </p:nvSpPr>
        <p:spPr>
          <a:xfrm>
            <a:off x="8174235" y="1410187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026184B-BC67-4F52-8831-37BB510701B0}"/>
              </a:ext>
            </a:extLst>
          </p:cNvPr>
          <p:cNvSpPr/>
          <p:nvPr/>
        </p:nvSpPr>
        <p:spPr>
          <a:xfrm>
            <a:off x="3673315" y="1648596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F99125-9038-44A8-9D5D-C6A9AC243976}"/>
              </a:ext>
            </a:extLst>
          </p:cNvPr>
          <p:cNvSpPr txBox="1"/>
          <p:nvPr/>
        </p:nvSpPr>
        <p:spPr>
          <a:xfrm>
            <a:off x="3891604" y="1407109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F594969-1C10-4880-AB8F-8C480047C812}"/>
              </a:ext>
            </a:extLst>
          </p:cNvPr>
          <p:cNvCxnSpPr/>
          <p:nvPr/>
        </p:nvCxnSpPr>
        <p:spPr>
          <a:xfrm>
            <a:off x="2527411" y="3205059"/>
            <a:ext cx="14198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82C4926-F872-4DDC-8EE7-AFE16F3915CE}"/>
              </a:ext>
            </a:extLst>
          </p:cNvPr>
          <p:cNvCxnSpPr/>
          <p:nvPr/>
        </p:nvCxnSpPr>
        <p:spPr>
          <a:xfrm>
            <a:off x="2527411" y="2675269"/>
            <a:ext cx="14198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7F90AC7-21DA-4891-A6B9-7C927A8B6052}"/>
              </a:ext>
            </a:extLst>
          </p:cNvPr>
          <p:cNvCxnSpPr/>
          <p:nvPr/>
        </p:nvCxnSpPr>
        <p:spPr>
          <a:xfrm>
            <a:off x="2527410" y="2160629"/>
            <a:ext cx="14198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B6B8CE2-07D2-4E76-AE8B-263822562503}"/>
              </a:ext>
            </a:extLst>
          </p:cNvPr>
          <p:cNvCxnSpPr>
            <a:cxnSpLocks/>
          </p:cNvCxnSpPr>
          <p:nvPr/>
        </p:nvCxnSpPr>
        <p:spPr>
          <a:xfrm>
            <a:off x="6800682" y="2133642"/>
            <a:ext cx="14198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3AC7E5C-9CC1-44B6-93DD-582C4DBF6446}"/>
              </a:ext>
            </a:extLst>
          </p:cNvPr>
          <p:cNvCxnSpPr>
            <a:cxnSpLocks/>
          </p:cNvCxnSpPr>
          <p:nvPr/>
        </p:nvCxnSpPr>
        <p:spPr>
          <a:xfrm flipV="1">
            <a:off x="6809443" y="2138878"/>
            <a:ext cx="1411092" cy="5363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E7CE856-A8C6-4A3F-871C-A14CED7FAC27}"/>
              </a:ext>
            </a:extLst>
          </p:cNvPr>
          <p:cNvCxnSpPr>
            <a:cxnSpLocks/>
          </p:cNvCxnSpPr>
          <p:nvPr/>
        </p:nvCxnSpPr>
        <p:spPr>
          <a:xfrm flipV="1">
            <a:off x="6800682" y="2128407"/>
            <a:ext cx="1419853" cy="10818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F808FDAB-9384-4D90-95C7-C9AA9BD00267}"/>
              </a:ext>
            </a:extLst>
          </p:cNvPr>
          <p:cNvGrpSpPr/>
          <p:nvPr/>
        </p:nvGrpSpPr>
        <p:grpSpPr>
          <a:xfrm>
            <a:off x="2548128" y="1126303"/>
            <a:ext cx="1359408" cy="464753"/>
            <a:chOff x="2548128" y="1126303"/>
            <a:chExt cx="1359408" cy="464753"/>
          </a:xfrm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B3636433-E8BB-44D1-BBCD-607302BD2F9D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D8B65FE-C7C4-4E66-99E5-BFF72B048F18}"/>
                </a:ext>
              </a:extLst>
            </p:cNvPr>
            <p:cNvSpPr txBox="1"/>
            <p:nvPr/>
          </p:nvSpPr>
          <p:spPr>
            <a:xfrm>
              <a:off x="3116815" y="1126303"/>
              <a:ext cx="33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f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C1BAB9E-859E-4128-8AC1-4EC8188F135C}"/>
              </a:ext>
            </a:extLst>
          </p:cNvPr>
          <p:cNvGrpSpPr/>
          <p:nvPr/>
        </p:nvGrpSpPr>
        <p:grpSpPr>
          <a:xfrm>
            <a:off x="6839666" y="1156172"/>
            <a:ext cx="1359408" cy="464753"/>
            <a:chOff x="2548128" y="1126303"/>
            <a:chExt cx="1359408" cy="464753"/>
          </a:xfrm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731691AC-085D-49EB-BE69-A7CB2C99C512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1400BB3-0EDA-4517-85A5-4B0385E12A07}"/>
                </a:ext>
              </a:extLst>
            </p:cNvPr>
            <p:cNvSpPr txBox="1"/>
            <p:nvPr/>
          </p:nvSpPr>
          <p:spPr>
            <a:xfrm>
              <a:off x="3116815" y="1126303"/>
              <a:ext cx="33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g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125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84881-86FB-4B79-BC65-88FB285F30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합성함수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442BE6-5F85-401C-8D92-B3627B7BBE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composition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845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BE889C4-D857-4209-AA2D-BE5AD525A161}"/>
              </a:ext>
            </a:extLst>
          </p:cNvPr>
          <p:cNvSpPr/>
          <p:nvPr/>
        </p:nvSpPr>
        <p:spPr>
          <a:xfrm>
            <a:off x="409036" y="153376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018C2-0301-4D92-AF3E-D347DB4067F0}"/>
              </a:ext>
            </a:extLst>
          </p:cNvPr>
          <p:cNvSpPr txBox="1"/>
          <p:nvPr/>
        </p:nvSpPr>
        <p:spPr>
          <a:xfrm>
            <a:off x="629720" y="130293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B4F9483-A453-4988-91A2-0C6E4F085ACE}"/>
              </a:ext>
            </a:extLst>
          </p:cNvPr>
          <p:cNvSpPr/>
          <p:nvPr/>
        </p:nvSpPr>
        <p:spPr>
          <a:xfrm>
            <a:off x="2115029" y="1533768"/>
            <a:ext cx="837630" cy="26189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74A3B0-58BE-4BDB-A4B2-9FF9457C3609}"/>
              </a:ext>
            </a:extLst>
          </p:cNvPr>
          <p:cNvSpPr txBox="1"/>
          <p:nvPr/>
        </p:nvSpPr>
        <p:spPr>
          <a:xfrm>
            <a:off x="2335713" y="130293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15C9498-CE81-4F43-953E-EC37BD90F79B}"/>
              </a:ext>
            </a:extLst>
          </p:cNvPr>
          <p:cNvCxnSpPr>
            <a:cxnSpLocks/>
          </p:cNvCxnSpPr>
          <p:nvPr/>
        </p:nvCxnSpPr>
        <p:spPr>
          <a:xfrm>
            <a:off x="972717" y="1998542"/>
            <a:ext cx="13629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C66FDA3-9DF9-450B-A45A-3E62F4946041}"/>
              </a:ext>
            </a:extLst>
          </p:cNvPr>
          <p:cNvSpPr/>
          <p:nvPr/>
        </p:nvSpPr>
        <p:spPr>
          <a:xfrm>
            <a:off x="4361079" y="1533767"/>
            <a:ext cx="837630" cy="26189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3098FD-3AC3-4B6F-A5DA-847F066316BB}"/>
              </a:ext>
            </a:extLst>
          </p:cNvPr>
          <p:cNvSpPr txBox="1"/>
          <p:nvPr/>
        </p:nvSpPr>
        <p:spPr>
          <a:xfrm>
            <a:off x="4581763" y="1302931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FACD27C-03DB-44FA-ADAA-8C44011C93AD}"/>
              </a:ext>
            </a:extLst>
          </p:cNvPr>
          <p:cNvSpPr/>
          <p:nvPr/>
        </p:nvSpPr>
        <p:spPr>
          <a:xfrm>
            <a:off x="6067072" y="1533764"/>
            <a:ext cx="837630" cy="26189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BB4167-A647-4022-85AC-CA257FAF743F}"/>
              </a:ext>
            </a:extLst>
          </p:cNvPr>
          <p:cNvSpPr txBox="1"/>
          <p:nvPr/>
        </p:nvSpPr>
        <p:spPr>
          <a:xfrm>
            <a:off x="6310309" y="1302931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Z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BFFD04C-B27E-40C0-9A08-3BC6ED762A1C}"/>
              </a:ext>
            </a:extLst>
          </p:cNvPr>
          <p:cNvCxnSpPr>
            <a:cxnSpLocks/>
          </p:cNvCxnSpPr>
          <p:nvPr/>
        </p:nvCxnSpPr>
        <p:spPr>
          <a:xfrm>
            <a:off x="972717" y="2532682"/>
            <a:ext cx="1362996" cy="5369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8E37584-9417-4DEC-938B-33005C990ECB}"/>
              </a:ext>
            </a:extLst>
          </p:cNvPr>
          <p:cNvCxnSpPr>
            <a:cxnSpLocks/>
          </p:cNvCxnSpPr>
          <p:nvPr/>
        </p:nvCxnSpPr>
        <p:spPr>
          <a:xfrm flipV="1">
            <a:off x="972717" y="2532682"/>
            <a:ext cx="1359408" cy="5305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01D3DFE-BAF2-47E9-9D1D-F8907CFCA8AA}"/>
              </a:ext>
            </a:extLst>
          </p:cNvPr>
          <p:cNvCxnSpPr>
            <a:cxnSpLocks/>
          </p:cNvCxnSpPr>
          <p:nvPr/>
        </p:nvCxnSpPr>
        <p:spPr>
          <a:xfrm>
            <a:off x="4966174" y="3065342"/>
            <a:ext cx="13629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594C0AA-F535-46C6-A051-A286CBB6BA0C}"/>
              </a:ext>
            </a:extLst>
          </p:cNvPr>
          <p:cNvCxnSpPr>
            <a:cxnSpLocks/>
          </p:cNvCxnSpPr>
          <p:nvPr/>
        </p:nvCxnSpPr>
        <p:spPr>
          <a:xfrm flipV="1">
            <a:off x="4939540" y="2528089"/>
            <a:ext cx="1389630" cy="11008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C20B2EA-5B22-4A9C-AD61-04A8319E806A}"/>
              </a:ext>
            </a:extLst>
          </p:cNvPr>
          <p:cNvCxnSpPr>
            <a:cxnSpLocks/>
          </p:cNvCxnSpPr>
          <p:nvPr/>
        </p:nvCxnSpPr>
        <p:spPr>
          <a:xfrm>
            <a:off x="4952857" y="2544697"/>
            <a:ext cx="1376313" cy="1057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313B5DD-78F8-49D0-BD55-0B5C8566DFA7}"/>
              </a:ext>
            </a:extLst>
          </p:cNvPr>
          <p:cNvGrpSpPr/>
          <p:nvPr/>
        </p:nvGrpSpPr>
        <p:grpSpPr>
          <a:xfrm>
            <a:off x="972717" y="952041"/>
            <a:ext cx="1359408" cy="464753"/>
            <a:chOff x="2548128" y="1126303"/>
            <a:chExt cx="1359408" cy="464753"/>
          </a:xfrm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FF7CB39D-78BD-44C9-B096-1C1FA5ABDA72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17B821D-0A52-445C-9076-9B578719BED6}"/>
                </a:ext>
              </a:extLst>
            </p:cNvPr>
            <p:cNvSpPr txBox="1"/>
            <p:nvPr/>
          </p:nvSpPr>
          <p:spPr>
            <a:xfrm>
              <a:off x="3116815" y="1126303"/>
              <a:ext cx="33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f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8B95A3E-BC9A-4C74-BF79-705D0B7527FB}"/>
              </a:ext>
            </a:extLst>
          </p:cNvPr>
          <p:cNvGrpSpPr/>
          <p:nvPr/>
        </p:nvGrpSpPr>
        <p:grpSpPr>
          <a:xfrm>
            <a:off x="4981613" y="952041"/>
            <a:ext cx="1359408" cy="464753"/>
            <a:chOff x="2548128" y="1126303"/>
            <a:chExt cx="1359408" cy="464753"/>
          </a:xfrm>
        </p:grpSpPr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CA4590EC-D416-4987-811C-76D8276D9525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370145E-F77F-4078-B6B8-56DCCBB5D0BE}"/>
                </a:ext>
              </a:extLst>
            </p:cNvPr>
            <p:cNvSpPr txBox="1"/>
            <p:nvPr/>
          </p:nvSpPr>
          <p:spPr>
            <a:xfrm>
              <a:off x="3116815" y="1126303"/>
              <a:ext cx="33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g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C0C3164-B297-4D7C-9AC3-4A0DDB8B0763}"/>
              </a:ext>
            </a:extLst>
          </p:cNvPr>
          <p:cNvSpPr/>
          <p:nvPr/>
        </p:nvSpPr>
        <p:spPr>
          <a:xfrm>
            <a:off x="8316710" y="165568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7A0BA0-5489-4421-95A8-D31F300DB12D}"/>
              </a:ext>
            </a:extLst>
          </p:cNvPr>
          <p:cNvSpPr txBox="1"/>
          <p:nvPr/>
        </p:nvSpPr>
        <p:spPr>
          <a:xfrm>
            <a:off x="8537394" y="142485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66061FD-0143-4BB9-BF39-5DA289AC5251}"/>
              </a:ext>
            </a:extLst>
          </p:cNvPr>
          <p:cNvCxnSpPr>
            <a:cxnSpLocks/>
          </p:cNvCxnSpPr>
          <p:nvPr/>
        </p:nvCxnSpPr>
        <p:spPr>
          <a:xfrm>
            <a:off x="8880391" y="2120462"/>
            <a:ext cx="1332284" cy="9491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D31B181-BDC1-4D51-8597-74D15C44DA77}"/>
              </a:ext>
            </a:extLst>
          </p:cNvPr>
          <p:cNvCxnSpPr>
            <a:cxnSpLocks/>
          </p:cNvCxnSpPr>
          <p:nvPr/>
        </p:nvCxnSpPr>
        <p:spPr>
          <a:xfrm>
            <a:off x="8880391" y="2654603"/>
            <a:ext cx="1309731" cy="5084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358F6F1-198D-459F-9418-8456274C6EBF}"/>
              </a:ext>
            </a:extLst>
          </p:cNvPr>
          <p:cNvGrpSpPr/>
          <p:nvPr/>
        </p:nvGrpSpPr>
        <p:grpSpPr>
          <a:xfrm>
            <a:off x="8880391" y="1056245"/>
            <a:ext cx="1359408" cy="482469"/>
            <a:chOff x="2548128" y="1108587"/>
            <a:chExt cx="1359408" cy="482469"/>
          </a:xfrm>
        </p:grpSpPr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72C48C36-C7C3-4AA1-A5B4-69E0A8E95464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F43C0C5-2AC9-4F67-8212-AF18366ED9FB}"/>
                </a:ext>
              </a:extLst>
            </p:cNvPr>
            <p:cNvSpPr txBox="1"/>
            <p:nvPr/>
          </p:nvSpPr>
          <p:spPr>
            <a:xfrm>
              <a:off x="2970072" y="1108587"/>
              <a:ext cx="788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g º f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5A67297-7781-4583-96B9-1645860C1E59}"/>
              </a:ext>
            </a:extLst>
          </p:cNvPr>
          <p:cNvSpPr/>
          <p:nvPr/>
        </p:nvSpPr>
        <p:spPr>
          <a:xfrm>
            <a:off x="9969438" y="1632144"/>
            <a:ext cx="837630" cy="26189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ECE71E-BDBB-40BA-A207-8A0C8BF6337D}"/>
              </a:ext>
            </a:extLst>
          </p:cNvPr>
          <p:cNvSpPr txBox="1"/>
          <p:nvPr/>
        </p:nvSpPr>
        <p:spPr>
          <a:xfrm>
            <a:off x="10212675" y="1401311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Z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66C485C-7CC7-4FB5-8F72-B66372BD6B19}"/>
              </a:ext>
            </a:extLst>
          </p:cNvPr>
          <p:cNvCxnSpPr>
            <a:cxnSpLocks/>
          </p:cNvCxnSpPr>
          <p:nvPr/>
        </p:nvCxnSpPr>
        <p:spPr>
          <a:xfrm>
            <a:off x="8870231" y="3207425"/>
            <a:ext cx="1369568" cy="5167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148E785-EA0C-44C8-9830-42AF67B48316}"/>
              </a:ext>
            </a:extLst>
          </p:cNvPr>
          <p:cNvCxnSpPr>
            <a:cxnSpLocks/>
          </p:cNvCxnSpPr>
          <p:nvPr/>
        </p:nvCxnSpPr>
        <p:spPr>
          <a:xfrm>
            <a:off x="4952857" y="1978222"/>
            <a:ext cx="1388164" cy="978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848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BE889C4-D857-4209-AA2D-BE5AD525A161}"/>
              </a:ext>
            </a:extLst>
          </p:cNvPr>
          <p:cNvSpPr/>
          <p:nvPr/>
        </p:nvSpPr>
        <p:spPr>
          <a:xfrm>
            <a:off x="409036" y="153376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018C2-0301-4D92-AF3E-D347DB4067F0}"/>
              </a:ext>
            </a:extLst>
          </p:cNvPr>
          <p:cNvSpPr txBox="1"/>
          <p:nvPr/>
        </p:nvSpPr>
        <p:spPr>
          <a:xfrm>
            <a:off x="629720" y="130293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B4F9483-A453-4988-91A2-0C6E4F085ACE}"/>
              </a:ext>
            </a:extLst>
          </p:cNvPr>
          <p:cNvSpPr/>
          <p:nvPr/>
        </p:nvSpPr>
        <p:spPr>
          <a:xfrm>
            <a:off x="2115029" y="1533768"/>
            <a:ext cx="837630" cy="26189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74A3B0-58BE-4BDB-A4B2-9FF9457C3609}"/>
              </a:ext>
            </a:extLst>
          </p:cNvPr>
          <p:cNvSpPr txBox="1"/>
          <p:nvPr/>
        </p:nvSpPr>
        <p:spPr>
          <a:xfrm>
            <a:off x="2335713" y="130293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C66FDA3-9DF9-450B-A45A-3E62F4946041}"/>
              </a:ext>
            </a:extLst>
          </p:cNvPr>
          <p:cNvSpPr/>
          <p:nvPr/>
        </p:nvSpPr>
        <p:spPr>
          <a:xfrm>
            <a:off x="4361079" y="153376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3098FD-3AC3-4B6F-A5DA-847F066316BB}"/>
              </a:ext>
            </a:extLst>
          </p:cNvPr>
          <p:cNvSpPr txBox="1"/>
          <p:nvPr/>
        </p:nvSpPr>
        <p:spPr>
          <a:xfrm>
            <a:off x="4581763" y="1302931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Z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FACD27C-03DB-44FA-ADAA-8C44011C93AD}"/>
              </a:ext>
            </a:extLst>
          </p:cNvPr>
          <p:cNvSpPr/>
          <p:nvPr/>
        </p:nvSpPr>
        <p:spPr>
          <a:xfrm>
            <a:off x="6067072" y="1533764"/>
            <a:ext cx="837630" cy="26189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BB4167-A647-4022-85AC-CA257FAF743F}"/>
              </a:ext>
            </a:extLst>
          </p:cNvPr>
          <p:cNvSpPr txBox="1"/>
          <p:nvPr/>
        </p:nvSpPr>
        <p:spPr>
          <a:xfrm>
            <a:off x="6310309" y="1302931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W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313B5DD-78F8-49D0-BD55-0B5C8566DFA7}"/>
              </a:ext>
            </a:extLst>
          </p:cNvPr>
          <p:cNvGrpSpPr/>
          <p:nvPr/>
        </p:nvGrpSpPr>
        <p:grpSpPr>
          <a:xfrm>
            <a:off x="972717" y="952041"/>
            <a:ext cx="1359408" cy="464753"/>
            <a:chOff x="2548128" y="1126303"/>
            <a:chExt cx="1359408" cy="464753"/>
          </a:xfrm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FF7CB39D-78BD-44C9-B096-1C1FA5ABDA72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17B821D-0A52-445C-9076-9B578719BED6}"/>
                </a:ext>
              </a:extLst>
            </p:cNvPr>
            <p:cNvSpPr txBox="1"/>
            <p:nvPr/>
          </p:nvSpPr>
          <p:spPr>
            <a:xfrm>
              <a:off x="3116815" y="1126303"/>
              <a:ext cx="33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f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8B95A3E-BC9A-4C74-BF79-705D0B7527FB}"/>
              </a:ext>
            </a:extLst>
          </p:cNvPr>
          <p:cNvGrpSpPr/>
          <p:nvPr/>
        </p:nvGrpSpPr>
        <p:grpSpPr>
          <a:xfrm>
            <a:off x="4981613" y="952041"/>
            <a:ext cx="1359408" cy="464753"/>
            <a:chOff x="2548128" y="1126303"/>
            <a:chExt cx="1359408" cy="464753"/>
          </a:xfrm>
        </p:grpSpPr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CA4590EC-D416-4987-811C-76D8276D9525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370145E-F77F-4078-B6B8-56DCCBB5D0BE}"/>
                </a:ext>
              </a:extLst>
            </p:cNvPr>
            <p:cNvSpPr txBox="1"/>
            <p:nvPr/>
          </p:nvSpPr>
          <p:spPr>
            <a:xfrm>
              <a:off x="3116815" y="1126303"/>
              <a:ext cx="33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g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C0C3164-B297-4D7C-9AC3-4A0DDB8B0763}"/>
              </a:ext>
            </a:extLst>
          </p:cNvPr>
          <p:cNvSpPr/>
          <p:nvPr/>
        </p:nvSpPr>
        <p:spPr>
          <a:xfrm>
            <a:off x="8316710" y="165568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7A0BA0-5489-4421-95A8-D31F300DB12D}"/>
              </a:ext>
            </a:extLst>
          </p:cNvPr>
          <p:cNvSpPr txBox="1"/>
          <p:nvPr/>
        </p:nvSpPr>
        <p:spPr>
          <a:xfrm>
            <a:off x="8537394" y="142485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Z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358F6F1-198D-459F-9418-8456274C6EBF}"/>
              </a:ext>
            </a:extLst>
          </p:cNvPr>
          <p:cNvGrpSpPr/>
          <p:nvPr/>
        </p:nvGrpSpPr>
        <p:grpSpPr>
          <a:xfrm>
            <a:off x="8880391" y="1056245"/>
            <a:ext cx="1359408" cy="482469"/>
            <a:chOff x="2548128" y="1108587"/>
            <a:chExt cx="1359408" cy="482469"/>
          </a:xfrm>
        </p:grpSpPr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72C48C36-C7C3-4AA1-A5B4-69E0A8E95464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F43C0C5-2AC9-4F67-8212-AF18366ED9FB}"/>
                </a:ext>
              </a:extLst>
            </p:cNvPr>
            <p:cNvSpPr txBox="1"/>
            <p:nvPr/>
          </p:nvSpPr>
          <p:spPr>
            <a:xfrm>
              <a:off x="2970072" y="1108587"/>
              <a:ext cx="788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g º f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5A67297-7781-4583-96B9-1645860C1E59}"/>
              </a:ext>
            </a:extLst>
          </p:cNvPr>
          <p:cNvSpPr/>
          <p:nvPr/>
        </p:nvSpPr>
        <p:spPr>
          <a:xfrm>
            <a:off x="9969438" y="1632144"/>
            <a:ext cx="837630" cy="26189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ECE71E-BDBB-40BA-A207-8A0C8BF6337D}"/>
              </a:ext>
            </a:extLst>
          </p:cNvPr>
          <p:cNvSpPr txBox="1"/>
          <p:nvPr/>
        </p:nvSpPr>
        <p:spPr>
          <a:xfrm>
            <a:off x="10212675" y="1401311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W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463D44B-F6CF-442B-BCBD-992F2F409D42}"/>
              </a:ext>
            </a:extLst>
          </p:cNvPr>
          <p:cNvCxnSpPr>
            <a:cxnSpLocks/>
          </p:cNvCxnSpPr>
          <p:nvPr/>
        </p:nvCxnSpPr>
        <p:spPr>
          <a:xfrm>
            <a:off x="972717" y="1998542"/>
            <a:ext cx="13629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E73EF44-8CA8-47C8-8BD9-3640F34EA077}"/>
              </a:ext>
            </a:extLst>
          </p:cNvPr>
          <p:cNvCxnSpPr>
            <a:cxnSpLocks/>
          </p:cNvCxnSpPr>
          <p:nvPr/>
        </p:nvCxnSpPr>
        <p:spPr>
          <a:xfrm>
            <a:off x="972717" y="2532682"/>
            <a:ext cx="1362996" cy="5369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D06108C-0F24-4F31-B0C8-9288FCEF2076}"/>
              </a:ext>
            </a:extLst>
          </p:cNvPr>
          <p:cNvCxnSpPr>
            <a:cxnSpLocks/>
          </p:cNvCxnSpPr>
          <p:nvPr/>
        </p:nvCxnSpPr>
        <p:spPr>
          <a:xfrm flipV="1">
            <a:off x="972717" y="2532682"/>
            <a:ext cx="1359408" cy="5305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C4356F0-0C19-4B96-88C2-2011D503FC6C}"/>
              </a:ext>
            </a:extLst>
          </p:cNvPr>
          <p:cNvCxnSpPr>
            <a:cxnSpLocks/>
          </p:cNvCxnSpPr>
          <p:nvPr/>
        </p:nvCxnSpPr>
        <p:spPr>
          <a:xfrm>
            <a:off x="4966174" y="3065342"/>
            <a:ext cx="13629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2E8D487-D9B6-40E0-839E-66CC75A891F9}"/>
              </a:ext>
            </a:extLst>
          </p:cNvPr>
          <p:cNvCxnSpPr>
            <a:cxnSpLocks/>
          </p:cNvCxnSpPr>
          <p:nvPr/>
        </p:nvCxnSpPr>
        <p:spPr>
          <a:xfrm>
            <a:off x="4952857" y="2544697"/>
            <a:ext cx="1376313" cy="1057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06AA639-62CD-4E7B-B227-47EB4E6FDD01}"/>
              </a:ext>
            </a:extLst>
          </p:cNvPr>
          <p:cNvCxnSpPr>
            <a:cxnSpLocks/>
          </p:cNvCxnSpPr>
          <p:nvPr/>
        </p:nvCxnSpPr>
        <p:spPr>
          <a:xfrm>
            <a:off x="4952857" y="1978222"/>
            <a:ext cx="1388164" cy="978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78F4A69-D931-448B-A5F2-EC985F3EDBB6}"/>
              </a:ext>
            </a:extLst>
          </p:cNvPr>
          <p:cNvCxnSpPr>
            <a:cxnSpLocks/>
          </p:cNvCxnSpPr>
          <p:nvPr/>
        </p:nvCxnSpPr>
        <p:spPr>
          <a:xfrm>
            <a:off x="8880391" y="2120462"/>
            <a:ext cx="1332284" cy="9491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A2E531B-F809-44B5-809E-0CF67055C5CF}"/>
              </a:ext>
            </a:extLst>
          </p:cNvPr>
          <p:cNvCxnSpPr>
            <a:cxnSpLocks/>
          </p:cNvCxnSpPr>
          <p:nvPr/>
        </p:nvCxnSpPr>
        <p:spPr>
          <a:xfrm>
            <a:off x="8880391" y="2654603"/>
            <a:ext cx="1309731" cy="5084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717E915-0D9A-492E-A347-4E2CA2DC3569}"/>
              </a:ext>
            </a:extLst>
          </p:cNvPr>
          <p:cNvCxnSpPr>
            <a:cxnSpLocks/>
          </p:cNvCxnSpPr>
          <p:nvPr/>
        </p:nvCxnSpPr>
        <p:spPr>
          <a:xfrm>
            <a:off x="8870231" y="3207425"/>
            <a:ext cx="1369568" cy="5167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28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BE889C4-D857-4209-AA2D-BE5AD525A161}"/>
              </a:ext>
            </a:extLst>
          </p:cNvPr>
          <p:cNvSpPr/>
          <p:nvPr/>
        </p:nvSpPr>
        <p:spPr>
          <a:xfrm>
            <a:off x="409036" y="153376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018C2-0301-4D92-AF3E-D347DB4067F0}"/>
              </a:ext>
            </a:extLst>
          </p:cNvPr>
          <p:cNvSpPr txBox="1"/>
          <p:nvPr/>
        </p:nvSpPr>
        <p:spPr>
          <a:xfrm>
            <a:off x="629720" y="130293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B4F9483-A453-4988-91A2-0C6E4F085ACE}"/>
              </a:ext>
            </a:extLst>
          </p:cNvPr>
          <p:cNvSpPr/>
          <p:nvPr/>
        </p:nvSpPr>
        <p:spPr>
          <a:xfrm>
            <a:off x="2115029" y="1533768"/>
            <a:ext cx="837630" cy="26189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74A3B0-58BE-4BDB-A4B2-9FF9457C3609}"/>
              </a:ext>
            </a:extLst>
          </p:cNvPr>
          <p:cNvSpPr txBox="1"/>
          <p:nvPr/>
        </p:nvSpPr>
        <p:spPr>
          <a:xfrm>
            <a:off x="2335713" y="130293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C66FDA3-9DF9-450B-A45A-3E62F4946041}"/>
              </a:ext>
            </a:extLst>
          </p:cNvPr>
          <p:cNvSpPr/>
          <p:nvPr/>
        </p:nvSpPr>
        <p:spPr>
          <a:xfrm>
            <a:off x="4361079" y="1533767"/>
            <a:ext cx="837630" cy="261890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3098FD-3AC3-4B6F-A5DA-847F066316BB}"/>
              </a:ext>
            </a:extLst>
          </p:cNvPr>
          <p:cNvSpPr txBox="1"/>
          <p:nvPr/>
        </p:nvSpPr>
        <p:spPr>
          <a:xfrm>
            <a:off x="4581763" y="1302931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Z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FACD27C-03DB-44FA-ADAA-8C44011C93AD}"/>
              </a:ext>
            </a:extLst>
          </p:cNvPr>
          <p:cNvSpPr/>
          <p:nvPr/>
        </p:nvSpPr>
        <p:spPr>
          <a:xfrm>
            <a:off x="6067072" y="1533764"/>
            <a:ext cx="837630" cy="26189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BB4167-A647-4022-85AC-CA257FAF743F}"/>
              </a:ext>
            </a:extLst>
          </p:cNvPr>
          <p:cNvSpPr txBox="1"/>
          <p:nvPr/>
        </p:nvSpPr>
        <p:spPr>
          <a:xfrm>
            <a:off x="6310309" y="1302931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W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313B5DD-78F8-49D0-BD55-0B5C8566DFA7}"/>
              </a:ext>
            </a:extLst>
          </p:cNvPr>
          <p:cNvGrpSpPr/>
          <p:nvPr/>
        </p:nvGrpSpPr>
        <p:grpSpPr>
          <a:xfrm>
            <a:off x="972717" y="952041"/>
            <a:ext cx="1359408" cy="464753"/>
            <a:chOff x="2548128" y="1126303"/>
            <a:chExt cx="1359408" cy="464753"/>
          </a:xfrm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FF7CB39D-78BD-44C9-B096-1C1FA5ABDA72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17B821D-0A52-445C-9076-9B578719BED6}"/>
                </a:ext>
              </a:extLst>
            </p:cNvPr>
            <p:cNvSpPr txBox="1"/>
            <p:nvPr/>
          </p:nvSpPr>
          <p:spPr>
            <a:xfrm>
              <a:off x="3116815" y="1126303"/>
              <a:ext cx="33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f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8B95A3E-BC9A-4C74-BF79-705D0B7527FB}"/>
              </a:ext>
            </a:extLst>
          </p:cNvPr>
          <p:cNvGrpSpPr/>
          <p:nvPr/>
        </p:nvGrpSpPr>
        <p:grpSpPr>
          <a:xfrm>
            <a:off x="4981613" y="952041"/>
            <a:ext cx="1359408" cy="464753"/>
            <a:chOff x="2548128" y="1126303"/>
            <a:chExt cx="1359408" cy="464753"/>
          </a:xfrm>
        </p:grpSpPr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CA4590EC-D416-4987-811C-76D8276D9525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370145E-F77F-4078-B6B8-56DCCBB5D0BE}"/>
                </a:ext>
              </a:extLst>
            </p:cNvPr>
            <p:cNvSpPr txBox="1"/>
            <p:nvPr/>
          </p:nvSpPr>
          <p:spPr>
            <a:xfrm>
              <a:off x="3116815" y="1126303"/>
              <a:ext cx="33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g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C0C3164-B297-4D7C-9AC3-4A0DDB8B0763}"/>
              </a:ext>
            </a:extLst>
          </p:cNvPr>
          <p:cNvSpPr/>
          <p:nvPr/>
        </p:nvSpPr>
        <p:spPr>
          <a:xfrm>
            <a:off x="8316710" y="165568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7A0BA0-5489-4421-95A8-D31F300DB12D}"/>
              </a:ext>
            </a:extLst>
          </p:cNvPr>
          <p:cNvSpPr txBox="1"/>
          <p:nvPr/>
        </p:nvSpPr>
        <p:spPr>
          <a:xfrm>
            <a:off x="8537394" y="142485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358F6F1-198D-459F-9418-8456274C6EBF}"/>
              </a:ext>
            </a:extLst>
          </p:cNvPr>
          <p:cNvGrpSpPr/>
          <p:nvPr/>
        </p:nvGrpSpPr>
        <p:grpSpPr>
          <a:xfrm>
            <a:off x="8880391" y="1056245"/>
            <a:ext cx="1359408" cy="482469"/>
            <a:chOff x="2548128" y="1108587"/>
            <a:chExt cx="1359408" cy="482469"/>
          </a:xfrm>
        </p:grpSpPr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72C48C36-C7C3-4AA1-A5B4-69E0A8E95464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F43C0C5-2AC9-4F67-8212-AF18366ED9FB}"/>
                </a:ext>
              </a:extLst>
            </p:cNvPr>
            <p:cNvSpPr txBox="1"/>
            <p:nvPr/>
          </p:nvSpPr>
          <p:spPr>
            <a:xfrm>
              <a:off x="2970072" y="1108587"/>
              <a:ext cx="788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g º f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5A67297-7781-4583-96B9-1645860C1E59}"/>
              </a:ext>
            </a:extLst>
          </p:cNvPr>
          <p:cNvSpPr/>
          <p:nvPr/>
        </p:nvSpPr>
        <p:spPr>
          <a:xfrm>
            <a:off x="9969438" y="1632144"/>
            <a:ext cx="837630" cy="26189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ECE71E-BDBB-40BA-A207-8A0C8BF6337D}"/>
              </a:ext>
            </a:extLst>
          </p:cNvPr>
          <p:cNvSpPr txBox="1"/>
          <p:nvPr/>
        </p:nvSpPr>
        <p:spPr>
          <a:xfrm>
            <a:off x="10212675" y="1401311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W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463D44B-F6CF-442B-BCBD-992F2F409D42}"/>
              </a:ext>
            </a:extLst>
          </p:cNvPr>
          <p:cNvCxnSpPr>
            <a:cxnSpLocks/>
          </p:cNvCxnSpPr>
          <p:nvPr/>
        </p:nvCxnSpPr>
        <p:spPr>
          <a:xfrm>
            <a:off x="972717" y="1998542"/>
            <a:ext cx="13629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E73EF44-8CA8-47C8-8BD9-3640F34EA077}"/>
              </a:ext>
            </a:extLst>
          </p:cNvPr>
          <p:cNvCxnSpPr>
            <a:cxnSpLocks/>
          </p:cNvCxnSpPr>
          <p:nvPr/>
        </p:nvCxnSpPr>
        <p:spPr>
          <a:xfrm>
            <a:off x="972717" y="2532682"/>
            <a:ext cx="1362996" cy="5369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D06108C-0F24-4F31-B0C8-9288FCEF2076}"/>
              </a:ext>
            </a:extLst>
          </p:cNvPr>
          <p:cNvCxnSpPr>
            <a:cxnSpLocks/>
          </p:cNvCxnSpPr>
          <p:nvPr/>
        </p:nvCxnSpPr>
        <p:spPr>
          <a:xfrm flipV="1">
            <a:off x="972717" y="2532682"/>
            <a:ext cx="1359408" cy="5305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C4356F0-0C19-4B96-88C2-2011D503FC6C}"/>
              </a:ext>
            </a:extLst>
          </p:cNvPr>
          <p:cNvCxnSpPr>
            <a:cxnSpLocks/>
          </p:cNvCxnSpPr>
          <p:nvPr/>
        </p:nvCxnSpPr>
        <p:spPr>
          <a:xfrm>
            <a:off x="4966174" y="3065342"/>
            <a:ext cx="13629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2E8D487-D9B6-40E0-839E-66CC75A891F9}"/>
              </a:ext>
            </a:extLst>
          </p:cNvPr>
          <p:cNvCxnSpPr>
            <a:cxnSpLocks/>
          </p:cNvCxnSpPr>
          <p:nvPr/>
        </p:nvCxnSpPr>
        <p:spPr>
          <a:xfrm>
            <a:off x="4952857" y="2544697"/>
            <a:ext cx="1376313" cy="1057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A2E531B-F809-44B5-809E-0CF67055C5CF}"/>
              </a:ext>
            </a:extLst>
          </p:cNvPr>
          <p:cNvCxnSpPr>
            <a:cxnSpLocks/>
          </p:cNvCxnSpPr>
          <p:nvPr/>
        </p:nvCxnSpPr>
        <p:spPr>
          <a:xfrm>
            <a:off x="8880391" y="2654603"/>
            <a:ext cx="1309731" cy="5084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717E915-0D9A-492E-A347-4E2CA2DC3569}"/>
              </a:ext>
            </a:extLst>
          </p:cNvPr>
          <p:cNvCxnSpPr>
            <a:cxnSpLocks/>
          </p:cNvCxnSpPr>
          <p:nvPr/>
        </p:nvCxnSpPr>
        <p:spPr>
          <a:xfrm>
            <a:off x="8870231" y="3207425"/>
            <a:ext cx="1369568" cy="5167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AB0CDB6-F93B-498B-80D1-E5598AA7DD31}"/>
              </a:ext>
            </a:extLst>
          </p:cNvPr>
          <p:cNvCxnSpPr>
            <a:cxnSpLocks/>
          </p:cNvCxnSpPr>
          <p:nvPr/>
        </p:nvCxnSpPr>
        <p:spPr>
          <a:xfrm flipV="1">
            <a:off x="4939540" y="2528089"/>
            <a:ext cx="1389630" cy="11008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995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BE889C4-D857-4209-AA2D-BE5AD525A161}"/>
              </a:ext>
            </a:extLst>
          </p:cNvPr>
          <p:cNvSpPr/>
          <p:nvPr/>
        </p:nvSpPr>
        <p:spPr>
          <a:xfrm>
            <a:off x="407805" y="1551852"/>
            <a:ext cx="837630" cy="381039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5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018C2-0301-4D92-AF3E-D347DB4067F0}"/>
              </a:ext>
            </a:extLst>
          </p:cNvPr>
          <p:cNvSpPr txBox="1"/>
          <p:nvPr/>
        </p:nvSpPr>
        <p:spPr>
          <a:xfrm>
            <a:off x="628489" y="1321017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B4F9483-A453-4988-91A2-0C6E4F085ACE}"/>
              </a:ext>
            </a:extLst>
          </p:cNvPr>
          <p:cNvSpPr/>
          <p:nvPr/>
        </p:nvSpPr>
        <p:spPr>
          <a:xfrm>
            <a:off x="2113798" y="1551853"/>
            <a:ext cx="837630" cy="271728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74A3B0-58BE-4BDB-A4B2-9FF9457C3609}"/>
              </a:ext>
            </a:extLst>
          </p:cNvPr>
          <p:cNvSpPr txBox="1"/>
          <p:nvPr/>
        </p:nvSpPr>
        <p:spPr>
          <a:xfrm>
            <a:off x="2334482" y="1321017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313B5DD-78F8-49D0-BD55-0B5C8566DFA7}"/>
              </a:ext>
            </a:extLst>
          </p:cNvPr>
          <p:cNvGrpSpPr/>
          <p:nvPr/>
        </p:nvGrpSpPr>
        <p:grpSpPr>
          <a:xfrm>
            <a:off x="971659" y="977316"/>
            <a:ext cx="1359408" cy="464753"/>
            <a:chOff x="2548128" y="1126303"/>
            <a:chExt cx="1359408" cy="464753"/>
          </a:xfrm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FF7CB39D-78BD-44C9-B096-1C1FA5ABDA72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17B821D-0A52-445C-9076-9B578719BED6}"/>
                </a:ext>
              </a:extLst>
            </p:cNvPr>
            <p:cNvSpPr txBox="1"/>
            <p:nvPr/>
          </p:nvSpPr>
          <p:spPr>
            <a:xfrm>
              <a:off x="3116815" y="1126303"/>
              <a:ext cx="33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f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358F6F1-198D-459F-9418-8456274C6EBF}"/>
              </a:ext>
            </a:extLst>
          </p:cNvPr>
          <p:cNvGrpSpPr/>
          <p:nvPr/>
        </p:nvGrpSpPr>
        <p:grpSpPr>
          <a:xfrm>
            <a:off x="10176833" y="972714"/>
            <a:ext cx="1359408" cy="482469"/>
            <a:chOff x="2548128" y="1108587"/>
            <a:chExt cx="1359408" cy="482469"/>
          </a:xfrm>
        </p:grpSpPr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72C48C36-C7C3-4AA1-A5B4-69E0A8E95464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F43C0C5-2AC9-4F67-8212-AF18366ED9FB}"/>
                </a:ext>
              </a:extLst>
            </p:cNvPr>
            <p:cNvSpPr txBox="1"/>
            <p:nvPr/>
          </p:nvSpPr>
          <p:spPr>
            <a:xfrm>
              <a:off x="2970072" y="1108587"/>
              <a:ext cx="788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g º f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7C38A9C-03CE-483D-B669-CABE9A943717}"/>
              </a:ext>
            </a:extLst>
          </p:cNvPr>
          <p:cNvCxnSpPr>
            <a:cxnSpLocks/>
          </p:cNvCxnSpPr>
          <p:nvPr/>
        </p:nvCxnSpPr>
        <p:spPr>
          <a:xfrm>
            <a:off x="1017020" y="2065867"/>
            <a:ext cx="13629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823A607-6772-46BC-BD5E-3B7BDCA01DA3}"/>
              </a:ext>
            </a:extLst>
          </p:cNvPr>
          <p:cNvSpPr/>
          <p:nvPr/>
        </p:nvSpPr>
        <p:spPr>
          <a:xfrm>
            <a:off x="9457702" y="1559042"/>
            <a:ext cx="837630" cy="381039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5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A5B1500-ACD5-4561-903D-509C09CB3EA6}"/>
              </a:ext>
            </a:extLst>
          </p:cNvPr>
          <p:cNvSpPr txBox="1"/>
          <p:nvPr/>
        </p:nvSpPr>
        <p:spPr>
          <a:xfrm>
            <a:off x="9678386" y="1328207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E68A0B17-D89F-4EB0-AE23-82EFC69B3155}"/>
              </a:ext>
            </a:extLst>
          </p:cNvPr>
          <p:cNvSpPr/>
          <p:nvPr/>
        </p:nvSpPr>
        <p:spPr>
          <a:xfrm>
            <a:off x="11259979" y="1551853"/>
            <a:ext cx="837630" cy="43590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6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43F401F-EC9C-46B0-B29A-FC33589D6F39}"/>
              </a:ext>
            </a:extLst>
          </p:cNvPr>
          <p:cNvSpPr txBox="1"/>
          <p:nvPr/>
        </p:nvSpPr>
        <p:spPr>
          <a:xfrm>
            <a:off x="11518488" y="1321023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Z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9CC3B35-9B37-482E-922E-108CBFA86658}"/>
              </a:ext>
            </a:extLst>
          </p:cNvPr>
          <p:cNvCxnSpPr>
            <a:cxnSpLocks/>
          </p:cNvCxnSpPr>
          <p:nvPr/>
        </p:nvCxnSpPr>
        <p:spPr>
          <a:xfrm>
            <a:off x="10074648" y="2065851"/>
            <a:ext cx="13629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CFA0AEA-87D6-44EB-B9EE-F0470C1B8F16}"/>
              </a:ext>
            </a:extLst>
          </p:cNvPr>
          <p:cNvSpPr/>
          <p:nvPr/>
        </p:nvSpPr>
        <p:spPr>
          <a:xfrm>
            <a:off x="4366410" y="1551857"/>
            <a:ext cx="837630" cy="271728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8E57CB-394B-4343-B199-37EF7D531278}"/>
              </a:ext>
            </a:extLst>
          </p:cNvPr>
          <p:cNvSpPr txBox="1"/>
          <p:nvPr/>
        </p:nvSpPr>
        <p:spPr>
          <a:xfrm>
            <a:off x="4587094" y="1321021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D5693D2-E41E-4326-A1D3-0CC4E34CE00A}"/>
              </a:ext>
            </a:extLst>
          </p:cNvPr>
          <p:cNvSpPr/>
          <p:nvPr/>
        </p:nvSpPr>
        <p:spPr>
          <a:xfrm>
            <a:off x="6072403" y="1551853"/>
            <a:ext cx="837630" cy="43590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6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2D0266-569F-4B3D-90C6-4F954CEAE17C}"/>
              </a:ext>
            </a:extLst>
          </p:cNvPr>
          <p:cNvSpPr txBox="1"/>
          <p:nvPr/>
        </p:nvSpPr>
        <p:spPr>
          <a:xfrm>
            <a:off x="6315640" y="1321020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Z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3914E38-7829-48C2-A3A2-A4775E68A98E}"/>
              </a:ext>
            </a:extLst>
          </p:cNvPr>
          <p:cNvGrpSpPr/>
          <p:nvPr/>
        </p:nvGrpSpPr>
        <p:grpSpPr>
          <a:xfrm>
            <a:off x="4983356" y="970130"/>
            <a:ext cx="1359408" cy="464753"/>
            <a:chOff x="2548128" y="1126303"/>
            <a:chExt cx="1359408" cy="464753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99FB2CA9-668A-4E43-A1FC-10F0715DAB23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8DC4772-908B-4526-9361-A1F0BD45BB66}"/>
                </a:ext>
              </a:extLst>
            </p:cNvPr>
            <p:cNvSpPr txBox="1"/>
            <p:nvPr/>
          </p:nvSpPr>
          <p:spPr>
            <a:xfrm>
              <a:off x="3116815" y="1126303"/>
              <a:ext cx="33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g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D5BD92C-3AB0-4DF2-997A-417F6C759F97}"/>
              </a:ext>
            </a:extLst>
          </p:cNvPr>
          <p:cNvCxnSpPr>
            <a:cxnSpLocks/>
          </p:cNvCxnSpPr>
          <p:nvPr/>
        </p:nvCxnSpPr>
        <p:spPr>
          <a:xfrm>
            <a:off x="4969608" y="2065871"/>
            <a:ext cx="13629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3E25A24-2E49-4954-9C6F-993B3059F910}"/>
              </a:ext>
            </a:extLst>
          </p:cNvPr>
          <p:cNvSpPr/>
          <p:nvPr/>
        </p:nvSpPr>
        <p:spPr>
          <a:xfrm>
            <a:off x="7674015" y="3264061"/>
            <a:ext cx="995423" cy="717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866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BE889C4-D857-4209-AA2D-BE5AD525A161}"/>
              </a:ext>
            </a:extLst>
          </p:cNvPr>
          <p:cNvSpPr/>
          <p:nvPr/>
        </p:nvSpPr>
        <p:spPr>
          <a:xfrm>
            <a:off x="1118971" y="-377346"/>
            <a:ext cx="837630" cy="381039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5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018C2-0301-4D92-AF3E-D347DB4067F0}"/>
              </a:ext>
            </a:extLst>
          </p:cNvPr>
          <p:cNvSpPr txBox="1"/>
          <p:nvPr/>
        </p:nvSpPr>
        <p:spPr>
          <a:xfrm>
            <a:off x="1339655" y="-608181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B4F9483-A453-4988-91A2-0C6E4F085ACE}"/>
              </a:ext>
            </a:extLst>
          </p:cNvPr>
          <p:cNvSpPr/>
          <p:nvPr/>
        </p:nvSpPr>
        <p:spPr>
          <a:xfrm>
            <a:off x="2824964" y="-377345"/>
            <a:ext cx="837630" cy="271728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74A3B0-58BE-4BDB-A4B2-9FF9457C3609}"/>
              </a:ext>
            </a:extLst>
          </p:cNvPr>
          <p:cNvSpPr txBox="1"/>
          <p:nvPr/>
        </p:nvSpPr>
        <p:spPr>
          <a:xfrm>
            <a:off x="3045648" y="-608181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313B5DD-78F8-49D0-BD55-0B5C8566DFA7}"/>
              </a:ext>
            </a:extLst>
          </p:cNvPr>
          <p:cNvGrpSpPr/>
          <p:nvPr/>
        </p:nvGrpSpPr>
        <p:grpSpPr>
          <a:xfrm>
            <a:off x="1682825" y="-951882"/>
            <a:ext cx="1359408" cy="464753"/>
            <a:chOff x="2548128" y="1126303"/>
            <a:chExt cx="1359408" cy="464753"/>
          </a:xfrm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FF7CB39D-78BD-44C9-B096-1C1FA5ABDA72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17B821D-0A52-445C-9076-9B578719BED6}"/>
                </a:ext>
              </a:extLst>
            </p:cNvPr>
            <p:cNvSpPr txBox="1"/>
            <p:nvPr/>
          </p:nvSpPr>
          <p:spPr>
            <a:xfrm>
              <a:off x="3116815" y="1126303"/>
              <a:ext cx="33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f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358F6F1-198D-459F-9418-8456274C6EBF}"/>
              </a:ext>
            </a:extLst>
          </p:cNvPr>
          <p:cNvGrpSpPr/>
          <p:nvPr/>
        </p:nvGrpSpPr>
        <p:grpSpPr>
          <a:xfrm>
            <a:off x="3598190" y="6133248"/>
            <a:ext cx="1359408" cy="482469"/>
            <a:chOff x="2548128" y="1108587"/>
            <a:chExt cx="1359408" cy="482469"/>
          </a:xfrm>
        </p:grpSpPr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72C48C36-C7C3-4AA1-A5B4-69E0A8E95464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F43C0C5-2AC9-4F67-8212-AF18366ED9FB}"/>
                </a:ext>
              </a:extLst>
            </p:cNvPr>
            <p:cNvSpPr txBox="1"/>
            <p:nvPr/>
          </p:nvSpPr>
          <p:spPr>
            <a:xfrm>
              <a:off x="2970072" y="1108587"/>
              <a:ext cx="788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g º f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7C38A9C-03CE-483D-B669-CABE9A943717}"/>
              </a:ext>
            </a:extLst>
          </p:cNvPr>
          <p:cNvCxnSpPr>
            <a:cxnSpLocks/>
          </p:cNvCxnSpPr>
          <p:nvPr/>
        </p:nvCxnSpPr>
        <p:spPr>
          <a:xfrm>
            <a:off x="1728186" y="136669"/>
            <a:ext cx="13629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E181805-8017-4A7C-9616-BEA50DD18300}"/>
              </a:ext>
            </a:extLst>
          </p:cNvPr>
          <p:cNvCxnSpPr>
            <a:cxnSpLocks/>
          </p:cNvCxnSpPr>
          <p:nvPr/>
        </p:nvCxnSpPr>
        <p:spPr>
          <a:xfrm flipV="1">
            <a:off x="1682652" y="800893"/>
            <a:ext cx="1402257" cy="1521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1301F5D-AEB5-451F-AB10-A35D2D426B53}"/>
              </a:ext>
            </a:extLst>
          </p:cNvPr>
          <p:cNvCxnSpPr>
            <a:cxnSpLocks/>
          </p:cNvCxnSpPr>
          <p:nvPr/>
        </p:nvCxnSpPr>
        <p:spPr>
          <a:xfrm>
            <a:off x="1693927" y="683919"/>
            <a:ext cx="13629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3369974-3DFC-42FC-B69E-32A0981FBDD5}"/>
              </a:ext>
            </a:extLst>
          </p:cNvPr>
          <p:cNvCxnSpPr>
            <a:cxnSpLocks/>
          </p:cNvCxnSpPr>
          <p:nvPr/>
        </p:nvCxnSpPr>
        <p:spPr>
          <a:xfrm flipV="1">
            <a:off x="1682652" y="767658"/>
            <a:ext cx="1359408" cy="4635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C1163F0-BD76-46C7-8DFA-C5B08FA3323C}"/>
              </a:ext>
            </a:extLst>
          </p:cNvPr>
          <p:cNvCxnSpPr>
            <a:cxnSpLocks/>
          </p:cNvCxnSpPr>
          <p:nvPr/>
        </p:nvCxnSpPr>
        <p:spPr>
          <a:xfrm flipV="1">
            <a:off x="1682652" y="1277021"/>
            <a:ext cx="1359408" cy="4635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BECC3F0-90E8-4C25-B52E-44BF3F5C653D}"/>
              </a:ext>
            </a:extLst>
          </p:cNvPr>
          <p:cNvCxnSpPr>
            <a:cxnSpLocks/>
          </p:cNvCxnSpPr>
          <p:nvPr/>
        </p:nvCxnSpPr>
        <p:spPr>
          <a:xfrm flipV="1">
            <a:off x="1682652" y="1786384"/>
            <a:ext cx="1401849" cy="1031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1823A607-6772-46BC-BD5E-3B7BDCA01DA3}"/>
              </a:ext>
            </a:extLst>
          </p:cNvPr>
          <p:cNvSpPr/>
          <p:nvPr/>
        </p:nvSpPr>
        <p:spPr>
          <a:xfrm>
            <a:off x="2879059" y="6719576"/>
            <a:ext cx="837630" cy="381039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5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A5B1500-ACD5-4561-903D-509C09CB3EA6}"/>
              </a:ext>
            </a:extLst>
          </p:cNvPr>
          <p:cNvSpPr txBox="1"/>
          <p:nvPr/>
        </p:nvSpPr>
        <p:spPr>
          <a:xfrm>
            <a:off x="3099743" y="6488741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E68A0B17-D89F-4EB0-AE23-82EFC69B3155}"/>
              </a:ext>
            </a:extLst>
          </p:cNvPr>
          <p:cNvSpPr/>
          <p:nvPr/>
        </p:nvSpPr>
        <p:spPr>
          <a:xfrm>
            <a:off x="4681336" y="6712387"/>
            <a:ext cx="837630" cy="43590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6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43F401F-EC9C-46B0-B29A-FC33589D6F39}"/>
              </a:ext>
            </a:extLst>
          </p:cNvPr>
          <p:cNvSpPr txBox="1"/>
          <p:nvPr/>
        </p:nvSpPr>
        <p:spPr>
          <a:xfrm>
            <a:off x="4939845" y="6481557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Z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9CC3B35-9B37-482E-922E-108CBFA86658}"/>
              </a:ext>
            </a:extLst>
          </p:cNvPr>
          <p:cNvCxnSpPr>
            <a:cxnSpLocks/>
          </p:cNvCxnSpPr>
          <p:nvPr/>
        </p:nvCxnSpPr>
        <p:spPr>
          <a:xfrm>
            <a:off x="3496005" y="7226385"/>
            <a:ext cx="13629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B823AF54-2601-4BE1-AC27-FC336AE6D3FA}"/>
              </a:ext>
            </a:extLst>
          </p:cNvPr>
          <p:cNvCxnSpPr>
            <a:cxnSpLocks/>
          </p:cNvCxnSpPr>
          <p:nvPr/>
        </p:nvCxnSpPr>
        <p:spPr>
          <a:xfrm>
            <a:off x="3496005" y="7760665"/>
            <a:ext cx="1362996" cy="5369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B27E35D-E571-49B3-8017-8BCAA105E24C}"/>
              </a:ext>
            </a:extLst>
          </p:cNvPr>
          <p:cNvCxnSpPr>
            <a:cxnSpLocks/>
          </p:cNvCxnSpPr>
          <p:nvPr/>
        </p:nvCxnSpPr>
        <p:spPr>
          <a:xfrm>
            <a:off x="3496005" y="8333687"/>
            <a:ext cx="13629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DBC6B60-A589-4968-B565-F7414085E93C}"/>
              </a:ext>
            </a:extLst>
          </p:cNvPr>
          <p:cNvCxnSpPr>
            <a:cxnSpLocks/>
          </p:cNvCxnSpPr>
          <p:nvPr/>
        </p:nvCxnSpPr>
        <p:spPr>
          <a:xfrm>
            <a:off x="3496005" y="8861072"/>
            <a:ext cx="1362996" cy="5369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2232BBA-0562-4724-A214-B7E75AB01843}"/>
              </a:ext>
            </a:extLst>
          </p:cNvPr>
          <p:cNvCxnSpPr>
            <a:cxnSpLocks/>
          </p:cNvCxnSpPr>
          <p:nvPr/>
        </p:nvCxnSpPr>
        <p:spPr>
          <a:xfrm flipV="1">
            <a:off x="3464693" y="8401444"/>
            <a:ext cx="1401849" cy="1031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EE34C62-322F-400D-BCD4-A632617E4704}"/>
              </a:ext>
            </a:extLst>
          </p:cNvPr>
          <p:cNvCxnSpPr>
            <a:cxnSpLocks/>
          </p:cNvCxnSpPr>
          <p:nvPr/>
        </p:nvCxnSpPr>
        <p:spPr>
          <a:xfrm>
            <a:off x="3464693" y="9986345"/>
            <a:ext cx="1362996" cy="5369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CFA0AEA-87D6-44EB-B9EE-F0470C1B8F16}"/>
              </a:ext>
            </a:extLst>
          </p:cNvPr>
          <p:cNvSpPr/>
          <p:nvPr/>
        </p:nvSpPr>
        <p:spPr>
          <a:xfrm>
            <a:off x="5077576" y="-377341"/>
            <a:ext cx="837630" cy="271728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8E57CB-394B-4343-B199-37EF7D531278}"/>
              </a:ext>
            </a:extLst>
          </p:cNvPr>
          <p:cNvSpPr txBox="1"/>
          <p:nvPr/>
        </p:nvSpPr>
        <p:spPr>
          <a:xfrm>
            <a:off x="5298260" y="-608177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D5693D2-E41E-4326-A1D3-0CC4E34CE00A}"/>
              </a:ext>
            </a:extLst>
          </p:cNvPr>
          <p:cNvSpPr/>
          <p:nvPr/>
        </p:nvSpPr>
        <p:spPr>
          <a:xfrm>
            <a:off x="6783569" y="-377345"/>
            <a:ext cx="837630" cy="435903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6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2D0266-569F-4B3D-90C6-4F954CEAE17C}"/>
              </a:ext>
            </a:extLst>
          </p:cNvPr>
          <p:cNvSpPr txBox="1"/>
          <p:nvPr/>
        </p:nvSpPr>
        <p:spPr>
          <a:xfrm>
            <a:off x="7026806" y="-608178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Z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3914E38-7829-48C2-A3A2-A4775E68A98E}"/>
              </a:ext>
            </a:extLst>
          </p:cNvPr>
          <p:cNvGrpSpPr/>
          <p:nvPr/>
        </p:nvGrpSpPr>
        <p:grpSpPr>
          <a:xfrm>
            <a:off x="5694522" y="-959068"/>
            <a:ext cx="1359408" cy="464753"/>
            <a:chOff x="2548128" y="1126303"/>
            <a:chExt cx="1359408" cy="464753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99FB2CA9-668A-4E43-A1FC-10F0715DAB23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8DC4772-908B-4526-9361-A1F0BD45BB66}"/>
                </a:ext>
              </a:extLst>
            </p:cNvPr>
            <p:cNvSpPr txBox="1"/>
            <p:nvPr/>
          </p:nvSpPr>
          <p:spPr>
            <a:xfrm>
              <a:off x="3116815" y="1126303"/>
              <a:ext cx="33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g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D5BD92C-3AB0-4DF2-997A-417F6C759F97}"/>
              </a:ext>
            </a:extLst>
          </p:cNvPr>
          <p:cNvCxnSpPr>
            <a:cxnSpLocks/>
          </p:cNvCxnSpPr>
          <p:nvPr/>
        </p:nvCxnSpPr>
        <p:spPr>
          <a:xfrm>
            <a:off x="5680774" y="136673"/>
            <a:ext cx="13629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902BEFA-BF78-4D51-A648-1C6904191CC2}"/>
              </a:ext>
            </a:extLst>
          </p:cNvPr>
          <p:cNvCxnSpPr>
            <a:cxnSpLocks/>
          </p:cNvCxnSpPr>
          <p:nvPr/>
        </p:nvCxnSpPr>
        <p:spPr>
          <a:xfrm>
            <a:off x="5661935" y="694253"/>
            <a:ext cx="1362996" cy="5369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E63A9A5-5813-442A-A006-DA575CC46611}"/>
              </a:ext>
            </a:extLst>
          </p:cNvPr>
          <p:cNvCxnSpPr>
            <a:cxnSpLocks/>
          </p:cNvCxnSpPr>
          <p:nvPr/>
        </p:nvCxnSpPr>
        <p:spPr>
          <a:xfrm>
            <a:off x="5661935" y="1231173"/>
            <a:ext cx="1388164" cy="978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2FBBD11-FA3B-41ED-9791-8D26FDDAD893}"/>
              </a:ext>
            </a:extLst>
          </p:cNvPr>
          <p:cNvCxnSpPr>
            <a:cxnSpLocks/>
          </p:cNvCxnSpPr>
          <p:nvPr/>
        </p:nvCxnSpPr>
        <p:spPr>
          <a:xfrm>
            <a:off x="5661935" y="1813073"/>
            <a:ext cx="1381835" cy="16000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7B4091DE-4C5B-4BF3-9330-6A1D0E2C9BCF}"/>
              </a:ext>
            </a:extLst>
          </p:cNvPr>
          <p:cNvSpPr/>
          <p:nvPr/>
        </p:nvSpPr>
        <p:spPr>
          <a:xfrm>
            <a:off x="3899202" y="4242368"/>
            <a:ext cx="837630" cy="9954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672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53B2DB3-0036-444D-BE5A-D10B6A1FC7E9}"/>
              </a:ext>
            </a:extLst>
          </p:cNvPr>
          <p:cNvSpPr/>
          <p:nvPr/>
        </p:nvSpPr>
        <p:spPr>
          <a:xfrm>
            <a:off x="4465250" y="1767852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E3D0EF-C9A9-4FB2-B551-F94426D42590}"/>
              </a:ext>
            </a:extLst>
          </p:cNvPr>
          <p:cNvSpPr txBox="1"/>
          <p:nvPr/>
        </p:nvSpPr>
        <p:spPr>
          <a:xfrm>
            <a:off x="4685934" y="1537017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BF9E716-05A3-4DA5-AAB1-A1177E4B85E3}"/>
              </a:ext>
            </a:extLst>
          </p:cNvPr>
          <p:cNvSpPr/>
          <p:nvPr/>
        </p:nvSpPr>
        <p:spPr>
          <a:xfrm>
            <a:off x="6171243" y="1767853"/>
            <a:ext cx="837630" cy="26189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38ACC3-59BC-4859-95B6-02F5067209F3}"/>
              </a:ext>
            </a:extLst>
          </p:cNvPr>
          <p:cNvSpPr txBox="1"/>
          <p:nvPr/>
        </p:nvSpPr>
        <p:spPr>
          <a:xfrm>
            <a:off x="6391927" y="1537017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8A985D6-E70D-465F-8599-1F0E5557D315}"/>
              </a:ext>
            </a:extLst>
          </p:cNvPr>
          <p:cNvGrpSpPr/>
          <p:nvPr/>
        </p:nvGrpSpPr>
        <p:grpSpPr>
          <a:xfrm>
            <a:off x="5028931" y="1186126"/>
            <a:ext cx="1359408" cy="464753"/>
            <a:chOff x="2548128" y="1126303"/>
            <a:chExt cx="1359408" cy="464753"/>
          </a:xfrm>
        </p:grpSpPr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46F90D33-198A-42E2-BB49-828B24487F99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0F79943-012D-492C-BE99-70E9D4FDA351}"/>
                </a:ext>
              </a:extLst>
            </p:cNvPr>
            <p:cNvSpPr txBox="1"/>
            <p:nvPr/>
          </p:nvSpPr>
          <p:spPr>
            <a:xfrm>
              <a:off x="3116815" y="1126303"/>
              <a:ext cx="33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f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05F6FB1-B89A-40E0-8E4D-03962608FB8B}"/>
              </a:ext>
            </a:extLst>
          </p:cNvPr>
          <p:cNvSpPr/>
          <p:nvPr/>
        </p:nvSpPr>
        <p:spPr>
          <a:xfrm>
            <a:off x="513207" y="1767851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024DAF1-FA35-4B7D-BBA0-C31D70010FAC}"/>
              </a:ext>
            </a:extLst>
          </p:cNvPr>
          <p:cNvSpPr txBox="1"/>
          <p:nvPr/>
        </p:nvSpPr>
        <p:spPr>
          <a:xfrm>
            <a:off x="733891" y="1537016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4FE1F56-8509-457F-B271-C065FC385CC6}"/>
              </a:ext>
            </a:extLst>
          </p:cNvPr>
          <p:cNvGrpSpPr/>
          <p:nvPr/>
        </p:nvGrpSpPr>
        <p:grpSpPr>
          <a:xfrm>
            <a:off x="1076888" y="1186125"/>
            <a:ext cx="1359408" cy="464753"/>
            <a:chOff x="2548128" y="1126303"/>
            <a:chExt cx="1359408" cy="464753"/>
          </a:xfrm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A6A1E09F-7B29-4CA8-8197-B5E1039DB827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E77983D-52FD-437C-A043-D823BF33A2ED}"/>
                    </a:ext>
                  </a:extLst>
                </p:cNvPr>
                <p:cNvSpPr txBox="1"/>
                <p:nvPr/>
              </p:nvSpPr>
              <p:spPr>
                <a:xfrm>
                  <a:off x="3116815" y="1126303"/>
                  <a:ext cx="337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  <m:t>𝑋</m:t>
                            </m:r>
                          </m:sub>
                        </m:sSub>
                      </m:oMath>
                    </m:oMathPara>
                  </a14:m>
                  <a:endParaRPr lang="en-US" altLang="ko-KR" b="0" i="1" dirty="0">
                    <a:latin typeface="Adobe Devanagari" panose="02040503050201020203" pitchFamily="18" charset="0"/>
                    <a:cs typeface="Adobe Devanagari" panose="02040503050201020203" pitchFamily="18" charset="0"/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E77983D-52FD-437C-A043-D823BF33A2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815" y="1126303"/>
                  <a:ext cx="337652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D4FFED9D-F04C-4596-98E3-7E3357D84182}"/>
              </a:ext>
            </a:extLst>
          </p:cNvPr>
          <p:cNvSpPr/>
          <p:nvPr/>
        </p:nvSpPr>
        <p:spPr>
          <a:xfrm>
            <a:off x="8880280" y="1767851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F14E263-CAA1-4CD0-B63B-92033A09815A}"/>
              </a:ext>
            </a:extLst>
          </p:cNvPr>
          <p:cNvSpPr txBox="1"/>
          <p:nvPr/>
        </p:nvSpPr>
        <p:spPr>
          <a:xfrm>
            <a:off x="9100964" y="1537016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18A38D0A-E46C-4E0B-9CA1-317F43EAD85F}"/>
              </a:ext>
            </a:extLst>
          </p:cNvPr>
          <p:cNvSpPr/>
          <p:nvPr/>
        </p:nvSpPr>
        <p:spPr>
          <a:xfrm>
            <a:off x="10586273" y="1767852"/>
            <a:ext cx="837630" cy="26189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87B233-84DF-4D6A-9915-773DD87C7847}"/>
              </a:ext>
            </a:extLst>
          </p:cNvPr>
          <p:cNvSpPr txBox="1"/>
          <p:nvPr/>
        </p:nvSpPr>
        <p:spPr>
          <a:xfrm>
            <a:off x="10806957" y="1537016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FAFC0FE-4A96-4FAC-BB6D-9370ACF45DDC}"/>
              </a:ext>
            </a:extLst>
          </p:cNvPr>
          <p:cNvGrpSpPr/>
          <p:nvPr/>
        </p:nvGrpSpPr>
        <p:grpSpPr>
          <a:xfrm>
            <a:off x="9497226" y="1186125"/>
            <a:ext cx="1359408" cy="464753"/>
            <a:chOff x="2548128" y="1126303"/>
            <a:chExt cx="1359408" cy="464753"/>
          </a:xfrm>
        </p:grpSpPr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F0E053CF-7309-4D4C-AD70-5736AC153BFC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D65A0FFC-4155-4BED-BD2B-C33EBB71B0C9}"/>
                    </a:ext>
                  </a:extLst>
                </p:cNvPr>
                <p:cNvSpPr txBox="1"/>
                <p:nvPr/>
              </p:nvSpPr>
              <p:spPr>
                <a:xfrm>
                  <a:off x="2880842" y="1126303"/>
                  <a:ext cx="8095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i="1" dirty="0">
                      <a:latin typeface="Adobe Devanagari" panose="02040503050201020203" pitchFamily="18" charset="0"/>
                      <a:cs typeface="Adobe Devanagari" panose="02040503050201020203" pitchFamily="18" charset="0"/>
                    </a:rPr>
                    <a:t>f º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Adobe Devanagari" panose="02040503050201020203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cs typeface="Adobe Devanagari" panose="02040503050201020203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dobe Devanagari" panose="02040503050201020203" pitchFamily="18" charset="0"/>
                            </a:rPr>
                            <m:t>𝑋</m:t>
                          </m:r>
                        </m:sub>
                      </m:sSub>
                    </m:oMath>
                  </a14:m>
                  <a:endParaRPr lang="ko-KR" altLang="en-US" i="1" dirty="0">
                    <a:latin typeface="Adobe Devanagari" panose="02040503050201020203" pitchFamily="18" charset="0"/>
                    <a:cs typeface="Adobe Devanagari" panose="02040503050201020203" pitchFamily="18" charset="0"/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D65A0FFC-4155-4BED-BD2B-C33EBB71B0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842" y="1126303"/>
                  <a:ext cx="809598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6818" t="-6667" b="-3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68938704-0A5A-4B3A-AC50-1E3E4A124440}"/>
              </a:ext>
            </a:extLst>
          </p:cNvPr>
          <p:cNvSpPr/>
          <p:nvPr/>
        </p:nvSpPr>
        <p:spPr>
          <a:xfrm>
            <a:off x="2214671" y="1767851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B95A13-6B93-4C59-B047-9973A97A2F56}"/>
              </a:ext>
            </a:extLst>
          </p:cNvPr>
          <p:cNvSpPr txBox="1"/>
          <p:nvPr/>
        </p:nvSpPr>
        <p:spPr>
          <a:xfrm>
            <a:off x="2439884" y="1537016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84" name="화살표: 오른쪽 83">
            <a:extLst>
              <a:ext uri="{FF2B5EF4-FFF2-40B4-BE49-F238E27FC236}">
                <a16:creationId xmlns:a16="http://schemas.microsoft.com/office/drawing/2014/main" id="{E2E759C6-6B94-4DE8-8161-08BEFE5F5EFF}"/>
              </a:ext>
            </a:extLst>
          </p:cNvPr>
          <p:cNvSpPr/>
          <p:nvPr/>
        </p:nvSpPr>
        <p:spPr>
          <a:xfrm>
            <a:off x="7446865" y="2443283"/>
            <a:ext cx="995423" cy="717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940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8DBABCC-074E-407F-9E6A-41F305D62EDA}"/>
              </a:ext>
            </a:extLst>
          </p:cNvPr>
          <p:cNvSpPr/>
          <p:nvPr/>
        </p:nvSpPr>
        <p:spPr>
          <a:xfrm>
            <a:off x="437964" y="2119545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B34215-0204-44E7-8849-31516C2557C9}"/>
              </a:ext>
            </a:extLst>
          </p:cNvPr>
          <p:cNvSpPr txBox="1"/>
          <p:nvPr/>
        </p:nvSpPr>
        <p:spPr>
          <a:xfrm>
            <a:off x="658648" y="1888710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D8B0EA8-2EAD-4D34-9E20-7E65501CCBDC}"/>
              </a:ext>
            </a:extLst>
          </p:cNvPr>
          <p:cNvSpPr/>
          <p:nvPr/>
        </p:nvSpPr>
        <p:spPr>
          <a:xfrm>
            <a:off x="2143957" y="2119546"/>
            <a:ext cx="837630" cy="26189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57D379-74B2-47C9-9EF4-155B2A4F4E97}"/>
              </a:ext>
            </a:extLst>
          </p:cNvPr>
          <p:cNvSpPr txBox="1"/>
          <p:nvPr/>
        </p:nvSpPr>
        <p:spPr>
          <a:xfrm>
            <a:off x="2364641" y="1888710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62CEF98-11CD-40C8-8E53-CCE3595EB41E}"/>
              </a:ext>
            </a:extLst>
          </p:cNvPr>
          <p:cNvGrpSpPr/>
          <p:nvPr/>
        </p:nvGrpSpPr>
        <p:grpSpPr>
          <a:xfrm>
            <a:off x="1001645" y="1537819"/>
            <a:ext cx="1359408" cy="464753"/>
            <a:chOff x="2548128" y="1126303"/>
            <a:chExt cx="1359408" cy="464753"/>
          </a:xfrm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D19ED113-7D6B-43DC-BFA3-731B5CAEAE98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2E34346-4A22-4DC4-BEAB-82B72311E7D2}"/>
                </a:ext>
              </a:extLst>
            </p:cNvPr>
            <p:cNvSpPr txBox="1"/>
            <p:nvPr/>
          </p:nvSpPr>
          <p:spPr>
            <a:xfrm>
              <a:off x="3116815" y="1126303"/>
              <a:ext cx="33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f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B3CACA1-8712-439E-BD90-00E59815939D}"/>
              </a:ext>
            </a:extLst>
          </p:cNvPr>
          <p:cNvSpPr/>
          <p:nvPr/>
        </p:nvSpPr>
        <p:spPr>
          <a:xfrm>
            <a:off x="6096000" y="2119545"/>
            <a:ext cx="837630" cy="26189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C4A079-CC4D-4DD7-9F4B-F8A343D6B985}"/>
              </a:ext>
            </a:extLst>
          </p:cNvPr>
          <p:cNvSpPr txBox="1"/>
          <p:nvPr/>
        </p:nvSpPr>
        <p:spPr>
          <a:xfrm>
            <a:off x="6316684" y="1888709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B1595CB-D604-432A-94DF-499853178CB6}"/>
              </a:ext>
            </a:extLst>
          </p:cNvPr>
          <p:cNvGrpSpPr/>
          <p:nvPr/>
        </p:nvGrpSpPr>
        <p:grpSpPr>
          <a:xfrm>
            <a:off x="4953688" y="1537818"/>
            <a:ext cx="1359408" cy="464753"/>
            <a:chOff x="2548128" y="1126303"/>
            <a:chExt cx="1359408" cy="464753"/>
          </a:xfrm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942DFC46-63B5-4E2C-B78D-20EDA8291434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8D89966-2DD6-4CF8-B8E3-0B7BBFF0D2C0}"/>
                    </a:ext>
                  </a:extLst>
                </p:cNvPr>
                <p:cNvSpPr txBox="1"/>
                <p:nvPr/>
              </p:nvSpPr>
              <p:spPr>
                <a:xfrm>
                  <a:off x="3116815" y="1126303"/>
                  <a:ext cx="337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  <m:t>𝑌</m:t>
                            </m:r>
                          </m:sub>
                        </m:sSub>
                      </m:oMath>
                    </m:oMathPara>
                  </a14:m>
                  <a:endParaRPr lang="ko-KR" altLang="en-US" i="1" dirty="0">
                    <a:latin typeface="Adobe Devanagari" panose="02040503050201020203" pitchFamily="18" charset="0"/>
                    <a:cs typeface="Adobe Devanagari" panose="02040503050201020203" pitchFamily="18" charset="0"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8D89966-2DD6-4CF8-B8E3-0B7BBFF0D2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815" y="1126303"/>
                  <a:ext cx="337652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140A984-7077-4C4E-AE8A-25F623699C5D}"/>
              </a:ext>
            </a:extLst>
          </p:cNvPr>
          <p:cNvSpPr/>
          <p:nvPr/>
        </p:nvSpPr>
        <p:spPr>
          <a:xfrm>
            <a:off x="4390007" y="2099247"/>
            <a:ext cx="837630" cy="26189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696A5D-05C9-45C0-AEFC-C1C8FF113187}"/>
              </a:ext>
            </a:extLst>
          </p:cNvPr>
          <p:cNvSpPr txBox="1"/>
          <p:nvPr/>
        </p:nvSpPr>
        <p:spPr>
          <a:xfrm>
            <a:off x="4610691" y="1868411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888C6D7D-A350-4EED-96BB-0A99C4AF3BCB}"/>
              </a:ext>
            </a:extLst>
          </p:cNvPr>
          <p:cNvSpPr/>
          <p:nvPr/>
        </p:nvSpPr>
        <p:spPr>
          <a:xfrm>
            <a:off x="8802666" y="2119544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3A59095-7451-4B46-9634-D37835509063}"/>
              </a:ext>
            </a:extLst>
          </p:cNvPr>
          <p:cNvSpPr txBox="1"/>
          <p:nvPr/>
        </p:nvSpPr>
        <p:spPr>
          <a:xfrm>
            <a:off x="9023350" y="1888709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CE81AECE-75B6-42E5-BAA2-2022EE655B9D}"/>
              </a:ext>
            </a:extLst>
          </p:cNvPr>
          <p:cNvSpPr/>
          <p:nvPr/>
        </p:nvSpPr>
        <p:spPr>
          <a:xfrm>
            <a:off x="10508659" y="2119545"/>
            <a:ext cx="837630" cy="26189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6035B18-7604-4F50-8C5F-4B12863E67AD}"/>
              </a:ext>
            </a:extLst>
          </p:cNvPr>
          <p:cNvSpPr txBox="1"/>
          <p:nvPr/>
        </p:nvSpPr>
        <p:spPr>
          <a:xfrm>
            <a:off x="10729343" y="1888709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008E26B-F03C-4B6A-8016-AE92E475ED3D}"/>
              </a:ext>
            </a:extLst>
          </p:cNvPr>
          <p:cNvGrpSpPr/>
          <p:nvPr/>
        </p:nvGrpSpPr>
        <p:grpSpPr>
          <a:xfrm>
            <a:off x="9366347" y="1537818"/>
            <a:ext cx="1359408" cy="464753"/>
            <a:chOff x="2548128" y="1126303"/>
            <a:chExt cx="1359408" cy="464753"/>
          </a:xfrm>
        </p:grpSpPr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B183A5BE-F51B-4E8F-8EB9-68D6DD28068F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011DE81B-1A16-4F8F-8F04-EDF5D95D3689}"/>
                    </a:ext>
                  </a:extLst>
                </p:cNvPr>
                <p:cNvSpPr txBox="1"/>
                <p:nvPr/>
              </p:nvSpPr>
              <p:spPr>
                <a:xfrm>
                  <a:off x="2880842" y="1126303"/>
                  <a:ext cx="8095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Adobe Devanagari" panose="02040503050201020203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cs typeface="Adobe Devanagari" panose="02040503050201020203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Adobe Devanagari" panose="02040503050201020203" pitchFamily="18" charset="0"/>
                            </a:rPr>
                            <m:t>𝑌</m:t>
                          </m:r>
                        </m:sub>
                      </m:sSub>
                    </m:oMath>
                  </a14:m>
                  <a:r>
                    <a:rPr lang="en-US" altLang="ko-KR" i="1" dirty="0">
                      <a:latin typeface="Adobe Devanagari" panose="02040503050201020203" pitchFamily="18" charset="0"/>
                      <a:cs typeface="Adobe Devanagari" panose="02040503050201020203" pitchFamily="18" charset="0"/>
                    </a:rPr>
                    <a:t> º f</a:t>
                  </a:r>
                  <a:endParaRPr lang="ko-KR" altLang="en-US" i="1" dirty="0">
                    <a:latin typeface="Adobe Devanagari" panose="02040503050201020203" pitchFamily="18" charset="0"/>
                    <a:cs typeface="Adobe Devanagari" panose="02040503050201020203" pitchFamily="18" charset="0"/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011DE81B-1A16-4F8F-8F04-EDF5D95D36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842" y="1126303"/>
                  <a:ext cx="809598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4918" b="-278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" name="화살표: 오른쪽 77">
            <a:extLst>
              <a:ext uri="{FF2B5EF4-FFF2-40B4-BE49-F238E27FC236}">
                <a16:creationId xmlns:a16="http://schemas.microsoft.com/office/drawing/2014/main" id="{EF3DECDF-F015-4550-8CE0-BA20F40942DA}"/>
              </a:ext>
            </a:extLst>
          </p:cNvPr>
          <p:cNvSpPr/>
          <p:nvPr/>
        </p:nvSpPr>
        <p:spPr>
          <a:xfrm>
            <a:off x="7369251" y="2794976"/>
            <a:ext cx="995423" cy="717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439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B6F587A-B283-4C50-8B9F-85E0FC1E7ED5}"/>
              </a:ext>
            </a:extLst>
          </p:cNvPr>
          <p:cNvSpPr/>
          <p:nvPr/>
        </p:nvSpPr>
        <p:spPr>
          <a:xfrm>
            <a:off x="459836" y="128992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7D75B-108A-4AA8-B2FF-9C93571CCDBE}"/>
              </a:ext>
            </a:extLst>
          </p:cNvPr>
          <p:cNvSpPr txBox="1"/>
          <p:nvPr/>
        </p:nvSpPr>
        <p:spPr>
          <a:xfrm>
            <a:off x="680520" y="105909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0B2AFE4-0918-4BA2-8426-8ACC61F88488}"/>
              </a:ext>
            </a:extLst>
          </p:cNvPr>
          <p:cNvGrpSpPr/>
          <p:nvPr/>
        </p:nvGrpSpPr>
        <p:grpSpPr>
          <a:xfrm>
            <a:off x="1023517" y="708201"/>
            <a:ext cx="1359408" cy="464753"/>
            <a:chOff x="2548128" y="1126303"/>
            <a:chExt cx="1359408" cy="464753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AEFAC606-8946-4734-851E-14173321FEB6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E3710A-767C-4B96-891F-251994CA29A2}"/>
                </a:ext>
              </a:extLst>
            </p:cNvPr>
            <p:cNvSpPr txBox="1"/>
            <p:nvPr/>
          </p:nvSpPr>
          <p:spPr>
            <a:xfrm>
              <a:off x="3116815" y="1126303"/>
              <a:ext cx="33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f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8A15521-F227-4887-AAA2-5704D329986F}"/>
              </a:ext>
            </a:extLst>
          </p:cNvPr>
          <p:cNvSpPr/>
          <p:nvPr/>
        </p:nvSpPr>
        <p:spPr>
          <a:xfrm>
            <a:off x="2165829" y="128992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D8F7A4-D78B-4F25-A348-2684DC8FB749}"/>
              </a:ext>
            </a:extLst>
          </p:cNvPr>
          <p:cNvSpPr txBox="1"/>
          <p:nvPr/>
        </p:nvSpPr>
        <p:spPr>
          <a:xfrm>
            <a:off x="2386513" y="105909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21D059A-0BAC-432D-BE39-25EEEC0B30D6}"/>
              </a:ext>
            </a:extLst>
          </p:cNvPr>
          <p:cNvSpPr/>
          <p:nvPr/>
        </p:nvSpPr>
        <p:spPr>
          <a:xfrm>
            <a:off x="4208876" y="128992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7FAECC-3A52-41EB-B51D-AF5AD9744141}"/>
              </a:ext>
            </a:extLst>
          </p:cNvPr>
          <p:cNvSpPr txBox="1"/>
          <p:nvPr/>
        </p:nvSpPr>
        <p:spPr>
          <a:xfrm>
            <a:off x="4429560" y="105909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BB3EE3-D11E-4CCF-A52B-2D9CA2ADAD9A}"/>
              </a:ext>
            </a:extLst>
          </p:cNvPr>
          <p:cNvGrpSpPr/>
          <p:nvPr/>
        </p:nvGrpSpPr>
        <p:grpSpPr>
          <a:xfrm>
            <a:off x="4772557" y="708201"/>
            <a:ext cx="1359408" cy="464753"/>
            <a:chOff x="2548128" y="1126303"/>
            <a:chExt cx="1359408" cy="464753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8CC784E9-E634-4480-A989-B146636882BF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92E9EB-C515-4EF0-9771-73BDB9816474}"/>
                </a:ext>
              </a:extLst>
            </p:cNvPr>
            <p:cNvSpPr txBox="1"/>
            <p:nvPr/>
          </p:nvSpPr>
          <p:spPr>
            <a:xfrm>
              <a:off x="3116815" y="1126303"/>
              <a:ext cx="33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g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6AE5269-25F0-4C98-84C1-8C67C642772E}"/>
              </a:ext>
            </a:extLst>
          </p:cNvPr>
          <p:cNvSpPr/>
          <p:nvPr/>
        </p:nvSpPr>
        <p:spPr>
          <a:xfrm>
            <a:off x="5914869" y="128992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690622-0817-49E5-B8CB-7D5D762E2ABC}"/>
              </a:ext>
            </a:extLst>
          </p:cNvPr>
          <p:cNvSpPr txBox="1"/>
          <p:nvPr/>
        </p:nvSpPr>
        <p:spPr>
          <a:xfrm>
            <a:off x="6135553" y="105909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33B0409-36C3-4F67-B70D-3AAB341BA40D}"/>
              </a:ext>
            </a:extLst>
          </p:cNvPr>
          <p:cNvSpPr/>
          <p:nvPr/>
        </p:nvSpPr>
        <p:spPr>
          <a:xfrm>
            <a:off x="459836" y="4533825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FC5DFB-1D85-4C2C-90DB-912F8A91F3A5}"/>
              </a:ext>
            </a:extLst>
          </p:cNvPr>
          <p:cNvSpPr txBox="1"/>
          <p:nvPr/>
        </p:nvSpPr>
        <p:spPr>
          <a:xfrm>
            <a:off x="680520" y="4302990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CD7580E-C44D-4F2F-A31E-3C519DCB7CB0}"/>
              </a:ext>
            </a:extLst>
          </p:cNvPr>
          <p:cNvGrpSpPr/>
          <p:nvPr/>
        </p:nvGrpSpPr>
        <p:grpSpPr>
          <a:xfrm>
            <a:off x="1023517" y="3952099"/>
            <a:ext cx="1359408" cy="464753"/>
            <a:chOff x="2548128" y="1126303"/>
            <a:chExt cx="1359408" cy="464753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57B6607B-82BB-4FD4-879B-3A8EB52D5CB7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57BC1BB-7DEC-429A-885A-6314A4AA6C3F}"/>
                </a:ext>
              </a:extLst>
            </p:cNvPr>
            <p:cNvSpPr txBox="1"/>
            <p:nvPr/>
          </p:nvSpPr>
          <p:spPr>
            <a:xfrm>
              <a:off x="3116815" y="1126303"/>
              <a:ext cx="33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g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91AEDFE-015C-4A3D-8706-D94199E89EAD}"/>
              </a:ext>
            </a:extLst>
          </p:cNvPr>
          <p:cNvSpPr/>
          <p:nvPr/>
        </p:nvSpPr>
        <p:spPr>
          <a:xfrm>
            <a:off x="2165829" y="4533825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9EF2C-EBAD-4668-8203-45D39C99D897}"/>
              </a:ext>
            </a:extLst>
          </p:cNvPr>
          <p:cNvSpPr txBox="1"/>
          <p:nvPr/>
        </p:nvSpPr>
        <p:spPr>
          <a:xfrm>
            <a:off x="2386513" y="4302990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4A1486B-4FA9-44CE-B21D-0C3749B24E6B}"/>
              </a:ext>
            </a:extLst>
          </p:cNvPr>
          <p:cNvSpPr/>
          <p:nvPr/>
        </p:nvSpPr>
        <p:spPr>
          <a:xfrm>
            <a:off x="4204975" y="4533825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C27A87-D362-4BCA-AB5D-61A75D5B91FC}"/>
              </a:ext>
            </a:extLst>
          </p:cNvPr>
          <p:cNvSpPr txBox="1"/>
          <p:nvPr/>
        </p:nvSpPr>
        <p:spPr>
          <a:xfrm>
            <a:off x="4425659" y="4302990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D986C35-CA79-4355-94B0-8E6FC568C23E}"/>
              </a:ext>
            </a:extLst>
          </p:cNvPr>
          <p:cNvGrpSpPr/>
          <p:nvPr/>
        </p:nvGrpSpPr>
        <p:grpSpPr>
          <a:xfrm>
            <a:off x="4768656" y="3952099"/>
            <a:ext cx="1359408" cy="464753"/>
            <a:chOff x="2548128" y="1126303"/>
            <a:chExt cx="1359408" cy="464753"/>
          </a:xfrm>
        </p:grpSpPr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EAE4AE98-1F36-4A84-8CD5-02F064AEBE99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F28A3E1-2DAE-4573-A6D2-27FF078936CC}"/>
                </a:ext>
              </a:extLst>
            </p:cNvPr>
            <p:cNvSpPr txBox="1"/>
            <p:nvPr/>
          </p:nvSpPr>
          <p:spPr>
            <a:xfrm>
              <a:off x="3116815" y="1126303"/>
              <a:ext cx="33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f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FE275A5-91FC-4EE4-8306-9D69A4D9DDED}"/>
              </a:ext>
            </a:extLst>
          </p:cNvPr>
          <p:cNvSpPr/>
          <p:nvPr/>
        </p:nvSpPr>
        <p:spPr>
          <a:xfrm>
            <a:off x="5910968" y="4533825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1B6912-3754-42F8-A820-58C1A9EC9D7D}"/>
              </a:ext>
            </a:extLst>
          </p:cNvPr>
          <p:cNvSpPr txBox="1"/>
          <p:nvPr/>
        </p:nvSpPr>
        <p:spPr>
          <a:xfrm>
            <a:off x="6131652" y="4302990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BEF0EA61-10A2-402F-A571-DCAF22C5A310}"/>
              </a:ext>
            </a:extLst>
          </p:cNvPr>
          <p:cNvSpPr/>
          <p:nvPr/>
        </p:nvSpPr>
        <p:spPr>
          <a:xfrm>
            <a:off x="7620862" y="1940176"/>
            <a:ext cx="995423" cy="717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54DDA588-B48C-4B2B-A70A-213F5C848D79}"/>
              </a:ext>
            </a:extLst>
          </p:cNvPr>
          <p:cNvSpPr/>
          <p:nvPr/>
        </p:nvSpPr>
        <p:spPr>
          <a:xfrm>
            <a:off x="7620862" y="5209257"/>
            <a:ext cx="995423" cy="717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77614E1-8E8E-4579-B491-C690B82208B4}"/>
              </a:ext>
            </a:extLst>
          </p:cNvPr>
          <p:cNvSpPr/>
          <p:nvPr/>
        </p:nvSpPr>
        <p:spPr>
          <a:xfrm>
            <a:off x="9288876" y="128992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B5BD289-2D2F-4848-8F50-460834FE91D6}"/>
              </a:ext>
            </a:extLst>
          </p:cNvPr>
          <p:cNvSpPr txBox="1"/>
          <p:nvPr/>
        </p:nvSpPr>
        <p:spPr>
          <a:xfrm>
            <a:off x="9509560" y="105909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4B45DC5E-AC78-4580-B6F2-273EA89C34BB}"/>
              </a:ext>
            </a:extLst>
          </p:cNvPr>
          <p:cNvSpPr/>
          <p:nvPr/>
        </p:nvSpPr>
        <p:spPr>
          <a:xfrm>
            <a:off x="10994869" y="128992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5F6F58-94E4-4BD2-8AEB-EE60D51EC886}"/>
              </a:ext>
            </a:extLst>
          </p:cNvPr>
          <p:cNvSpPr txBox="1"/>
          <p:nvPr/>
        </p:nvSpPr>
        <p:spPr>
          <a:xfrm>
            <a:off x="11215553" y="105909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2E440D6C-D4A4-4379-9617-836DCFABD3F4}"/>
              </a:ext>
            </a:extLst>
          </p:cNvPr>
          <p:cNvSpPr/>
          <p:nvPr/>
        </p:nvSpPr>
        <p:spPr>
          <a:xfrm>
            <a:off x="9288876" y="4552266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87BE46A-C222-48A0-8694-C2CB9EA97FB8}"/>
              </a:ext>
            </a:extLst>
          </p:cNvPr>
          <p:cNvSpPr txBox="1"/>
          <p:nvPr/>
        </p:nvSpPr>
        <p:spPr>
          <a:xfrm>
            <a:off x="9509560" y="4321431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5D6CDFE-6F2E-45D4-A8B1-96D98C6775F2}"/>
              </a:ext>
            </a:extLst>
          </p:cNvPr>
          <p:cNvSpPr/>
          <p:nvPr/>
        </p:nvSpPr>
        <p:spPr>
          <a:xfrm>
            <a:off x="10994869" y="4552266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30A11B0-C426-4289-A56B-958ECF103479}"/>
              </a:ext>
            </a:extLst>
          </p:cNvPr>
          <p:cNvSpPr txBox="1"/>
          <p:nvPr/>
        </p:nvSpPr>
        <p:spPr>
          <a:xfrm>
            <a:off x="11215553" y="4321431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8FD7356-3A54-4144-B35C-8AAE384C8231}"/>
              </a:ext>
            </a:extLst>
          </p:cNvPr>
          <p:cNvGrpSpPr/>
          <p:nvPr/>
        </p:nvGrpSpPr>
        <p:grpSpPr>
          <a:xfrm>
            <a:off x="9880984" y="755137"/>
            <a:ext cx="1359408" cy="482469"/>
            <a:chOff x="2548128" y="1108587"/>
            <a:chExt cx="1359408" cy="482469"/>
          </a:xfrm>
        </p:grpSpPr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EC563351-04AA-4990-B587-237E3F348096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42487F8-AB6C-43A0-82E2-623D0AAA4D37}"/>
                </a:ext>
              </a:extLst>
            </p:cNvPr>
            <p:cNvSpPr txBox="1"/>
            <p:nvPr/>
          </p:nvSpPr>
          <p:spPr>
            <a:xfrm>
              <a:off x="2970072" y="1108587"/>
              <a:ext cx="788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g º f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3FEE021-7C3A-4CAF-B180-F00F50E979DD}"/>
              </a:ext>
            </a:extLst>
          </p:cNvPr>
          <p:cNvGrpSpPr/>
          <p:nvPr/>
        </p:nvGrpSpPr>
        <p:grpSpPr>
          <a:xfrm>
            <a:off x="9905822" y="3996782"/>
            <a:ext cx="1359408" cy="482469"/>
            <a:chOff x="2548128" y="1108587"/>
            <a:chExt cx="1359408" cy="482469"/>
          </a:xfrm>
        </p:grpSpPr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2293AE65-655E-4D79-918B-00621E3AB8E6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BBE41FE-9113-4904-8D48-78A02A98D694}"/>
                </a:ext>
              </a:extLst>
            </p:cNvPr>
            <p:cNvSpPr txBox="1"/>
            <p:nvPr/>
          </p:nvSpPr>
          <p:spPr>
            <a:xfrm>
              <a:off x="2970072" y="1108587"/>
              <a:ext cx="788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f º g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18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7EDA784-A44E-4FBD-BD37-D001F0567B5B}"/>
              </a:ext>
            </a:extLst>
          </p:cNvPr>
          <p:cNvSpPr/>
          <p:nvPr/>
        </p:nvSpPr>
        <p:spPr>
          <a:xfrm>
            <a:off x="2024109" y="1367161"/>
            <a:ext cx="1757778" cy="300952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대한민국</a:t>
            </a:r>
            <a:r>
              <a:rPr lang="en-US" altLang="ko-KR" dirty="0">
                <a:solidFill>
                  <a:schemeClr val="tx1"/>
                </a:solidFill>
              </a:rPr>
              <a:t>  ο</a:t>
            </a:r>
            <a:endParaRPr lang="ko-KR" altLang="en-US" dirty="0">
              <a:solidFill>
                <a:schemeClr val="tx1"/>
              </a:solidFill>
            </a:endParaRPr>
          </a:p>
          <a:p>
            <a:pPr algn="r"/>
            <a:endParaRPr lang="en-US" altLang="ko-KR" dirty="0">
              <a:solidFill>
                <a:schemeClr val="tx1"/>
              </a:solidFill>
            </a:endParaRPr>
          </a:p>
          <a:p>
            <a:pPr algn="r"/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스페인</a:t>
            </a:r>
            <a:r>
              <a:rPr lang="ko-KR" altLang="en-US" dirty="0">
                <a:solidFill>
                  <a:schemeClr val="tx1"/>
                </a:solidFill>
              </a:rPr>
              <a:t>  </a:t>
            </a:r>
            <a:r>
              <a:rPr lang="en-US" altLang="ko-KR" dirty="0">
                <a:solidFill>
                  <a:schemeClr val="tx1"/>
                </a:solidFill>
              </a:rPr>
              <a:t>ο</a:t>
            </a:r>
            <a:endParaRPr lang="ko-KR" altLang="en-US" dirty="0">
              <a:solidFill>
                <a:schemeClr val="tx1"/>
              </a:solidFill>
            </a:endParaRPr>
          </a:p>
          <a:p>
            <a:pPr algn="r"/>
            <a:endParaRPr lang="en-US" altLang="ko-KR" dirty="0">
              <a:solidFill>
                <a:schemeClr val="tx1"/>
              </a:solidFill>
            </a:endParaRPr>
          </a:p>
          <a:p>
            <a:pPr algn="r"/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호주</a:t>
            </a:r>
            <a:r>
              <a:rPr lang="ko-KR" altLang="en-US" dirty="0">
                <a:solidFill>
                  <a:schemeClr val="tx1"/>
                </a:solidFill>
              </a:rPr>
              <a:t>  </a:t>
            </a:r>
            <a:r>
              <a:rPr lang="en-US" altLang="ko-KR" dirty="0">
                <a:solidFill>
                  <a:schemeClr val="tx1"/>
                </a:solidFill>
              </a:rPr>
              <a:t>ο</a:t>
            </a:r>
            <a:endParaRPr lang="ko-KR" altLang="en-US" dirty="0">
              <a:solidFill>
                <a:schemeClr val="tx1"/>
              </a:solidFill>
            </a:endParaRPr>
          </a:p>
          <a:p>
            <a:pPr algn="r"/>
            <a:endParaRPr lang="en-US" altLang="ko-KR" dirty="0">
              <a:solidFill>
                <a:schemeClr val="tx1"/>
              </a:solidFill>
            </a:endParaRPr>
          </a:p>
          <a:p>
            <a:pPr algn="r"/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이집트</a:t>
            </a:r>
            <a:r>
              <a:rPr lang="ko-KR" altLang="en-US" dirty="0">
                <a:solidFill>
                  <a:schemeClr val="tx1"/>
                </a:solidFill>
              </a:rPr>
              <a:t>  </a:t>
            </a:r>
            <a:r>
              <a:rPr lang="en-US" altLang="ko-KR" dirty="0">
                <a:solidFill>
                  <a:schemeClr val="tx1"/>
                </a:solidFill>
              </a:rPr>
              <a:t>ο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3A5C035-E010-401C-9604-269759C79B10}"/>
              </a:ext>
            </a:extLst>
          </p:cNvPr>
          <p:cNvSpPr/>
          <p:nvPr/>
        </p:nvSpPr>
        <p:spPr>
          <a:xfrm>
            <a:off x="5260024" y="1367161"/>
            <a:ext cx="1757778" cy="300953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+mj-lt"/>
                <a:ea typeface="바탕체" panose="02030609000101010101" pitchFamily="17" charset="-127"/>
              </a:rPr>
              <a:t>ο </a:t>
            </a:r>
            <a:r>
              <a:rPr lang="ko-KR" altLang="en-US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서울</a:t>
            </a:r>
            <a:endParaRPr lang="en-US" altLang="ko-KR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ea typeface="바탕체" panose="02030609000101010101" pitchFamily="17" charset="-127"/>
              </a:rPr>
              <a:t>ο </a:t>
            </a:r>
            <a:r>
              <a:rPr lang="ko-KR" altLang="en-US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파리</a:t>
            </a:r>
            <a:endParaRPr lang="en-US" altLang="ko-KR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ea typeface="바탕체" panose="02030609000101010101" pitchFamily="17" charset="-127"/>
              </a:rPr>
              <a:t>ο </a:t>
            </a:r>
            <a:r>
              <a:rPr lang="ko-KR" altLang="en-US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카이로</a:t>
            </a:r>
          </a:p>
          <a:p>
            <a:endParaRPr lang="en-US" altLang="ko-KR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ea typeface="바탕체" panose="02030609000101010101" pitchFamily="17" charset="-127"/>
              </a:rPr>
              <a:t>ο </a:t>
            </a:r>
            <a:r>
              <a:rPr lang="ko-KR" altLang="en-US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캔버라</a:t>
            </a:r>
          </a:p>
          <a:p>
            <a:endParaRPr lang="en-US" altLang="ko-KR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ea typeface="바탕체" panose="02030609000101010101" pitchFamily="17" charset="-127"/>
              </a:rPr>
              <a:t>ο </a:t>
            </a:r>
            <a:r>
              <a:rPr lang="ko-KR" altLang="en-US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마드리드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B496E-06D1-4FAE-BCCA-4DF9A33010DF}"/>
              </a:ext>
            </a:extLst>
          </p:cNvPr>
          <p:cNvSpPr txBox="1"/>
          <p:nvPr/>
        </p:nvSpPr>
        <p:spPr>
          <a:xfrm>
            <a:off x="2502888" y="1136328"/>
            <a:ext cx="80021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국가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2523CE-DE63-480C-9D85-2B31FCB67518}"/>
              </a:ext>
            </a:extLst>
          </p:cNvPr>
          <p:cNvSpPr txBox="1"/>
          <p:nvPr/>
        </p:nvSpPr>
        <p:spPr>
          <a:xfrm>
            <a:off x="5738803" y="1136328"/>
            <a:ext cx="80021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도시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FCD3634-D458-466C-AA4B-41D6AC066807}"/>
              </a:ext>
            </a:extLst>
          </p:cNvPr>
          <p:cNvCxnSpPr/>
          <p:nvPr/>
        </p:nvCxnSpPr>
        <p:spPr>
          <a:xfrm flipV="1">
            <a:off x="3551068" y="1793289"/>
            <a:ext cx="1944210" cy="2663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791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B6F587A-B283-4C50-8B9F-85E0FC1E7ED5}"/>
              </a:ext>
            </a:extLst>
          </p:cNvPr>
          <p:cNvSpPr/>
          <p:nvPr/>
        </p:nvSpPr>
        <p:spPr>
          <a:xfrm>
            <a:off x="459836" y="128992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7D75B-108A-4AA8-B2FF-9C93571CCDBE}"/>
              </a:ext>
            </a:extLst>
          </p:cNvPr>
          <p:cNvSpPr txBox="1"/>
          <p:nvPr/>
        </p:nvSpPr>
        <p:spPr>
          <a:xfrm>
            <a:off x="680520" y="105909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0B2AFE4-0918-4BA2-8426-8ACC61F88488}"/>
              </a:ext>
            </a:extLst>
          </p:cNvPr>
          <p:cNvGrpSpPr/>
          <p:nvPr/>
        </p:nvGrpSpPr>
        <p:grpSpPr>
          <a:xfrm>
            <a:off x="1023517" y="708201"/>
            <a:ext cx="1359408" cy="464753"/>
            <a:chOff x="2548128" y="1126303"/>
            <a:chExt cx="1359408" cy="464753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AEFAC606-8946-4734-851E-14173321FEB6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E3710A-767C-4B96-891F-251994CA29A2}"/>
                </a:ext>
              </a:extLst>
            </p:cNvPr>
            <p:cNvSpPr txBox="1"/>
            <p:nvPr/>
          </p:nvSpPr>
          <p:spPr>
            <a:xfrm>
              <a:off x="3116815" y="1126303"/>
              <a:ext cx="33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f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B31507D-74B7-4EF1-B69F-3A720BE35928}"/>
              </a:ext>
            </a:extLst>
          </p:cNvPr>
          <p:cNvCxnSpPr>
            <a:cxnSpLocks/>
          </p:cNvCxnSpPr>
          <p:nvPr/>
        </p:nvCxnSpPr>
        <p:spPr>
          <a:xfrm>
            <a:off x="1023517" y="2288842"/>
            <a:ext cx="1362996" cy="5369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8A15521-F227-4887-AAA2-5704D329986F}"/>
              </a:ext>
            </a:extLst>
          </p:cNvPr>
          <p:cNvSpPr/>
          <p:nvPr/>
        </p:nvSpPr>
        <p:spPr>
          <a:xfrm>
            <a:off x="2165829" y="128992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D8F7A4-D78B-4F25-A348-2684DC8FB749}"/>
              </a:ext>
            </a:extLst>
          </p:cNvPr>
          <p:cNvSpPr txBox="1"/>
          <p:nvPr/>
        </p:nvSpPr>
        <p:spPr>
          <a:xfrm>
            <a:off x="2386513" y="105909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A4C9C7B-0745-4DE6-AD66-81BF21DC990B}"/>
              </a:ext>
            </a:extLst>
          </p:cNvPr>
          <p:cNvCxnSpPr>
            <a:cxnSpLocks/>
          </p:cNvCxnSpPr>
          <p:nvPr/>
        </p:nvCxnSpPr>
        <p:spPr>
          <a:xfrm>
            <a:off x="1019929" y="1762071"/>
            <a:ext cx="1362996" cy="5369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974DFA4-28C6-448C-B2AE-356C071E3602}"/>
              </a:ext>
            </a:extLst>
          </p:cNvPr>
          <p:cNvCxnSpPr>
            <a:cxnSpLocks/>
          </p:cNvCxnSpPr>
          <p:nvPr/>
        </p:nvCxnSpPr>
        <p:spPr>
          <a:xfrm flipV="1">
            <a:off x="1019929" y="1758062"/>
            <a:ext cx="1362996" cy="10655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21D059A-0BAC-432D-BE39-25EEEC0B30D6}"/>
              </a:ext>
            </a:extLst>
          </p:cNvPr>
          <p:cNvSpPr/>
          <p:nvPr/>
        </p:nvSpPr>
        <p:spPr>
          <a:xfrm>
            <a:off x="4208876" y="128992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7FAECC-3A52-41EB-B51D-AF5AD9744141}"/>
              </a:ext>
            </a:extLst>
          </p:cNvPr>
          <p:cNvSpPr txBox="1"/>
          <p:nvPr/>
        </p:nvSpPr>
        <p:spPr>
          <a:xfrm>
            <a:off x="4429560" y="105909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BB3EE3-D11E-4CCF-A52B-2D9CA2ADAD9A}"/>
              </a:ext>
            </a:extLst>
          </p:cNvPr>
          <p:cNvGrpSpPr/>
          <p:nvPr/>
        </p:nvGrpSpPr>
        <p:grpSpPr>
          <a:xfrm>
            <a:off x="4772557" y="708201"/>
            <a:ext cx="1359408" cy="464753"/>
            <a:chOff x="2548128" y="1126303"/>
            <a:chExt cx="1359408" cy="464753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8CC784E9-E634-4480-A989-B146636882BF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92E9EB-C515-4EF0-9771-73BDB9816474}"/>
                </a:ext>
              </a:extLst>
            </p:cNvPr>
            <p:cNvSpPr txBox="1"/>
            <p:nvPr/>
          </p:nvSpPr>
          <p:spPr>
            <a:xfrm>
              <a:off x="3116815" y="1126303"/>
              <a:ext cx="33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g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6AE5269-25F0-4C98-84C1-8C67C642772E}"/>
              </a:ext>
            </a:extLst>
          </p:cNvPr>
          <p:cNvSpPr/>
          <p:nvPr/>
        </p:nvSpPr>
        <p:spPr>
          <a:xfrm>
            <a:off x="5914869" y="128992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690622-0817-49E5-B8CB-7D5D762E2ABC}"/>
              </a:ext>
            </a:extLst>
          </p:cNvPr>
          <p:cNvSpPr txBox="1"/>
          <p:nvPr/>
        </p:nvSpPr>
        <p:spPr>
          <a:xfrm>
            <a:off x="6135553" y="105909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70E18A5-CEFB-4C20-BD93-A9D8CFD149E0}"/>
              </a:ext>
            </a:extLst>
          </p:cNvPr>
          <p:cNvCxnSpPr>
            <a:cxnSpLocks/>
          </p:cNvCxnSpPr>
          <p:nvPr/>
        </p:nvCxnSpPr>
        <p:spPr>
          <a:xfrm flipV="1">
            <a:off x="4768969" y="2415964"/>
            <a:ext cx="1362996" cy="4076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4CA9E1E-9C05-437C-82AE-9C8AE5D95F7E}"/>
              </a:ext>
            </a:extLst>
          </p:cNvPr>
          <p:cNvCxnSpPr>
            <a:cxnSpLocks/>
          </p:cNvCxnSpPr>
          <p:nvPr/>
        </p:nvCxnSpPr>
        <p:spPr>
          <a:xfrm>
            <a:off x="4783804" y="1761449"/>
            <a:ext cx="13629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2FCE10C-A912-4D27-9A79-79007842E0D0}"/>
              </a:ext>
            </a:extLst>
          </p:cNvPr>
          <p:cNvCxnSpPr>
            <a:cxnSpLocks/>
          </p:cNvCxnSpPr>
          <p:nvPr/>
        </p:nvCxnSpPr>
        <p:spPr>
          <a:xfrm>
            <a:off x="4783804" y="2288842"/>
            <a:ext cx="13629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33B0409-36C3-4F67-B70D-3AAB341BA40D}"/>
              </a:ext>
            </a:extLst>
          </p:cNvPr>
          <p:cNvSpPr/>
          <p:nvPr/>
        </p:nvSpPr>
        <p:spPr>
          <a:xfrm>
            <a:off x="459836" y="4533825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FC5DFB-1D85-4C2C-90DB-912F8A91F3A5}"/>
              </a:ext>
            </a:extLst>
          </p:cNvPr>
          <p:cNvSpPr txBox="1"/>
          <p:nvPr/>
        </p:nvSpPr>
        <p:spPr>
          <a:xfrm>
            <a:off x="680520" y="4302990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CD7580E-C44D-4F2F-A31E-3C519DCB7CB0}"/>
              </a:ext>
            </a:extLst>
          </p:cNvPr>
          <p:cNvGrpSpPr/>
          <p:nvPr/>
        </p:nvGrpSpPr>
        <p:grpSpPr>
          <a:xfrm>
            <a:off x="1023517" y="3952099"/>
            <a:ext cx="1359408" cy="464753"/>
            <a:chOff x="2548128" y="1126303"/>
            <a:chExt cx="1359408" cy="464753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57B6607B-82BB-4FD4-879B-3A8EB52D5CB7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57BC1BB-7DEC-429A-885A-6314A4AA6C3F}"/>
                </a:ext>
              </a:extLst>
            </p:cNvPr>
            <p:cNvSpPr txBox="1"/>
            <p:nvPr/>
          </p:nvSpPr>
          <p:spPr>
            <a:xfrm>
              <a:off x="3116815" y="1126303"/>
              <a:ext cx="33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g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91AEDFE-015C-4A3D-8706-D94199E89EAD}"/>
              </a:ext>
            </a:extLst>
          </p:cNvPr>
          <p:cNvSpPr/>
          <p:nvPr/>
        </p:nvSpPr>
        <p:spPr>
          <a:xfrm>
            <a:off x="2165829" y="4533825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9EF2C-EBAD-4668-8203-45D39C99D897}"/>
              </a:ext>
            </a:extLst>
          </p:cNvPr>
          <p:cNvSpPr txBox="1"/>
          <p:nvPr/>
        </p:nvSpPr>
        <p:spPr>
          <a:xfrm>
            <a:off x="2386513" y="4302990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9BD8B4F-3319-4C80-A32C-C04F004C9EE1}"/>
              </a:ext>
            </a:extLst>
          </p:cNvPr>
          <p:cNvCxnSpPr>
            <a:cxnSpLocks/>
          </p:cNvCxnSpPr>
          <p:nvPr/>
        </p:nvCxnSpPr>
        <p:spPr>
          <a:xfrm flipV="1">
            <a:off x="1019929" y="5659862"/>
            <a:ext cx="1362996" cy="4076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8EA57E7-0DB9-4A1A-BA5B-FE99320C4488}"/>
              </a:ext>
            </a:extLst>
          </p:cNvPr>
          <p:cNvCxnSpPr>
            <a:cxnSpLocks/>
          </p:cNvCxnSpPr>
          <p:nvPr/>
        </p:nvCxnSpPr>
        <p:spPr>
          <a:xfrm>
            <a:off x="1034764" y="5005347"/>
            <a:ext cx="13629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9BE4FFE-51F5-4EF8-9401-CF283089826D}"/>
              </a:ext>
            </a:extLst>
          </p:cNvPr>
          <p:cNvCxnSpPr>
            <a:cxnSpLocks/>
          </p:cNvCxnSpPr>
          <p:nvPr/>
        </p:nvCxnSpPr>
        <p:spPr>
          <a:xfrm>
            <a:off x="1034764" y="5532740"/>
            <a:ext cx="13629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4A1486B-4FA9-44CE-B21D-0C3749B24E6B}"/>
              </a:ext>
            </a:extLst>
          </p:cNvPr>
          <p:cNvSpPr/>
          <p:nvPr/>
        </p:nvSpPr>
        <p:spPr>
          <a:xfrm>
            <a:off x="4204975" y="4533825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C27A87-D362-4BCA-AB5D-61A75D5B91FC}"/>
              </a:ext>
            </a:extLst>
          </p:cNvPr>
          <p:cNvSpPr txBox="1"/>
          <p:nvPr/>
        </p:nvSpPr>
        <p:spPr>
          <a:xfrm>
            <a:off x="4425659" y="4302990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D986C35-CA79-4355-94B0-8E6FC568C23E}"/>
              </a:ext>
            </a:extLst>
          </p:cNvPr>
          <p:cNvGrpSpPr/>
          <p:nvPr/>
        </p:nvGrpSpPr>
        <p:grpSpPr>
          <a:xfrm>
            <a:off x="4768656" y="3952099"/>
            <a:ext cx="1359408" cy="464753"/>
            <a:chOff x="2548128" y="1126303"/>
            <a:chExt cx="1359408" cy="464753"/>
          </a:xfrm>
        </p:grpSpPr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EAE4AE98-1F36-4A84-8CD5-02F064AEBE99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F28A3E1-2DAE-4573-A6D2-27FF078936CC}"/>
                </a:ext>
              </a:extLst>
            </p:cNvPr>
            <p:cNvSpPr txBox="1"/>
            <p:nvPr/>
          </p:nvSpPr>
          <p:spPr>
            <a:xfrm>
              <a:off x="3116815" y="1126303"/>
              <a:ext cx="33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f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45FC38C-12D3-422F-A368-24A7C80F70F4}"/>
              </a:ext>
            </a:extLst>
          </p:cNvPr>
          <p:cNvCxnSpPr>
            <a:cxnSpLocks/>
          </p:cNvCxnSpPr>
          <p:nvPr/>
        </p:nvCxnSpPr>
        <p:spPr>
          <a:xfrm>
            <a:off x="4768656" y="5532740"/>
            <a:ext cx="1362996" cy="5369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FE275A5-91FC-4EE4-8306-9D69A4D9DDED}"/>
              </a:ext>
            </a:extLst>
          </p:cNvPr>
          <p:cNvSpPr/>
          <p:nvPr/>
        </p:nvSpPr>
        <p:spPr>
          <a:xfrm>
            <a:off x="5910968" y="4533825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1B6912-3754-42F8-A820-58C1A9EC9D7D}"/>
              </a:ext>
            </a:extLst>
          </p:cNvPr>
          <p:cNvSpPr txBox="1"/>
          <p:nvPr/>
        </p:nvSpPr>
        <p:spPr>
          <a:xfrm>
            <a:off x="6131652" y="4302990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C4122E5-D35E-495D-89D7-9F50C91B8D65}"/>
              </a:ext>
            </a:extLst>
          </p:cNvPr>
          <p:cNvCxnSpPr>
            <a:cxnSpLocks/>
          </p:cNvCxnSpPr>
          <p:nvPr/>
        </p:nvCxnSpPr>
        <p:spPr>
          <a:xfrm>
            <a:off x="4765068" y="5005969"/>
            <a:ext cx="1362996" cy="5369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AEBCBF5-C95A-4F65-98E6-DBE6943BEED7}"/>
              </a:ext>
            </a:extLst>
          </p:cNvPr>
          <p:cNvCxnSpPr>
            <a:cxnSpLocks/>
          </p:cNvCxnSpPr>
          <p:nvPr/>
        </p:nvCxnSpPr>
        <p:spPr>
          <a:xfrm flipV="1">
            <a:off x="4765068" y="5001960"/>
            <a:ext cx="1362996" cy="10655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BEF0EA61-10A2-402F-A571-DCAF22C5A310}"/>
              </a:ext>
            </a:extLst>
          </p:cNvPr>
          <p:cNvSpPr/>
          <p:nvPr/>
        </p:nvSpPr>
        <p:spPr>
          <a:xfrm>
            <a:off x="7620862" y="1940176"/>
            <a:ext cx="995423" cy="717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54DDA588-B48C-4B2B-A70A-213F5C848D79}"/>
              </a:ext>
            </a:extLst>
          </p:cNvPr>
          <p:cNvSpPr/>
          <p:nvPr/>
        </p:nvSpPr>
        <p:spPr>
          <a:xfrm>
            <a:off x="7620862" y="5209257"/>
            <a:ext cx="995423" cy="717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77614E1-8E8E-4579-B491-C690B82208B4}"/>
              </a:ext>
            </a:extLst>
          </p:cNvPr>
          <p:cNvSpPr/>
          <p:nvPr/>
        </p:nvSpPr>
        <p:spPr>
          <a:xfrm>
            <a:off x="9288876" y="128992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B5BD289-2D2F-4848-8F50-460834FE91D6}"/>
              </a:ext>
            </a:extLst>
          </p:cNvPr>
          <p:cNvSpPr txBox="1"/>
          <p:nvPr/>
        </p:nvSpPr>
        <p:spPr>
          <a:xfrm>
            <a:off x="9509560" y="105909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4B45DC5E-AC78-4580-B6F2-273EA89C34BB}"/>
              </a:ext>
            </a:extLst>
          </p:cNvPr>
          <p:cNvSpPr/>
          <p:nvPr/>
        </p:nvSpPr>
        <p:spPr>
          <a:xfrm>
            <a:off x="10994869" y="128992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5F6F58-94E4-4BD2-8AEB-EE60D51EC886}"/>
              </a:ext>
            </a:extLst>
          </p:cNvPr>
          <p:cNvSpPr txBox="1"/>
          <p:nvPr/>
        </p:nvSpPr>
        <p:spPr>
          <a:xfrm>
            <a:off x="11215553" y="105909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7015B6D-EA39-46A4-B87B-0ABC3D0DCE65}"/>
              </a:ext>
            </a:extLst>
          </p:cNvPr>
          <p:cNvCxnSpPr>
            <a:cxnSpLocks/>
          </p:cNvCxnSpPr>
          <p:nvPr/>
        </p:nvCxnSpPr>
        <p:spPr>
          <a:xfrm>
            <a:off x="9848969" y="1762071"/>
            <a:ext cx="1362996" cy="5369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E198AAB-B176-4DB0-832B-D074CA296EC4}"/>
              </a:ext>
            </a:extLst>
          </p:cNvPr>
          <p:cNvCxnSpPr>
            <a:cxnSpLocks/>
          </p:cNvCxnSpPr>
          <p:nvPr/>
        </p:nvCxnSpPr>
        <p:spPr>
          <a:xfrm flipV="1">
            <a:off x="9848969" y="1758062"/>
            <a:ext cx="1362996" cy="10655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704CC0F7-5A22-4D56-AECE-2F2F2C42E4CC}"/>
              </a:ext>
            </a:extLst>
          </p:cNvPr>
          <p:cNvCxnSpPr>
            <a:cxnSpLocks/>
          </p:cNvCxnSpPr>
          <p:nvPr/>
        </p:nvCxnSpPr>
        <p:spPr>
          <a:xfrm>
            <a:off x="9848969" y="2324174"/>
            <a:ext cx="13629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2E440D6C-D4A4-4379-9617-836DCFABD3F4}"/>
              </a:ext>
            </a:extLst>
          </p:cNvPr>
          <p:cNvSpPr/>
          <p:nvPr/>
        </p:nvSpPr>
        <p:spPr>
          <a:xfrm>
            <a:off x="9288876" y="4552266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87BE46A-C222-48A0-8694-C2CB9EA97FB8}"/>
              </a:ext>
            </a:extLst>
          </p:cNvPr>
          <p:cNvSpPr txBox="1"/>
          <p:nvPr/>
        </p:nvSpPr>
        <p:spPr>
          <a:xfrm>
            <a:off x="9509560" y="4321431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5D6CDFE-6F2E-45D4-A8B1-96D98C6775F2}"/>
              </a:ext>
            </a:extLst>
          </p:cNvPr>
          <p:cNvSpPr/>
          <p:nvPr/>
        </p:nvSpPr>
        <p:spPr>
          <a:xfrm>
            <a:off x="10994869" y="4552266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30A11B0-C426-4289-A56B-958ECF103479}"/>
              </a:ext>
            </a:extLst>
          </p:cNvPr>
          <p:cNvSpPr txBox="1"/>
          <p:nvPr/>
        </p:nvSpPr>
        <p:spPr>
          <a:xfrm>
            <a:off x="11215553" y="4321431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E328327-3750-4AAF-BB5E-101FB1CA86D0}"/>
              </a:ext>
            </a:extLst>
          </p:cNvPr>
          <p:cNvCxnSpPr>
            <a:cxnSpLocks/>
          </p:cNvCxnSpPr>
          <p:nvPr/>
        </p:nvCxnSpPr>
        <p:spPr>
          <a:xfrm>
            <a:off x="9848969" y="5024410"/>
            <a:ext cx="1362996" cy="5369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8FD7356-3A54-4144-B35C-8AAE384C8231}"/>
              </a:ext>
            </a:extLst>
          </p:cNvPr>
          <p:cNvGrpSpPr/>
          <p:nvPr/>
        </p:nvGrpSpPr>
        <p:grpSpPr>
          <a:xfrm>
            <a:off x="9880984" y="755137"/>
            <a:ext cx="1359408" cy="482469"/>
            <a:chOff x="2548128" y="1108587"/>
            <a:chExt cx="1359408" cy="482469"/>
          </a:xfrm>
        </p:grpSpPr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EC563351-04AA-4990-B587-237E3F348096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42487F8-AB6C-43A0-82E2-623D0AAA4D37}"/>
                </a:ext>
              </a:extLst>
            </p:cNvPr>
            <p:cNvSpPr txBox="1"/>
            <p:nvPr/>
          </p:nvSpPr>
          <p:spPr>
            <a:xfrm>
              <a:off x="2970072" y="1108587"/>
              <a:ext cx="788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g º f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3FEE021-7C3A-4CAF-B180-F00F50E979DD}"/>
              </a:ext>
            </a:extLst>
          </p:cNvPr>
          <p:cNvGrpSpPr/>
          <p:nvPr/>
        </p:nvGrpSpPr>
        <p:grpSpPr>
          <a:xfrm>
            <a:off x="9905822" y="3996782"/>
            <a:ext cx="1359408" cy="482469"/>
            <a:chOff x="2548128" y="1108587"/>
            <a:chExt cx="1359408" cy="482469"/>
          </a:xfrm>
        </p:grpSpPr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2293AE65-655E-4D79-918B-00621E3AB8E6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BBE41FE-9113-4904-8D48-78A02A98D694}"/>
                </a:ext>
              </a:extLst>
            </p:cNvPr>
            <p:cNvSpPr txBox="1"/>
            <p:nvPr/>
          </p:nvSpPr>
          <p:spPr>
            <a:xfrm>
              <a:off x="2970072" y="1108587"/>
              <a:ext cx="788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f º g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FACB1DE-DCD2-4992-91D2-BEF74ABCAB69}"/>
              </a:ext>
            </a:extLst>
          </p:cNvPr>
          <p:cNvCxnSpPr>
            <a:cxnSpLocks/>
          </p:cNvCxnSpPr>
          <p:nvPr/>
        </p:nvCxnSpPr>
        <p:spPr>
          <a:xfrm>
            <a:off x="9848969" y="5532740"/>
            <a:ext cx="1362996" cy="5369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D9E1234-2A63-415E-9E77-069702369E6D}"/>
              </a:ext>
            </a:extLst>
          </p:cNvPr>
          <p:cNvCxnSpPr>
            <a:cxnSpLocks/>
          </p:cNvCxnSpPr>
          <p:nvPr/>
        </p:nvCxnSpPr>
        <p:spPr>
          <a:xfrm>
            <a:off x="9844862" y="6103694"/>
            <a:ext cx="13629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535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EADF91-3714-479A-ABAC-71717E244F9E}"/>
              </a:ext>
            </a:extLst>
          </p:cNvPr>
          <p:cNvSpPr/>
          <p:nvPr/>
        </p:nvSpPr>
        <p:spPr>
          <a:xfrm>
            <a:off x="409036" y="153376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E252B-73A1-414E-92E0-3D0D159056FD}"/>
              </a:ext>
            </a:extLst>
          </p:cNvPr>
          <p:cNvSpPr txBox="1"/>
          <p:nvPr/>
        </p:nvSpPr>
        <p:spPr>
          <a:xfrm>
            <a:off x="629720" y="130293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B218FB6-C279-4863-B868-D9ADE52E2FC7}"/>
              </a:ext>
            </a:extLst>
          </p:cNvPr>
          <p:cNvSpPr/>
          <p:nvPr/>
        </p:nvSpPr>
        <p:spPr>
          <a:xfrm>
            <a:off x="2115029" y="1533768"/>
            <a:ext cx="837630" cy="26189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50EB5D-12DA-4C72-BC3C-A008308F9754}"/>
              </a:ext>
            </a:extLst>
          </p:cNvPr>
          <p:cNvSpPr txBox="1"/>
          <p:nvPr/>
        </p:nvSpPr>
        <p:spPr>
          <a:xfrm>
            <a:off x="2335713" y="130293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656E2B1-D2DF-4D51-AF94-AEEC08607806}"/>
              </a:ext>
            </a:extLst>
          </p:cNvPr>
          <p:cNvCxnSpPr>
            <a:cxnSpLocks/>
          </p:cNvCxnSpPr>
          <p:nvPr/>
        </p:nvCxnSpPr>
        <p:spPr>
          <a:xfrm>
            <a:off x="972717" y="1998542"/>
            <a:ext cx="13629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631E5BF-0FE3-4860-869F-EB11FDC85E8A}"/>
              </a:ext>
            </a:extLst>
          </p:cNvPr>
          <p:cNvSpPr/>
          <p:nvPr/>
        </p:nvSpPr>
        <p:spPr>
          <a:xfrm>
            <a:off x="4361079" y="1533767"/>
            <a:ext cx="837630" cy="26189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4271B6-7BA9-4AE9-ADF7-AD00FBA69931}"/>
              </a:ext>
            </a:extLst>
          </p:cNvPr>
          <p:cNvSpPr txBox="1"/>
          <p:nvPr/>
        </p:nvSpPr>
        <p:spPr>
          <a:xfrm>
            <a:off x="4581763" y="1302931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FDEE0AD-23B1-432E-AF2C-782D118F3284}"/>
              </a:ext>
            </a:extLst>
          </p:cNvPr>
          <p:cNvSpPr/>
          <p:nvPr/>
        </p:nvSpPr>
        <p:spPr>
          <a:xfrm>
            <a:off x="6067072" y="1533764"/>
            <a:ext cx="837630" cy="26189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6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981482-CE5D-4054-A22A-3CA82BC8DED9}"/>
              </a:ext>
            </a:extLst>
          </p:cNvPr>
          <p:cNvSpPr txBox="1"/>
          <p:nvPr/>
        </p:nvSpPr>
        <p:spPr>
          <a:xfrm>
            <a:off x="6310309" y="1302931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Z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2DA7188-031C-48FE-820B-7A60096C4590}"/>
              </a:ext>
            </a:extLst>
          </p:cNvPr>
          <p:cNvCxnSpPr>
            <a:cxnSpLocks/>
          </p:cNvCxnSpPr>
          <p:nvPr/>
        </p:nvCxnSpPr>
        <p:spPr>
          <a:xfrm>
            <a:off x="972717" y="2532682"/>
            <a:ext cx="1362996" cy="5369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A16E5E8-E320-443A-BB37-E42F749442EA}"/>
              </a:ext>
            </a:extLst>
          </p:cNvPr>
          <p:cNvCxnSpPr>
            <a:cxnSpLocks/>
          </p:cNvCxnSpPr>
          <p:nvPr/>
        </p:nvCxnSpPr>
        <p:spPr>
          <a:xfrm flipV="1">
            <a:off x="972717" y="2532682"/>
            <a:ext cx="1359408" cy="5305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12342C0-F7A5-49D5-8CC7-46945EBDCD61}"/>
              </a:ext>
            </a:extLst>
          </p:cNvPr>
          <p:cNvCxnSpPr>
            <a:cxnSpLocks/>
          </p:cNvCxnSpPr>
          <p:nvPr/>
        </p:nvCxnSpPr>
        <p:spPr>
          <a:xfrm>
            <a:off x="4966174" y="3065342"/>
            <a:ext cx="13629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6FF83E7-8B53-4446-B41D-2EB26D6116CB}"/>
              </a:ext>
            </a:extLst>
          </p:cNvPr>
          <p:cNvCxnSpPr>
            <a:cxnSpLocks/>
          </p:cNvCxnSpPr>
          <p:nvPr/>
        </p:nvCxnSpPr>
        <p:spPr>
          <a:xfrm flipV="1">
            <a:off x="4939540" y="2528089"/>
            <a:ext cx="1389630" cy="11008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7B3E786-583F-4CBC-AAFB-DE50B99BB9B2}"/>
              </a:ext>
            </a:extLst>
          </p:cNvPr>
          <p:cNvCxnSpPr>
            <a:cxnSpLocks/>
          </p:cNvCxnSpPr>
          <p:nvPr/>
        </p:nvCxnSpPr>
        <p:spPr>
          <a:xfrm>
            <a:off x="4952857" y="2544697"/>
            <a:ext cx="1376313" cy="1057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6A731E0-968E-46F2-B8C4-EE3F594C67CD}"/>
              </a:ext>
            </a:extLst>
          </p:cNvPr>
          <p:cNvGrpSpPr/>
          <p:nvPr/>
        </p:nvGrpSpPr>
        <p:grpSpPr>
          <a:xfrm>
            <a:off x="972717" y="952041"/>
            <a:ext cx="1359408" cy="464753"/>
            <a:chOff x="2548128" y="1126303"/>
            <a:chExt cx="1359408" cy="464753"/>
          </a:xfrm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03468DA0-9F28-4C5F-A806-1FDC17EB6C50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82E887-4B56-4512-AD0B-B35298BD5DD1}"/>
                </a:ext>
              </a:extLst>
            </p:cNvPr>
            <p:cNvSpPr txBox="1"/>
            <p:nvPr/>
          </p:nvSpPr>
          <p:spPr>
            <a:xfrm>
              <a:off x="3116815" y="1126303"/>
              <a:ext cx="33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f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92F8DB3-613F-4D5C-BC5F-5B7806B696A3}"/>
              </a:ext>
            </a:extLst>
          </p:cNvPr>
          <p:cNvGrpSpPr/>
          <p:nvPr/>
        </p:nvGrpSpPr>
        <p:grpSpPr>
          <a:xfrm>
            <a:off x="4981613" y="952041"/>
            <a:ext cx="1359408" cy="464753"/>
            <a:chOff x="2548128" y="1126303"/>
            <a:chExt cx="1359408" cy="464753"/>
          </a:xfrm>
        </p:grpSpPr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6901C65A-306B-4450-86FB-17EB51142FEE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5E5EEA-67C2-4692-8ECB-AC1D41966BEB}"/>
                </a:ext>
              </a:extLst>
            </p:cNvPr>
            <p:cNvSpPr txBox="1"/>
            <p:nvPr/>
          </p:nvSpPr>
          <p:spPr>
            <a:xfrm>
              <a:off x="3116815" y="1126303"/>
              <a:ext cx="33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g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59A3C07-4C1D-45CE-B015-321006307C60}"/>
              </a:ext>
            </a:extLst>
          </p:cNvPr>
          <p:cNvGrpSpPr/>
          <p:nvPr/>
        </p:nvGrpSpPr>
        <p:grpSpPr>
          <a:xfrm>
            <a:off x="8880391" y="1059398"/>
            <a:ext cx="1359408" cy="479316"/>
            <a:chOff x="2548128" y="1111740"/>
            <a:chExt cx="1359408" cy="479316"/>
          </a:xfrm>
        </p:grpSpPr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F3B245F0-6A7D-4D07-9AB7-0EB597BE4AB8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F330BC1-D0B7-4FA6-949B-80C67CD8F168}"/>
                </a:ext>
              </a:extLst>
            </p:cNvPr>
            <p:cNvSpPr txBox="1"/>
            <p:nvPr/>
          </p:nvSpPr>
          <p:spPr>
            <a:xfrm>
              <a:off x="3112026" y="1111740"/>
              <a:ext cx="2936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h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0CDD18C-67A1-403C-A4FA-AF22509AAC56}"/>
              </a:ext>
            </a:extLst>
          </p:cNvPr>
          <p:cNvSpPr/>
          <p:nvPr/>
        </p:nvSpPr>
        <p:spPr>
          <a:xfrm>
            <a:off x="9969438" y="1632144"/>
            <a:ext cx="837630" cy="26189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q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BBF018-43BB-4806-801E-CA0EAAC699DB}"/>
              </a:ext>
            </a:extLst>
          </p:cNvPr>
          <p:cNvSpPr txBox="1"/>
          <p:nvPr/>
        </p:nvSpPr>
        <p:spPr>
          <a:xfrm>
            <a:off x="10212675" y="1401311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W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5E4ADF6-F108-44FA-867E-45C792AEC89C}"/>
              </a:ext>
            </a:extLst>
          </p:cNvPr>
          <p:cNvSpPr/>
          <p:nvPr/>
        </p:nvSpPr>
        <p:spPr>
          <a:xfrm>
            <a:off x="8316710" y="1632144"/>
            <a:ext cx="837630" cy="26189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6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8D24DE-8D35-42DE-AB8E-8742F9138EFF}"/>
              </a:ext>
            </a:extLst>
          </p:cNvPr>
          <p:cNvSpPr txBox="1"/>
          <p:nvPr/>
        </p:nvSpPr>
        <p:spPr>
          <a:xfrm>
            <a:off x="8546199" y="1392119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Z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ABE6224-87CF-47A5-8211-E54E512890FE}"/>
              </a:ext>
            </a:extLst>
          </p:cNvPr>
          <p:cNvCxnSpPr>
            <a:cxnSpLocks/>
          </p:cNvCxnSpPr>
          <p:nvPr/>
        </p:nvCxnSpPr>
        <p:spPr>
          <a:xfrm>
            <a:off x="8849679" y="2103001"/>
            <a:ext cx="13629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BE21AE5-6483-4E77-B9C6-D2982FF658F7}"/>
              </a:ext>
            </a:extLst>
          </p:cNvPr>
          <p:cNvCxnSpPr>
            <a:cxnSpLocks/>
          </p:cNvCxnSpPr>
          <p:nvPr/>
        </p:nvCxnSpPr>
        <p:spPr>
          <a:xfrm>
            <a:off x="8890639" y="2610112"/>
            <a:ext cx="1376313" cy="1057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ED51798-7BAE-4D7C-9D0E-77E871309C91}"/>
              </a:ext>
            </a:extLst>
          </p:cNvPr>
          <p:cNvCxnSpPr>
            <a:cxnSpLocks/>
          </p:cNvCxnSpPr>
          <p:nvPr/>
        </p:nvCxnSpPr>
        <p:spPr>
          <a:xfrm>
            <a:off x="8887050" y="3724853"/>
            <a:ext cx="13629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BE96CF4-BA3C-4558-9FAB-C53EB50B7B22}"/>
              </a:ext>
            </a:extLst>
          </p:cNvPr>
          <p:cNvCxnSpPr>
            <a:cxnSpLocks/>
          </p:cNvCxnSpPr>
          <p:nvPr/>
        </p:nvCxnSpPr>
        <p:spPr>
          <a:xfrm>
            <a:off x="4978025" y="1998542"/>
            <a:ext cx="13629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4F3A81F-A4E1-4C7A-9788-D45EE3DD69AE}"/>
              </a:ext>
            </a:extLst>
          </p:cNvPr>
          <p:cNvCxnSpPr>
            <a:cxnSpLocks/>
          </p:cNvCxnSpPr>
          <p:nvPr/>
        </p:nvCxnSpPr>
        <p:spPr>
          <a:xfrm flipV="1">
            <a:off x="8841906" y="2160178"/>
            <a:ext cx="1389630" cy="11008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883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B6F587A-B283-4C50-8B9F-85E0FC1E7ED5}"/>
              </a:ext>
            </a:extLst>
          </p:cNvPr>
          <p:cNvSpPr/>
          <p:nvPr/>
        </p:nvSpPr>
        <p:spPr>
          <a:xfrm>
            <a:off x="2298796" y="1716647"/>
            <a:ext cx="837630" cy="263183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6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8</a:t>
            </a:r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7D75B-108A-4AA8-B2FF-9C93571CCDBE}"/>
              </a:ext>
            </a:extLst>
          </p:cNvPr>
          <p:cNvSpPr txBox="1"/>
          <p:nvPr/>
        </p:nvSpPr>
        <p:spPr>
          <a:xfrm>
            <a:off x="2519480" y="148581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0B2AFE4-0918-4BA2-8426-8ACC61F88488}"/>
              </a:ext>
            </a:extLst>
          </p:cNvPr>
          <p:cNvGrpSpPr/>
          <p:nvPr/>
        </p:nvGrpSpPr>
        <p:grpSpPr>
          <a:xfrm>
            <a:off x="2862477" y="1134921"/>
            <a:ext cx="1359408" cy="464753"/>
            <a:chOff x="2548128" y="1126303"/>
            <a:chExt cx="1359408" cy="464753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AEFAC606-8946-4734-851E-14173321FEB6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E3710A-767C-4B96-891F-251994CA29A2}"/>
                </a:ext>
              </a:extLst>
            </p:cNvPr>
            <p:cNvSpPr txBox="1"/>
            <p:nvPr/>
          </p:nvSpPr>
          <p:spPr>
            <a:xfrm>
              <a:off x="3116815" y="1126303"/>
              <a:ext cx="33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f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8A15521-F227-4887-AAA2-5704D329986F}"/>
              </a:ext>
            </a:extLst>
          </p:cNvPr>
          <p:cNvSpPr/>
          <p:nvPr/>
        </p:nvSpPr>
        <p:spPr>
          <a:xfrm>
            <a:off x="4004789" y="1716647"/>
            <a:ext cx="837630" cy="263183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6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8</a:t>
            </a:r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D8F7A4-D78B-4F25-A348-2684DC8FB749}"/>
              </a:ext>
            </a:extLst>
          </p:cNvPr>
          <p:cNvSpPr txBox="1"/>
          <p:nvPr/>
        </p:nvSpPr>
        <p:spPr>
          <a:xfrm>
            <a:off x="4225473" y="148581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6C5C0C4-6C65-4FD9-926A-5535400675A3}"/>
              </a:ext>
            </a:extLst>
          </p:cNvPr>
          <p:cNvCxnSpPr>
            <a:cxnSpLocks/>
          </p:cNvCxnSpPr>
          <p:nvPr/>
        </p:nvCxnSpPr>
        <p:spPr>
          <a:xfrm>
            <a:off x="2898516" y="3280327"/>
            <a:ext cx="1362996" cy="5369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8033DFA-F9C0-427A-9992-1AA48F021893}"/>
              </a:ext>
            </a:extLst>
          </p:cNvPr>
          <p:cNvCxnSpPr>
            <a:cxnSpLocks/>
          </p:cNvCxnSpPr>
          <p:nvPr/>
        </p:nvCxnSpPr>
        <p:spPr>
          <a:xfrm flipV="1">
            <a:off x="2894077" y="2213974"/>
            <a:ext cx="1371874" cy="1631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7BE24DF-68AE-48BA-9E61-B072965C276D}"/>
              </a:ext>
            </a:extLst>
          </p:cNvPr>
          <p:cNvCxnSpPr>
            <a:cxnSpLocks/>
          </p:cNvCxnSpPr>
          <p:nvPr/>
        </p:nvCxnSpPr>
        <p:spPr>
          <a:xfrm>
            <a:off x="2889110" y="2753567"/>
            <a:ext cx="1362996" cy="5369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0A45F92-66AA-4F7F-A64B-C6E7BD06DABB}"/>
              </a:ext>
            </a:extLst>
          </p:cNvPr>
          <p:cNvCxnSpPr>
            <a:cxnSpLocks/>
          </p:cNvCxnSpPr>
          <p:nvPr/>
        </p:nvCxnSpPr>
        <p:spPr>
          <a:xfrm>
            <a:off x="2889110" y="2192135"/>
            <a:ext cx="1362996" cy="5369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965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B6F587A-B283-4C50-8B9F-85E0FC1E7ED5}"/>
              </a:ext>
            </a:extLst>
          </p:cNvPr>
          <p:cNvSpPr/>
          <p:nvPr/>
        </p:nvSpPr>
        <p:spPr>
          <a:xfrm>
            <a:off x="409036" y="1838567"/>
            <a:ext cx="837630" cy="263183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6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8</a:t>
            </a:r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7D75B-108A-4AA8-B2FF-9C93571CCDBE}"/>
              </a:ext>
            </a:extLst>
          </p:cNvPr>
          <p:cNvSpPr txBox="1"/>
          <p:nvPr/>
        </p:nvSpPr>
        <p:spPr>
          <a:xfrm>
            <a:off x="629720" y="160773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0B2AFE4-0918-4BA2-8426-8ACC61F88488}"/>
              </a:ext>
            </a:extLst>
          </p:cNvPr>
          <p:cNvGrpSpPr/>
          <p:nvPr/>
        </p:nvGrpSpPr>
        <p:grpSpPr>
          <a:xfrm>
            <a:off x="972717" y="1256841"/>
            <a:ext cx="1359408" cy="464753"/>
            <a:chOff x="2548128" y="1126303"/>
            <a:chExt cx="1359408" cy="464753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AEFAC606-8946-4734-851E-14173321FEB6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E3710A-767C-4B96-891F-251994CA29A2}"/>
                </a:ext>
              </a:extLst>
            </p:cNvPr>
            <p:cNvSpPr txBox="1"/>
            <p:nvPr/>
          </p:nvSpPr>
          <p:spPr>
            <a:xfrm>
              <a:off x="2990514" y="1126303"/>
              <a:ext cx="481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f º f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8A15521-F227-4887-AAA2-5704D329986F}"/>
              </a:ext>
            </a:extLst>
          </p:cNvPr>
          <p:cNvSpPr/>
          <p:nvPr/>
        </p:nvSpPr>
        <p:spPr>
          <a:xfrm>
            <a:off x="2115029" y="1838567"/>
            <a:ext cx="837630" cy="263183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6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8</a:t>
            </a:r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D8F7A4-D78B-4F25-A348-2684DC8FB749}"/>
              </a:ext>
            </a:extLst>
          </p:cNvPr>
          <p:cNvSpPr txBox="1"/>
          <p:nvPr/>
        </p:nvSpPr>
        <p:spPr>
          <a:xfrm>
            <a:off x="2335713" y="160773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21D059A-0BAC-432D-BE39-25EEEC0B30D6}"/>
              </a:ext>
            </a:extLst>
          </p:cNvPr>
          <p:cNvSpPr/>
          <p:nvPr/>
        </p:nvSpPr>
        <p:spPr>
          <a:xfrm>
            <a:off x="4158076" y="1838567"/>
            <a:ext cx="837630" cy="263183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6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8</a:t>
            </a:r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7FAECC-3A52-41EB-B51D-AF5AD9744141}"/>
              </a:ext>
            </a:extLst>
          </p:cNvPr>
          <p:cNvSpPr txBox="1"/>
          <p:nvPr/>
        </p:nvSpPr>
        <p:spPr>
          <a:xfrm>
            <a:off x="4378760" y="160773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BB3EE3-D11E-4CCF-A52B-2D9CA2ADAD9A}"/>
              </a:ext>
            </a:extLst>
          </p:cNvPr>
          <p:cNvGrpSpPr/>
          <p:nvPr/>
        </p:nvGrpSpPr>
        <p:grpSpPr>
          <a:xfrm>
            <a:off x="4721757" y="1256841"/>
            <a:ext cx="1359408" cy="464753"/>
            <a:chOff x="2548128" y="1126303"/>
            <a:chExt cx="1359408" cy="464753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8CC784E9-E634-4480-A989-B146636882BF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92E9EB-C515-4EF0-9771-73BDB9816474}"/>
                </a:ext>
              </a:extLst>
            </p:cNvPr>
            <p:cNvSpPr txBox="1"/>
            <p:nvPr/>
          </p:nvSpPr>
          <p:spPr>
            <a:xfrm>
              <a:off x="2866921" y="1126303"/>
              <a:ext cx="714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f º f º f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6AE5269-25F0-4C98-84C1-8C67C642772E}"/>
              </a:ext>
            </a:extLst>
          </p:cNvPr>
          <p:cNvSpPr/>
          <p:nvPr/>
        </p:nvSpPr>
        <p:spPr>
          <a:xfrm>
            <a:off x="5864069" y="1838567"/>
            <a:ext cx="837630" cy="263183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6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8</a:t>
            </a:r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690622-0817-49E5-B8CB-7D5D762E2ABC}"/>
              </a:ext>
            </a:extLst>
          </p:cNvPr>
          <p:cNvSpPr txBox="1"/>
          <p:nvPr/>
        </p:nvSpPr>
        <p:spPr>
          <a:xfrm>
            <a:off x="6084753" y="160773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6D7EA22-1C65-47B1-985B-C951592C66F8}"/>
              </a:ext>
            </a:extLst>
          </p:cNvPr>
          <p:cNvSpPr/>
          <p:nvPr/>
        </p:nvSpPr>
        <p:spPr>
          <a:xfrm>
            <a:off x="7930042" y="1838567"/>
            <a:ext cx="837630" cy="263183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6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8</a:t>
            </a:r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3345B3-96CC-4F36-8239-0B424AFC5AB6}"/>
              </a:ext>
            </a:extLst>
          </p:cNvPr>
          <p:cNvSpPr txBox="1"/>
          <p:nvPr/>
        </p:nvSpPr>
        <p:spPr>
          <a:xfrm>
            <a:off x="8150726" y="160773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15C25C3-9CEA-4265-BA19-BE0030BE5FBF}"/>
              </a:ext>
            </a:extLst>
          </p:cNvPr>
          <p:cNvGrpSpPr/>
          <p:nvPr/>
        </p:nvGrpSpPr>
        <p:grpSpPr>
          <a:xfrm>
            <a:off x="8493723" y="1256841"/>
            <a:ext cx="1359408" cy="646331"/>
            <a:chOff x="2548128" y="1126303"/>
            <a:chExt cx="1359408" cy="646331"/>
          </a:xfrm>
        </p:grpSpPr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FDEC8FC7-A533-4D5E-96F4-843D1F18349B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1478CE8-0F91-4951-9433-A08B437581DF}"/>
                </a:ext>
              </a:extLst>
            </p:cNvPr>
            <p:cNvSpPr txBox="1"/>
            <p:nvPr/>
          </p:nvSpPr>
          <p:spPr>
            <a:xfrm>
              <a:off x="2768812" y="1126303"/>
              <a:ext cx="9640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f º f º f º f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  <a:p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636502E-869B-4612-A9B7-2318D84C147A}"/>
              </a:ext>
            </a:extLst>
          </p:cNvPr>
          <p:cNvSpPr/>
          <p:nvPr/>
        </p:nvSpPr>
        <p:spPr>
          <a:xfrm>
            <a:off x="9636035" y="1838567"/>
            <a:ext cx="837630" cy="263183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6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8</a:t>
            </a:r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728838-24B6-47BA-AB9C-B6DA50AE60B6}"/>
              </a:ext>
            </a:extLst>
          </p:cNvPr>
          <p:cNvSpPr txBox="1"/>
          <p:nvPr/>
        </p:nvSpPr>
        <p:spPr>
          <a:xfrm>
            <a:off x="9856719" y="160773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494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B6F587A-B283-4C50-8B9F-85E0FC1E7ED5}"/>
              </a:ext>
            </a:extLst>
          </p:cNvPr>
          <p:cNvSpPr/>
          <p:nvPr/>
        </p:nvSpPr>
        <p:spPr>
          <a:xfrm>
            <a:off x="409036" y="1838567"/>
            <a:ext cx="837630" cy="263183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u="sng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u="sng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u="sng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u="sng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6</a:t>
            </a:r>
          </a:p>
          <a:p>
            <a:pPr algn="ctr"/>
            <a:endParaRPr lang="en-US" altLang="ko-KR" u="sng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u="sng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8</a:t>
            </a:r>
            <a:endParaRPr lang="en-US" altLang="ko-KR" u="sng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7D75B-108A-4AA8-B2FF-9C93571CCDBE}"/>
              </a:ext>
            </a:extLst>
          </p:cNvPr>
          <p:cNvSpPr txBox="1"/>
          <p:nvPr/>
        </p:nvSpPr>
        <p:spPr>
          <a:xfrm>
            <a:off x="629720" y="160773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u="sng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u="sng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0B2AFE4-0918-4BA2-8426-8ACC61F88488}"/>
              </a:ext>
            </a:extLst>
          </p:cNvPr>
          <p:cNvGrpSpPr/>
          <p:nvPr/>
        </p:nvGrpSpPr>
        <p:grpSpPr>
          <a:xfrm>
            <a:off x="972717" y="1256841"/>
            <a:ext cx="1359408" cy="464753"/>
            <a:chOff x="2548128" y="1126303"/>
            <a:chExt cx="1359408" cy="464753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AEFAC606-8946-4734-851E-14173321FEB6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E3710A-767C-4B96-891F-251994CA29A2}"/>
                </a:ext>
              </a:extLst>
            </p:cNvPr>
            <p:cNvSpPr txBox="1"/>
            <p:nvPr/>
          </p:nvSpPr>
          <p:spPr>
            <a:xfrm>
              <a:off x="2990514" y="1126303"/>
              <a:ext cx="481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u="sng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f º f</a:t>
              </a:r>
              <a:endParaRPr lang="ko-KR" altLang="en-US" i="1" u="sng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8A15521-F227-4887-AAA2-5704D329986F}"/>
              </a:ext>
            </a:extLst>
          </p:cNvPr>
          <p:cNvSpPr/>
          <p:nvPr/>
        </p:nvSpPr>
        <p:spPr>
          <a:xfrm>
            <a:off x="2115029" y="1838567"/>
            <a:ext cx="837630" cy="263183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u="sng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u="sng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u="sng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u="sng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6</a:t>
            </a:r>
          </a:p>
          <a:p>
            <a:pPr algn="ctr"/>
            <a:endParaRPr lang="en-US" altLang="ko-KR" u="sng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u="sng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8</a:t>
            </a:r>
            <a:endParaRPr lang="en-US" altLang="ko-KR" u="sng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D8F7A4-D78B-4F25-A348-2684DC8FB749}"/>
              </a:ext>
            </a:extLst>
          </p:cNvPr>
          <p:cNvSpPr txBox="1"/>
          <p:nvPr/>
        </p:nvSpPr>
        <p:spPr>
          <a:xfrm>
            <a:off x="2335713" y="160773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u="sng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u="sng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21D059A-0BAC-432D-BE39-25EEEC0B30D6}"/>
              </a:ext>
            </a:extLst>
          </p:cNvPr>
          <p:cNvSpPr/>
          <p:nvPr/>
        </p:nvSpPr>
        <p:spPr>
          <a:xfrm>
            <a:off x="4158076" y="1838567"/>
            <a:ext cx="837630" cy="263183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6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8</a:t>
            </a:r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7FAECC-3A52-41EB-B51D-AF5AD9744141}"/>
              </a:ext>
            </a:extLst>
          </p:cNvPr>
          <p:cNvSpPr txBox="1"/>
          <p:nvPr/>
        </p:nvSpPr>
        <p:spPr>
          <a:xfrm>
            <a:off x="4378760" y="160773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BB3EE3-D11E-4CCF-A52B-2D9CA2ADAD9A}"/>
              </a:ext>
            </a:extLst>
          </p:cNvPr>
          <p:cNvGrpSpPr/>
          <p:nvPr/>
        </p:nvGrpSpPr>
        <p:grpSpPr>
          <a:xfrm>
            <a:off x="4721757" y="1256841"/>
            <a:ext cx="1359408" cy="464753"/>
            <a:chOff x="2548128" y="1126303"/>
            <a:chExt cx="1359408" cy="464753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8CC784E9-E634-4480-A989-B146636882BF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92E9EB-C515-4EF0-9771-73BDB9816474}"/>
                </a:ext>
              </a:extLst>
            </p:cNvPr>
            <p:cNvSpPr txBox="1"/>
            <p:nvPr/>
          </p:nvSpPr>
          <p:spPr>
            <a:xfrm>
              <a:off x="2866921" y="1126303"/>
              <a:ext cx="714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f º f º f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6AE5269-25F0-4C98-84C1-8C67C642772E}"/>
              </a:ext>
            </a:extLst>
          </p:cNvPr>
          <p:cNvSpPr/>
          <p:nvPr/>
        </p:nvSpPr>
        <p:spPr>
          <a:xfrm>
            <a:off x="5864069" y="1838567"/>
            <a:ext cx="837630" cy="263183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6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8</a:t>
            </a:r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690622-0817-49E5-B8CB-7D5D762E2ABC}"/>
              </a:ext>
            </a:extLst>
          </p:cNvPr>
          <p:cNvSpPr txBox="1"/>
          <p:nvPr/>
        </p:nvSpPr>
        <p:spPr>
          <a:xfrm>
            <a:off x="6084753" y="160773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6D7EA22-1C65-47B1-985B-C951592C66F8}"/>
              </a:ext>
            </a:extLst>
          </p:cNvPr>
          <p:cNvSpPr/>
          <p:nvPr/>
        </p:nvSpPr>
        <p:spPr>
          <a:xfrm>
            <a:off x="7930042" y="1838567"/>
            <a:ext cx="837630" cy="263183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6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8</a:t>
            </a:r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3345B3-96CC-4F36-8239-0B424AFC5AB6}"/>
              </a:ext>
            </a:extLst>
          </p:cNvPr>
          <p:cNvSpPr txBox="1"/>
          <p:nvPr/>
        </p:nvSpPr>
        <p:spPr>
          <a:xfrm>
            <a:off x="8150726" y="160773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15C25C3-9CEA-4265-BA19-BE0030BE5FBF}"/>
              </a:ext>
            </a:extLst>
          </p:cNvPr>
          <p:cNvGrpSpPr/>
          <p:nvPr/>
        </p:nvGrpSpPr>
        <p:grpSpPr>
          <a:xfrm>
            <a:off x="8493723" y="1256841"/>
            <a:ext cx="1359408" cy="646331"/>
            <a:chOff x="2548128" y="1126303"/>
            <a:chExt cx="1359408" cy="646331"/>
          </a:xfrm>
        </p:grpSpPr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FDEC8FC7-A533-4D5E-96F4-843D1F18349B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1478CE8-0F91-4951-9433-A08B437581DF}"/>
                </a:ext>
              </a:extLst>
            </p:cNvPr>
            <p:cNvSpPr txBox="1"/>
            <p:nvPr/>
          </p:nvSpPr>
          <p:spPr>
            <a:xfrm>
              <a:off x="2768812" y="1126303"/>
              <a:ext cx="9640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f º f º f º f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  <a:p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636502E-869B-4612-A9B7-2318D84C147A}"/>
              </a:ext>
            </a:extLst>
          </p:cNvPr>
          <p:cNvSpPr/>
          <p:nvPr/>
        </p:nvSpPr>
        <p:spPr>
          <a:xfrm>
            <a:off x="9636035" y="1838567"/>
            <a:ext cx="837630" cy="263183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6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8</a:t>
            </a:r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728838-24B6-47BA-AB9C-B6DA50AE60B6}"/>
              </a:ext>
            </a:extLst>
          </p:cNvPr>
          <p:cNvSpPr txBox="1"/>
          <p:nvPr/>
        </p:nvSpPr>
        <p:spPr>
          <a:xfrm>
            <a:off x="9856719" y="160773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D77D589-3A19-44C7-AD76-EBFE8DE95B20}"/>
              </a:ext>
            </a:extLst>
          </p:cNvPr>
          <p:cNvCxnSpPr>
            <a:cxnSpLocks/>
          </p:cNvCxnSpPr>
          <p:nvPr/>
        </p:nvCxnSpPr>
        <p:spPr>
          <a:xfrm>
            <a:off x="8520354" y="2299608"/>
            <a:ext cx="13629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6BFC8CF-C8C7-43A6-A84B-6E81E60CC066}"/>
              </a:ext>
            </a:extLst>
          </p:cNvPr>
          <p:cNvCxnSpPr>
            <a:cxnSpLocks/>
          </p:cNvCxnSpPr>
          <p:nvPr/>
        </p:nvCxnSpPr>
        <p:spPr>
          <a:xfrm flipV="1">
            <a:off x="4717875" y="2296144"/>
            <a:ext cx="1359408" cy="5305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61E855A-AF84-4250-AE6D-6234DC24A42E}"/>
              </a:ext>
            </a:extLst>
          </p:cNvPr>
          <p:cNvCxnSpPr>
            <a:cxnSpLocks/>
          </p:cNvCxnSpPr>
          <p:nvPr/>
        </p:nvCxnSpPr>
        <p:spPr>
          <a:xfrm>
            <a:off x="992691" y="2297892"/>
            <a:ext cx="1376313" cy="1057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435B055-AEF9-4BBF-AD36-980714BDB6F5}"/>
              </a:ext>
            </a:extLst>
          </p:cNvPr>
          <p:cNvCxnSpPr>
            <a:cxnSpLocks/>
          </p:cNvCxnSpPr>
          <p:nvPr/>
        </p:nvCxnSpPr>
        <p:spPr>
          <a:xfrm>
            <a:off x="964264" y="2848513"/>
            <a:ext cx="1376313" cy="1057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40AD0E3-C008-4930-8AAB-569DC215024E}"/>
              </a:ext>
            </a:extLst>
          </p:cNvPr>
          <p:cNvCxnSpPr>
            <a:cxnSpLocks/>
          </p:cNvCxnSpPr>
          <p:nvPr/>
        </p:nvCxnSpPr>
        <p:spPr>
          <a:xfrm flipV="1">
            <a:off x="987428" y="2308486"/>
            <a:ext cx="1361115" cy="1068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FB990E2-06A8-4259-A30B-CA7D4D2BB590}"/>
              </a:ext>
            </a:extLst>
          </p:cNvPr>
          <p:cNvCxnSpPr>
            <a:cxnSpLocks/>
          </p:cNvCxnSpPr>
          <p:nvPr/>
        </p:nvCxnSpPr>
        <p:spPr>
          <a:xfrm flipV="1">
            <a:off x="964264" y="2894594"/>
            <a:ext cx="1361115" cy="10688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BD1F4FD-009D-4762-8B6C-7D870AF64A27}"/>
              </a:ext>
            </a:extLst>
          </p:cNvPr>
          <p:cNvCxnSpPr>
            <a:cxnSpLocks/>
          </p:cNvCxnSpPr>
          <p:nvPr/>
        </p:nvCxnSpPr>
        <p:spPr>
          <a:xfrm flipV="1">
            <a:off x="4717875" y="2824927"/>
            <a:ext cx="1359408" cy="5305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CFB64F8-B30F-47E3-9C31-6A259C6D146A}"/>
              </a:ext>
            </a:extLst>
          </p:cNvPr>
          <p:cNvCxnSpPr>
            <a:cxnSpLocks/>
          </p:cNvCxnSpPr>
          <p:nvPr/>
        </p:nvCxnSpPr>
        <p:spPr>
          <a:xfrm flipV="1">
            <a:off x="4725345" y="3428999"/>
            <a:ext cx="1359408" cy="5305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FE707D2-B6E2-4593-AAF3-DFC25D0ECDB2}"/>
              </a:ext>
            </a:extLst>
          </p:cNvPr>
          <p:cNvCxnSpPr>
            <a:cxnSpLocks/>
          </p:cNvCxnSpPr>
          <p:nvPr/>
        </p:nvCxnSpPr>
        <p:spPr>
          <a:xfrm>
            <a:off x="4712551" y="2312947"/>
            <a:ext cx="1364732" cy="15931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FED1A53-C574-4D3F-9080-5A26786182D5}"/>
              </a:ext>
            </a:extLst>
          </p:cNvPr>
          <p:cNvCxnSpPr>
            <a:cxnSpLocks/>
          </p:cNvCxnSpPr>
          <p:nvPr/>
        </p:nvCxnSpPr>
        <p:spPr>
          <a:xfrm>
            <a:off x="8497158" y="2868252"/>
            <a:ext cx="13629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C24EF39-42AD-443E-B995-E7BC8BAB945F}"/>
              </a:ext>
            </a:extLst>
          </p:cNvPr>
          <p:cNvCxnSpPr>
            <a:cxnSpLocks/>
          </p:cNvCxnSpPr>
          <p:nvPr/>
        </p:nvCxnSpPr>
        <p:spPr>
          <a:xfrm>
            <a:off x="8511479" y="3395816"/>
            <a:ext cx="13629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F146660-E668-4202-BD1F-07468BE107A7}"/>
              </a:ext>
            </a:extLst>
          </p:cNvPr>
          <p:cNvCxnSpPr>
            <a:cxnSpLocks/>
          </p:cNvCxnSpPr>
          <p:nvPr/>
        </p:nvCxnSpPr>
        <p:spPr>
          <a:xfrm>
            <a:off x="8511479" y="3928379"/>
            <a:ext cx="13629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899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84881-86FB-4B79-BC65-88FB285F30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역함수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442BE6-5F85-401C-8D92-B3627B7BBE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inverse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6973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680C318-F29B-4385-B4AC-CA0442EDA94B}"/>
              </a:ext>
            </a:extLst>
          </p:cNvPr>
          <p:cNvSpPr/>
          <p:nvPr/>
        </p:nvSpPr>
        <p:spPr>
          <a:xfrm>
            <a:off x="1999618" y="1338458"/>
            <a:ext cx="837630" cy="26189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5E162C-8E63-4CFE-B201-3F8FC6894522}"/>
              </a:ext>
            </a:extLst>
          </p:cNvPr>
          <p:cNvSpPr txBox="1"/>
          <p:nvPr/>
        </p:nvSpPr>
        <p:spPr>
          <a:xfrm>
            <a:off x="2220302" y="110762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A511B38-535D-4728-92DA-77BC140A6A0A}"/>
              </a:ext>
            </a:extLst>
          </p:cNvPr>
          <p:cNvSpPr/>
          <p:nvPr/>
        </p:nvSpPr>
        <p:spPr>
          <a:xfrm>
            <a:off x="3705611" y="1338455"/>
            <a:ext cx="837630" cy="26189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0C3F3-25A2-4EF5-8547-C64A1FB838D4}"/>
              </a:ext>
            </a:extLst>
          </p:cNvPr>
          <p:cNvSpPr txBox="1"/>
          <p:nvPr/>
        </p:nvSpPr>
        <p:spPr>
          <a:xfrm>
            <a:off x="3948848" y="110762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CC7194A-0930-4BBA-BD0C-22BE15DCFEDE}"/>
              </a:ext>
            </a:extLst>
          </p:cNvPr>
          <p:cNvCxnSpPr>
            <a:cxnSpLocks/>
          </p:cNvCxnSpPr>
          <p:nvPr/>
        </p:nvCxnSpPr>
        <p:spPr>
          <a:xfrm>
            <a:off x="2604713" y="2870033"/>
            <a:ext cx="13629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1C5513E-56B9-4052-93F6-9AA6D0A7B181}"/>
              </a:ext>
            </a:extLst>
          </p:cNvPr>
          <p:cNvCxnSpPr>
            <a:cxnSpLocks/>
          </p:cNvCxnSpPr>
          <p:nvPr/>
        </p:nvCxnSpPr>
        <p:spPr>
          <a:xfrm>
            <a:off x="2567424" y="2341250"/>
            <a:ext cx="1376313" cy="1057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6BFD8939-A233-4D85-8EA4-5E44E3AC9F0E}"/>
              </a:ext>
            </a:extLst>
          </p:cNvPr>
          <p:cNvGrpSpPr/>
          <p:nvPr/>
        </p:nvGrpSpPr>
        <p:grpSpPr>
          <a:xfrm>
            <a:off x="2620152" y="756732"/>
            <a:ext cx="1359408" cy="464753"/>
            <a:chOff x="2548128" y="1126303"/>
            <a:chExt cx="1359408" cy="464753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18793B4D-CD1F-4664-8FFF-EB83FB4B2A86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A7CC50-0CC2-459C-A06F-F23FC9035BFD}"/>
                </a:ext>
              </a:extLst>
            </p:cNvPr>
            <p:cNvSpPr txBox="1"/>
            <p:nvPr/>
          </p:nvSpPr>
          <p:spPr>
            <a:xfrm>
              <a:off x="3116815" y="1126303"/>
              <a:ext cx="33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f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5082B10-51C1-454A-BCA6-CC87A6382AB1}"/>
              </a:ext>
            </a:extLst>
          </p:cNvPr>
          <p:cNvCxnSpPr>
            <a:cxnSpLocks/>
          </p:cNvCxnSpPr>
          <p:nvPr/>
        </p:nvCxnSpPr>
        <p:spPr>
          <a:xfrm>
            <a:off x="2563299" y="1808399"/>
            <a:ext cx="1362996" cy="5369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ACF1C0E-85C6-496E-87A5-DDC63B7117B3}"/>
              </a:ext>
            </a:extLst>
          </p:cNvPr>
          <p:cNvCxnSpPr>
            <a:cxnSpLocks/>
          </p:cNvCxnSpPr>
          <p:nvPr/>
        </p:nvCxnSpPr>
        <p:spPr>
          <a:xfrm flipV="1">
            <a:off x="2571863" y="1808399"/>
            <a:ext cx="1371874" cy="1631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B643B58-84C6-4288-B50A-2C4B031B9478}"/>
              </a:ext>
            </a:extLst>
          </p:cNvPr>
          <p:cNvCxnSpPr>
            <a:cxnSpLocks/>
          </p:cNvCxnSpPr>
          <p:nvPr/>
        </p:nvCxnSpPr>
        <p:spPr>
          <a:xfrm>
            <a:off x="7308772" y="2870033"/>
            <a:ext cx="13629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54D8B25-D52C-4191-A4C8-829CD8B735CC}"/>
              </a:ext>
            </a:extLst>
          </p:cNvPr>
          <p:cNvCxnSpPr>
            <a:cxnSpLocks/>
          </p:cNvCxnSpPr>
          <p:nvPr/>
        </p:nvCxnSpPr>
        <p:spPr>
          <a:xfrm flipV="1">
            <a:off x="7290344" y="1818562"/>
            <a:ext cx="1412136" cy="522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1191265-BB40-4299-AD76-45CC5A0013DF}"/>
              </a:ext>
            </a:extLst>
          </p:cNvPr>
          <p:cNvGrpSpPr/>
          <p:nvPr/>
        </p:nvGrpSpPr>
        <p:grpSpPr>
          <a:xfrm>
            <a:off x="7343072" y="756732"/>
            <a:ext cx="1359408" cy="464753"/>
            <a:chOff x="2548128" y="1126303"/>
            <a:chExt cx="1359408" cy="464753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3B739E26-64C7-4B7A-B73D-DD6AA2092365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19CE561-1C46-4140-897C-38AFCCA788DD}"/>
                    </a:ext>
                  </a:extLst>
                </p:cNvPr>
                <p:cNvSpPr txBox="1"/>
                <p:nvPr/>
              </p:nvSpPr>
              <p:spPr>
                <a:xfrm>
                  <a:off x="3116815" y="1126303"/>
                  <a:ext cx="337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ko-KR" altLang="en-US" i="1" dirty="0">
                    <a:latin typeface="Adobe Devanagari" panose="02040503050201020203" pitchFamily="18" charset="0"/>
                    <a:cs typeface="Adobe Devanagari" panose="02040503050201020203" pitchFamily="18" charset="0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19CE561-1C46-4140-897C-38AFCCA788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815" y="1126303"/>
                  <a:ext cx="337652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5455" r="-50909"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4B08E82-477F-49EC-BE1D-ED8093381978}"/>
              </a:ext>
            </a:extLst>
          </p:cNvPr>
          <p:cNvCxnSpPr>
            <a:cxnSpLocks/>
          </p:cNvCxnSpPr>
          <p:nvPr/>
        </p:nvCxnSpPr>
        <p:spPr>
          <a:xfrm flipV="1">
            <a:off x="7294783" y="2341250"/>
            <a:ext cx="1407697" cy="1098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DA32AB6-9D0A-4116-B63A-CD20851F4717}"/>
              </a:ext>
            </a:extLst>
          </p:cNvPr>
          <p:cNvSpPr/>
          <p:nvPr/>
        </p:nvSpPr>
        <p:spPr>
          <a:xfrm>
            <a:off x="8419918" y="1332730"/>
            <a:ext cx="837630" cy="26189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F6626D-09CF-4F9E-AD4D-B791CCD35CFA}"/>
              </a:ext>
            </a:extLst>
          </p:cNvPr>
          <p:cNvSpPr txBox="1"/>
          <p:nvPr/>
        </p:nvSpPr>
        <p:spPr>
          <a:xfrm>
            <a:off x="8640602" y="1101894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2A676C7-B153-40FE-AE0C-20851FC1116C}"/>
              </a:ext>
            </a:extLst>
          </p:cNvPr>
          <p:cNvSpPr/>
          <p:nvPr/>
        </p:nvSpPr>
        <p:spPr>
          <a:xfrm>
            <a:off x="6717192" y="1356897"/>
            <a:ext cx="837630" cy="26189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3A67B5-62D5-4D54-A4F1-44C9A61E8AE9}"/>
              </a:ext>
            </a:extLst>
          </p:cNvPr>
          <p:cNvSpPr txBox="1"/>
          <p:nvPr/>
        </p:nvSpPr>
        <p:spPr>
          <a:xfrm>
            <a:off x="6960429" y="1126064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2696494-8201-4DBA-8705-4B2F88C88E9E}"/>
              </a:ext>
            </a:extLst>
          </p:cNvPr>
          <p:cNvCxnSpPr>
            <a:cxnSpLocks/>
          </p:cNvCxnSpPr>
          <p:nvPr/>
        </p:nvCxnSpPr>
        <p:spPr>
          <a:xfrm>
            <a:off x="7299214" y="1805130"/>
            <a:ext cx="1380744" cy="15875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AC4F7330-9867-4C73-882D-DA76D5F429CF}"/>
              </a:ext>
            </a:extLst>
          </p:cNvPr>
          <p:cNvSpPr/>
          <p:nvPr/>
        </p:nvSpPr>
        <p:spPr>
          <a:xfrm>
            <a:off x="5134576" y="2152402"/>
            <a:ext cx="995423" cy="717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736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A511B38-535D-4728-92DA-77BC140A6A0A}"/>
              </a:ext>
            </a:extLst>
          </p:cNvPr>
          <p:cNvSpPr/>
          <p:nvPr/>
        </p:nvSpPr>
        <p:spPr>
          <a:xfrm>
            <a:off x="3705611" y="1214167"/>
            <a:ext cx="837630" cy="317085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-6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-3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0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0C3F3-25A2-4EF5-8547-C64A1FB838D4}"/>
              </a:ext>
            </a:extLst>
          </p:cNvPr>
          <p:cNvSpPr txBox="1"/>
          <p:nvPr/>
        </p:nvSpPr>
        <p:spPr>
          <a:xfrm>
            <a:off x="3948848" y="983334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BFD8939-A233-4D85-8EA4-5E44E3AC9F0E}"/>
              </a:ext>
            </a:extLst>
          </p:cNvPr>
          <p:cNvGrpSpPr/>
          <p:nvPr/>
        </p:nvGrpSpPr>
        <p:grpSpPr>
          <a:xfrm>
            <a:off x="2620152" y="632444"/>
            <a:ext cx="1359408" cy="464753"/>
            <a:chOff x="2548128" y="1126303"/>
            <a:chExt cx="1359408" cy="464753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18793B4D-CD1F-4664-8FFF-EB83FB4B2A86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A7CC50-0CC2-459C-A06F-F23FC9035BFD}"/>
                </a:ext>
              </a:extLst>
            </p:cNvPr>
            <p:cNvSpPr txBox="1"/>
            <p:nvPr/>
          </p:nvSpPr>
          <p:spPr>
            <a:xfrm>
              <a:off x="3116815" y="1126303"/>
              <a:ext cx="33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f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5082B10-51C1-454A-BCA6-CC87A6382AB1}"/>
              </a:ext>
            </a:extLst>
          </p:cNvPr>
          <p:cNvCxnSpPr>
            <a:cxnSpLocks/>
          </p:cNvCxnSpPr>
          <p:nvPr/>
        </p:nvCxnSpPr>
        <p:spPr>
          <a:xfrm>
            <a:off x="2567351" y="3314599"/>
            <a:ext cx="1381497" cy="5352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AC4F7330-9867-4C73-882D-DA76D5F429CF}"/>
              </a:ext>
            </a:extLst>
          </p:cNvPr>
          <p:cNvSpPr/>
          <p:nvPr/>
        </p:nvSpPr>
        <p:spPr>
          <a:xfrm>
            <a:off x="5134576" y="2028114"/>
            <a:ext cx="995423" cy="717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97E2C25-92C9-41DA-98F0-C84403E7BE1B}"/>
              </a:ext>
            </a:extLst>
          </p:cNvPr>
          <p:cNvSpPr/>
          <p:nvPr/>
        </p:nvSpPr>
        <p:spPr>
          <a:xfrm>
            <a:off x="2005742" y="1190135"/>
            <a:ext cx="837630" cy="319488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EB9AFB-940F-44EF-A071-3FC8D1EF10D8}"/>
              </a:ext>
            </a:extLst>
          </p:cNvPr>
          <p:cNvSpPr txBox="1"/>
          <p:nvPr/>
        </p:nvSpPr>
        <p:spPr>
          <a:xfrm>
            <a:off x="2226426" y="959299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81DC7A8-20C6-46D0-A421-8CEB01F71F6D}"/>
              </a:ext>
            </a:extLst>
          </p:cNvPr>
          <p:cNvCxnSpPr>
            <a:cxnSpLocks/>
          </p:cNvCxnSpPr>
          <p:nvPr/>
        </p:nvCxnSpPr>
        <p:spPr>
          <a:xfrm flipV="1">
            <a:off x="2567424" y="3328831"/>
            <a:ext cx="1412136" cy="522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3732C3E-4E13-4B59-869D-6B116308AF22}"/>
              </a:ext>
            </a:extLst>
          </p:cNvPr>
          <p:cNvCxnSpPr>
            <a:cxnSpLocks/>
          </p:cNvCxnSpPr>
          <p:nvPr/>
        </p:nvCxnSpPr>
        <p:spPr>
          <a:xfrm flipV="1">
            <a:off x="2558390" y="1707199"/>
            <a:ext cx="1407697" cy="1098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6B15330-DFFD-4F83-89AF-AEABD0BEC286}"/>
              </a:ext>
            </a:extLst>
          </p:cNvPr>
          <p:cNvSpPr/>
          <p:nvPr/>
        </p:nvSpPr>
        <p:spPr>
          <a:xfrm>
            <a:off x="6742203" y="1214167"/>
            <a:ext cx="837630" cy="317085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-6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-3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0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6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04101D5-C086-4248-B8A7-E816EF5BDFA0}"/>
              </a:ext>
            </a:extLst>
          </p:cNvPr>
          <p:cNvSpPr/>
          <p:nvPr/>
        </p:nvSpPr>
        <p:spPr>
          <a:xfrm>
            <a:off x="8419918" y="1190135"/>
            <a:ext cx="837630" cy="319488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3A67B5-62D5-4D54-A4F1-44C9A61E8AE9}"/>
              </a:ext>
            </a:extLst>
          </p:cNvPr>
          <p:cNvSpPr txBox="1"/>
          <p:nvPr/>
        </p:nvSpPr>
        <p:spPr>
          <a:xfrm>
            <a:off x="6960429" y="1001776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F6626D-09CF-4F9E-AD4D-B791CCD35CFA}"/>
              </a:ext>
            </a:extLst>
          </p:cNvPr>
          <p:cNvSpPr txBox="1"/>
          <p:nvPr/>
        </p:nvSpPr>
        <p:spPr>
          <a:xfrm>
            <a:off x="8640602" y="977606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1191265-BB40-4299-AD76-45CC5A0013DF}"/>
              </a:ext>
            </a:extLst>
          </p:cNvPr>
          <p:cNvGrpSpPr/>
          <p:nvPr/>
        </p:nvGrpSpPr>
        <p:grpSpPr>
          <a:xfrm>
            <a:off x="7343072" y="632444"/>
            <a:ext cx="1359408" cy="464753"/>
            <a:chOff x="2548128" y="1126303"/>
            <a:chExt cx="1359408" cy="4647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19CE561-1C46-4140-897C-38AFCCA788DD}"/>
                    </a:ext>
                  </a:extLst>
                </p:cNvPr>
                <p:cNvSpPr txBox="1"/>
                <p:nvPr/>
              </p:nvSpPr>
              <p:spPr>
                <a:xfrm>
                  <a:off x="3116815" y="1126303"/>
                  <a:ext cx="337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ko-KR" altLang="en-US" i="1" dirty="0">
                    <a:latin typeface="Adobe Devanagari" panose="02040503050201020203" pitchFamily="18" charset="0"/>
                    <a:cs typeface="Adobe Devanagari" panose="02040503050201020203" pitchFamily="18" charset="0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19CE561-1C46-4140-897C-38AFCCA788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815" y="1126303"/>
                  <a:ext cx="337652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5455" r="-50909"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3B739E26-64C7-4B7A-B73D-DD6AA2092365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A4BE77B-BAF1-4573-B45F-0E073B403109}"/>
              </a:ext>
            </a:extLst>
          </p:cNvPr>
          <p:cNvCxnSpPr>
            <a:cxnSpLocks/>
          </p:cNvCxnSpPr>
          <p:nvPr/>
        </p:nvCxnSpPr>
        <p:spPr>
          <a:xfrm>
            <a:off x="2567351" y="2204180"/>
            <a:ext cx="1381497" cy="5352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0D9B517-D415-449A-A6D5-4A7EFBFEC5EC}"/>
              </a:ext>
            </a:extLst>
          </p:cNvPr>
          <p:cNvCxnSpPr>
            <a:cxnSpLocks/>
          </p:cNvCxnSpPr>
          <p:nvPr/>
        </p:nvCxnSpPr>
        <p:spPr>
          <a:xfrm>
            <a:off x="2561065" y="1694458"/>
            <a:ext cx="1381497" cy="5352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313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A511B38-535D-4728-92DA-77BC140A6A0A}"/>
              </a:ext>
            </a:extLst>
          </p:cNvPr>
          <p:cNvSpPr/>
          <p:nvPr/>
        </p:nvSpPr>
        <p:spPr>
          <a:xfrm>
            <a:off x="3705611" y="1214167"/>
            <a:ext cx="837630" cy="317085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-6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-3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0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0C3F3-25A2-4EF5-8547-C64A1FB838D4}"/>
              </a:ext>
            </a:extLst>
          </p:cNvPr>
          <p:cNvSpPr txBox="1"/>
          <p:nvPr/>
        </p:nvSpPr>
        <p:spPr>
          <a:xfrm>
            <a:off x="3948848" y="983334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BFD8939-A233-4D85-8EA4-5E44E3AC9F0E}"/>
              </a:ext>
            </a:extLst>
          </p:cNvPr>
          <p:cNvGrpSpPr/>
          <p:nvPr/>
        </p:nvGrpSpPr>
        <p:grpSpPr>
          <a:xfrm>
            <a:off x="2620152" y="632444"/>
            <a:ext cx="1359408" cy="464753"/>
            <a:chOff x="2548128" y="1126303"/>
            <a:chExt cx="1359408" cy="464753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18793B4D-CD1F-4664-8FFF-EB83FB4B2A86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A7CC50-0CC2-459C-A06F-F23FC9035BFD}"/>
                </a:ext>
              </a:extLst>
            </p:cNvPr>
            <p:cNvSpPr txBox="1"/>
            <p:nvPr/>
          </p:nvSpPr>
          <p:spPr>
            <a:xfrm>
              <a:off x="3116815" y="1126303"/>
              <a:ext cx="33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f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5082B10-51C1-454A-BCA6-CC87A6382AB1}"/>
              </a:ext>
            </a:extLst>
          </p:cNvPr>
          <p:cNvCxnSpPr>
            <a:cxnSpLocks/>
          </p:cNvCxnSpPr>
          <p:nvPr/>
        </p:nvCxnSpPr>
        <p:spPr>
          <a:xfrm>
            <a:off x="2567351" y="3314599"/>
            <a:ext cx="1381497" cy="5352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AC4F7330-9867-4C73-882D-DA76D5F429CF}"/>
              </a:ext>
            </a:extLst>
          </p:cNvPr>
          <p:cNvSpPr/>
          <p:nvPr/>
        </p:nvSpPr>
        <p:spPr>
          <a:xfrm>
            <a:off x="5134576" y="2028114"/>
            <a:ext cx="995423" cy="717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97E2C25-92C9-41DA-98F0-C84403E7BE1B}"/>
              </a:ext>
            </a:extLst>
          </p:cNvPr>
          <p:cNvSpPr/>
          <p:nvPr/>
        </p:nvSpPr>
        <p:spPr>
          <a:xfrm>
            <a:off x="2005742" y="1190135"/>
            <a:ext cx="837630" cy="319488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EB9AFB-940F-44EF-A071-3FC8D1EF10D8}"/>
              </a:ext>
            </a:extLst>
          </p:cNvPr>
          <p:cNvSpPr txBox="1"/>
          <p:nvPr/>
        </p:nvSpPr>
        <p:spPr>
          <a:xfrm>
            <a:off x="2226426" y="959299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81DC7A8-20C6-46D0-A421-8CEB01F71F6D}"/>
              </a:ext>
            </a:extLst>
          </p:cNvPr>
          <p:cNvCxnSpPr>
            <a:cxnSpLocks/>
          </p:cNvCxnSpPr>
          <p:nvPr/>
        </p:nvCxnSpPr>
        <p:spPr>
          <a:xfrm flipV="1">
            <a:off x="2567424" y="3328831"/>
            <a:ext cx="1412136" cy="522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3732C3E-4E13-4B59-869D-6B116308AF22}"/>
              </a:ext>
            </a:extLst>
          </p:cNvPr>
          <p:cNvCxnSpPr>
            <a:cxnSpLocks/>
          </p:cNvCxnSpPr>
          <p:nvPr/>
        </p:nvCxnSpPr>
        <p:spPr>
          <a:xfrm flipV="1">
            <a:off x="2558390" y="1707199"/>
            <a:ext cx="1407697" cy="10984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6B15330-DFFD-4F83-89AF-AEABD0BEC286}"/>
              </a:ext>
            </a:extLst>
          </p:cNvPr>
          <p:cNvSpPr/>
          <p:nvPr/>
        </p:nvSpPr>
        <p:spPr>
          <a:xfrm>
            <a:off x="6742203" y="1214167"/>
            <a:ext cx="837630" cy="317085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-6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-3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0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6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04101D5-C086-4248-B8A7-E816EF5BDFA0}"/>
              </a:ext>
            </a:extLst>
          </p:cNvPr>
          <p:cNvSpPr/>
          <p:nvPr/>
        </p:nvSpPr>
        <p:spPr>
          <a:xfrm>
            <a:off x="8419918" y="1190135"/>
            <a:ext cx="837630" cy="319488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3A67B5-62D5-4D54-A4F1-44C9A61E8AE9}"/>
              </a:ext>
            </a:extLst>
          </p:cNvPr>
          <p:cNvSpPr txBox="1"/>
          <p:nvPr/>
        </p:nvSpPr>
        <p:spPr>
          <a:xfrm>
            <a:off x="6960429" y="1001776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F6626D-09CF-4F9E-AD4D-B791CCD35CFA}"/>
              </a:ext>
            </a:extLst>
          </p:cNvPr>
          <p:cNvSpPr txBox="1"/>
          <p:nvPr/>
        </p:nvSpPr>
        <p:spPr>
          <a:xfrm>
            <a:off x="8640602" y="977606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1191265-BB40-4299-AD76-45CC5A0013DF}"/>
              </a:ext>
            </a:extLst>
          </p:cNvPr>
          <p:cNvGrpSpPr/>
          <p:nvPr/>
        </p:nvGrpSpPr>
        <p:grpSpPr>
          <a:xfrm>
            <a:off x="7343072" y="632444"/>
            <a:ext cx="1359408" cy="464753"/>
            <a:chOff x="2548128" y="1126303"/>
            <a:chExt cx="1359408" cy="4647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19CE561-1C46-4140-897C-38AFCCA788DD}"/>
                    </a:ext>
                  </a:extLst>
                </p:cNvPr>
                <p:cNvSpPr txBox="1"/>
                <p:nvPr/>
              </p:nvSpPr>
              <p:spPr>
                <a:xfrm>
                  <a:off x="3116815" y="1126303"/>
                  <a:ext cx="337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ko-KR" altLang="en-US" i="1" dirty="0">
                    <a:latin typeface="Adobe Devanagari" panose="02040503050201020203" pitchFamily="18" charset="0"/>
                    <a:cs typeface="Adobe Devanagari" panose="02040503050201020203" pitchFamily="18" charset="0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19CE561-1C46-4140-897C-38AFCCA788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815" y="1126303"/>
                  <a:ext cx="337652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5455" r="-50909"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3B739E26-64C7-4B7A-B73D-DD6AA2092365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A4BE77B-BAF1-4573-B45F-0E073B403109}"/>
              </a:ext>
            </a:extLst>
          </p:cNvPr>
          <p:cNvCxnSpPr>
            <a:cxnSpLocks/>
          </p:cNvCxnSpPr>
          <p:nvPr/>
        </p:nvCxnSpPr>
        <p:spPr>
          <a:xfrm>
            <a:off x="2567351" y="2204180"/>
            <a:ext cx="1381497" cy="5352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0D9B517-D415-449A-A6D5-4A7EFBFEC5EC}"/>
              </a:ext>
            </a:extLst>
          </p:cNvPr>
          <p:cNvCxnSpPr>
            <a:cxnSpLocks/>
          </p:cNvCxnSpPr>
          <p:nvPr/>
        </p:nvCxnSpPr>
        <p:spPr>
          <a:xfrm>
            <a:off x="2561065" y="1694458"/>
            <a:ext cx="1381497" cy="5352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450BCAB-7E55-4E06-AD77-59D7A547DD73}"/>
              </a:ext>
            </a:extLst>
          </p:cNvPr>
          <p:cNvCxnSpPr>
            <a:cxnSpLocks/>
          </p:cNvCxnSpPr>
          <p:nvPr/>
        </p:nvCxnSpPr>
        <p:spPr>
          <a:xfrm>
            <a:off x="7293771" y="3312888"/>
            <a:ext cx="1381497" cy="5352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F147454-88A6-4F14-B477-702651DED59E}"/>
              </a:ext>
            </a:extLst>
          </p:cNvPr>
          <p:cNvCxnSpPr>
            <a:cxnSpLocks/>
          </p:cNvCxnSpPr>
          <p:nvPr/>
        </p:nvCxnSpPr>
        <p:spPr>
          <a:xfrm flipV="1">
            <a:off x="7293844" y="3327120"/>
            <a:ext cx="1412136" cy="522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942774D-DDF3-4228-910F-82D63DCA9431}"/>
              </a:ext>
            </a:extLst>
          </p:cNvPr>
          <p:cNvCxnSpPr>
            <a:cxnSpLocks/>
          </p:cNvCxnSpPr>
          <p:nvPr/>
        </p:nvCxnSpPr>
        <p:spPr>
          <a:xfrm flipV="1">
            <a:off x="7290344" y="1702224"/>
            <a:ext cx="1412136" cy="522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99C566B-94B2-429B-A7C4-891EA0C9AE2A}"/>
              </a:ext>
            </a:extLst>
          </p:cNvPr>
          <p:cNvCxnSpPr>
            <a:cxnSpLocks/>
          </p:cNvCxnSpPr>
          <p:nvPr/>
        </p:nvCxnSpPr>
        <p:spPr>
          <a:xfrm flipV="1">
            <a:off x="7290344" y="2226521"/>
            <a:ext cx="1412136" cy="522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74A6732-621F-452C-9874-20D9A29CD61F}"/>
              </a:ext>
            </a:extLst>
          </p:cNvPr>
          <p:cNvCxnSpPr>
            <a:cxnSpLocks/>
          </p:cNvCxnSpPr>
          <p:nvPr/>
        </p:nvCxnSpPr>
        <p:spPr>
          <a:xfrm>
            <a:off x="7326167" y="1692062"/>
            <a:ext cx="1376313" cy="1057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657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1F3E725-AD29-40F5-85D7-1A001ACC5CC8}"/>
              </a:ext>
            </a:extLst>
          </p:cNvPr>
          <p:cNvSpPr/>
          <p:nvPr/>
        </p:nvSpPr>
        <p:spPr>
          <a:xfrm>
            <a:off x="383774" y="1748904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471F0-5D50-4570-8B25-4E872F0A006E}"/>
              </a:ext>
            </a:extLst>
          </p:cNvPr>
          <p:cNvSpPr txBox="1"/>
          <p:nvPr/>
        </p:nvSpPr>
        <p:spPr>
          <a:xfrm>
            <a:off x="604458" y="1518069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3273FB4-D593-4F11-B322-7521A85A81B6}"/>
              </a:ext>
            </a:extLst>
          </p:cNvPr>
          <p:cNvSpPr/>
          <p:nvPr/>
        </p:nvSpPr>
        <p:spPr>
          <a:xfrm>
            <a:off x="2089767" y="1748904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q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E150B-57A3-48FC-AAA7-445CC31DF884}"/>
              </a:ext>
            </a:extLst>
          </p:cNvPr>
          <p:cNvSpPr txBox="1"/>
          <p:nvPr/>
        </p:nvSpPr>
        <p:spPr>
          <a:xfrm>
            <a:off x="2310451" y="1518069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A3BB2F9-77C3-4E2E-8946-A75B7CAFDC54}"/>
              </a:ext>
            </a:extLst>
          </p:cNvPr>
          <p:cNvCxnSpPr>
            <a:cxnSpLocks/>
          </p:cNvCxnSpPr>
          <p:nvPr/>
        </p:nvCxnSpPr>
        <p:spPr>
          <a:xfrm>
            <a:off x="947455" y="3305631"/>
            <a:ext cx="14030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D2283B2-86EE-47B7-B0F3-737D88FBECFD}"/>
              </a:ext>
            </a:extLst>
          </p:cNvPr>
          <p:cNvCxnSpPr>
            <a:cxnSpLocks/>
          </p:cNvCxnSpPr>
          <p:nvPr/>
        </p:nvCxnSpPr>
        <p:spPr>
          <a:xfrm>
            <a:off x="947455" y="2210569"/>
            <a:ext cx="1362996" cy="5832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42A4D60-5564-40AD-B7B1-F41DB4539F7E}"/>
              </a:ext>
            </a:extLst>
          </p:cNvPr>
          <p:cNvCxnSpPr>
            <a:cxnSpLocks/>
          </p:cNvCxnSpPr>
          <p:nvPr/>
        </p:nvCxnSpPr>
        <p:spPr>
          <a:xfrm flipV="1">
            <a:off x="942897" y="2271176"/>
            <a:ext cx="1412136" cy="522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F7254E2-1E13-49CE-B5F1-94C4E52D6190}"/>
              </a:ext>
            </a:extLst>
          </p:cNvPr>
          <p:cNvGrpSpPr/>
          <p:nvPr/>
        </p:nvGrpSpPr>
        <p:grpSpPr>
          <a:xfrm>
            <a:off x="951043" y="1194334"/>
            <a:ext cx="1359408" cy="464753"/>
            <a:chOff x="2548128" y="1126303"/>
            <a:chExt cx="1359408" cy="464753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6E0E3B5-27D0-46EB-A56E-E6619436F4A5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F490AF0-9E10-4927-B4BA-A6B6D8FFA7AF}"/>
                </a:ext>
              </a:extLst>
            </p:cNvPr>
            <p:cNvSpPr txBox="1"/>
            <p:nvPr/>
          </p:nvSpPr>
          <p:spPr>
            <a:xfrm>
              <a:off x="3116815" y="1126303"/>
              <a:ext cx="33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f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3C78D4C-A8C5-4D78-A036-8D91AC0F57BD}"/>
              </a:ext>
            </a:extLst>
          </p:cNvPr>
          <p:cNvSpPr/>
          <p:nvPr/>
        </p:nvSpPr>
        <p:spPr>
          <a:xfrm>
            <a:off x="4362534" y="1748904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5058FB-B167-40E9-B8F1-92EA05540108}"/>
              </a:ext>
            </a:extLst>
          </p:cNvPr>
          <p:cNvSpPr txBox="1"/>
          <p:nvPr/>
        </p:nvSpPr>
        <p:spPr>
          <a:xfrm>
            <a:off x="4583218" y="1518069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FFCC335-4D17-4FCC-B630-E3BE010AF5D2}"/>
              </a:ext>
            </a:extLst>
          </p:cNvPr>
          <p:cNvSpPr/>
          <p:nvPr/>
        </p:nvSpPr>
        <p:spPr>
          <a:xfrm>
            <a:off x="6068527" y="1748904"/>
            <a:ext cx="837630" cy="261003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q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A6DA1E-CCB2-482F-ACF4-424A429052EA}"/>
              </a:ext>
            </a:extLst>
          </p:cNvPr>
          <p:cNvSpPr txBox="1"/>
          <p:nvPr/>
        </p:nvSpPr>
        <p:spPr>
          <a:xfrm>
            <a:off x="6289211" y="1518069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FE0DA3A-33C5-48B1-A702-0F4825CEB3B6}"/>
              </a:ext>
            </a:extLst>
          </p:cNvPr>
          <p:cNvCxnSpPr>
            <a:cxnSpLocks/>
          </p:cNvCxnSpPr>
          <p:nvPr/>
        </p:nvCxnSpPr>
        <p:spPr>
          <a:xfrm>
            <a:off x="4926215" y="3305631"/>
            <a:ext cx="14030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02DCD80-C927-4F47-8E8E-D73AF9413600}"/>
              </a:ext>
            </a:extLst>
          </p:cNvPr>
          <p:cNvCxnSpPr>
            <a:cxnSpLocks/>
          </p:cNvCxnSpPr>
          <p:nvPr/>
        </p:nvCxnSpPr>
        <p:spPr>
          <a:xfrm>
            <a:off x="4926215" y="2210569"/>
            <a:ext cx="1362996" cy="5832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F114418-BDC2-4FAA-B0BC-DFA2B8E5DE95}"/>
              </a:ext>
            </a:extLst>
          </p:cNvPr>
          <p:cNvCxnSpPr>
            <a:cxnSpLocks/>
          </p:cNvCxnSpPr>
          <p:nvPr/>
        </p:nvCxnSpPr>
        <p:spPr>
          <a:xfrm flipV="1">
            <a:off x="4921657" y="2271176"/>
            <a:ext cx="1412136" cy="522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09D2AD3-5594-4165-99E8-FD164F5E1E0D}"/>
              </a:ext>
            </a:extLst>
          </p:cNvPr>
          <p:cNvGrpSpPr/>
          <p:nvPr/>
        </p:nvGrpSpPr>
        <p:grpSpPr>
          <a:xfrm>
            <a:off x="4929803" y="1194334"/>
            <a:ext cx="1359408" cy="464753"/>
            <a:chOff x="2548128" y="1126303"/>
            <a:chExt cx="1359408" cy="464753"/>
          </a:xfrm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67B587A9-4931-469E-951C-B52A1FC4776A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7DB8D04-B229-4AF2-BE54-27355893C8A0}"/>
                </a:ext>
              </a:extLst>
            </p:cNvPr>
            <p:cNvSpPr txBox="1"/>
            <p:nvPr/>
          </p:nvSpPr>
          <p:spPr>
            <a:xfrm>
              <a:off x="3116815" y="1126303"/>
              <a:ext cx="33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g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6844461-FC5B-4D45-84B3-5972FA996E81}"/>
              </a:ext>
            </a:extLst>
          </p:cNvPr>
          <p:cNvSpPr/>
          <p:nvPr/>
        </p:nvSpPr>
        <p:spPr>
          <a:xfrm>
            <a:off x="8344110" y="1748904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41B7932-886F-4E6D-AE1B-55B97F2F3123}"/>
              </a:ext>
            </a:extLst>
          </p:cNvPr>
          <p:cNvSpPr txBox="1"/>
          <p:nvPr/>
        </p:nvSpPr>
        <p:spPr>
          <a:xfrm>
            <a:off x="8564794" y="1518069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3BEF183-FB8D-4BEE-9F68-24CB491CBA41}"/>
              </a:ext>
            </a:extLst>
          </p:cNvPr>
          <p:cNvSpPr/>
          <p:nvPr/>
        </p:nvSpPr>
        <p:spPr>
          <a:xfrm>
            <a:off x="10050103" y="1748904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p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q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4986FD8-0599-4F3C-8FA5-A0364D9BCA12}"/>
              </a:ext>
            </a:extLst>
          </p:cNvPr>
          <p:cNvSpPr txBox="1"/>
          <p:nvPr/>
        </p:nvSpPr>
        <p:spPr>
          <a:xfrm>
            <a:off x="10270787" y="1518069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58ED1F2-5FB0-458F-84C0-5C015EDAB5C4}"/>
              </a:ext>
            </a:extLst>
          </p:cNvPr>
          <p:cNvCxnSpPr>
            <a:cxnSpLocks/>
          </p:cNvCxnSpPr>
          <p:nvPr/>
        </p:nvCxnSpPr>
        <p:spPr>
          <a:xfrm>
            <a:off x="8907791" y="2210569"/>
            <a:ext cx="1362996" cy="5832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8507785-4130-4335-9020-B6797ECBC3CC}"/>
              </a:ext>
            </a:extLst>
          </p:cNvPr>
          <p:cNvCxnSpPr>
            <a:cxnSpLocks/>
          </p:cNvCxnSpPr>
          <p:nvPr/>
        </p:nvCxnSpPr>
        <p:spPr>
          <a:xfrm flipV="1">
            <a:off x="8903233" y="2271176"/>
            <a:ext cx="1412136" cy="522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A4F08F18-FA28-42F6-966D-A51DEC5C0B77}"/>
              </a:ext>
            </a:extLst>
          </p:cNvPr>
          <p:cNvGrpSpPr/>
          <p:nvPr/>
        </p:nvGrpSpPr>
        <p:grpSpPr>
          <a:xfrm>
            <a:off x="8911379" y="1194334"/>
            <a:ext cx="1359408" cy="464753"/>
            <a:chOff x="2548128" y="1126303"/>
            <a:chExt cx="1359408" cy="464753"/>
          </a:xfrm>
        </p:grpSpPr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F163A378-AF86-4D0D-9335-EBAB3BD38DF0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02558D3-7A94-4BE3-A617-F2B9B98D84AE}"/>
                </a:ext>
              </a:extLst>
            </p:cNvPr>
            <p:cNvSpPr txBox="1"/>
            <p:nvPr/>
          </p:nvSpPr>
          <p:spPr>
            <a:xfrm>
              <a:off x="3116815" y="1126303"/>
              <a:ext cx="33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h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811A843-83C5-425E-888E-4BE4230F9998}"/>
              </a:ext>
            </a:extLst>
          </p:cNvPr>
          <p:cNvCxnSpPr>
            <a:cxnSpLocks/>
          </p:cNvCxnSpPr>
          <p:nvPr/>
        </p:nvCxnSpPr>
        <p:spPr>
          <a:xfrm flipV="1">
            <a:off x="8909854" y="2854471"/>
            <a:ext cx="1360933" cy="490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86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7EDA784-A44E-4FBD-BD37-D001F0567B5B}"/>
              </a:ext>
            </a:extLst>
          </p:cNvPr>
          <p:cNvSpPr/>
          <p:nvPr/>
        </p:nvSpPr>
        <p:spPr>
          <a:xfrm>
            <a:off x="398973" y="89664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a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b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B496E-06D1-4FAE-BCCA-4DF9A33010DF}"/>
              </a:ext>
            </a:extLst>
          </p:cNvPr>
          <p:cNvSpPr txBox="1"/>
          <p:nvPr/>
        </p:nvSpPr>
        <p:spPr>
          <a:xfrm>
            <a:off x="619657" y="665812"/>
            <a:ext cx="36901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FCD3634-D458-466C-AA4B-41D6AC066807}"/>
              </a:ext>
            </a:extLst>
          </p:cNvPr>
          <p:cNvCxnSpPr>
            <a:cxnSpLocks/>
          </p:cNvCxnSpPr>
          <p:nvPr/>
        </p:nvCxnSpPr>
        <p:spPr>
          <a:xfrm>
            <a:off x="971206" y="1392490"/>
            <a:ext cx="14186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AFC3EE7-B05C-4C18-8077-DCC24C711C9D}"/>
              </a:ext>
            </a:extLst>
          </p:cNvPr>
          <p:cNvSpPr/>
          <p:nvPr/>
        </p:nvSpPr>
        <p:spPr>
          <a:xfrm>
            <a:off x="2104966" y="89664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7D7C81-DEF7-4107-B3FB-0C8988C7012F}"/>
              </a:ext>
            </a:extLst>
          </p:cNvPr>
          <p:cNvSpPr txBox="1"/>
          <p:nvPr/>
        </p:nvSpPr>
        <p:spPr>
          <a:xfrm>
            <a:off x="2325650" y="665812"/>
            <a:ext cx="36099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8617B74-9C81-42CE-A7B1-98378D23ECC0}"/>
              </a:ext>
            </a:extLst>
          </p:cNvPr>
          <p:cNvCxnSpPr>
            <a:cxnSpLocks/>
          </p:cNvCxnSpPr>
          <p:nvPr/>
        </p:nvCxnSpPr>
        <p:spPr>
          <a:xfrm>
            <a:off x="962654" y="1938469"/>
            <a:ext cx="1418656" cy="493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3A59E9C-99E5-446E-B7E9-1866C8AAF320}"/>
              </a:ext>
            </a:extLst>
          </p:cNvPr>
          <p:cNvCxnSpPr>
            <a:cxnSpLocks/>
          </p:cNvCxnSpPr>
          <p:nvPr/>
        </p:nvCxnSpPr>
        <p:spPr>
          <a:xfrm>
            <a:off x="971531" y="2515516"/>
            <a:ext cx="14097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C94EE6E-7E37-4CCD-81D9-6413939BE36D}"/>
              </a:ext>
            </a:extLst>
          </p:cNvPr>
          <p:cNvSpPr/>
          <p:nvPr/>
        </p:nvSpPr>
        <p:spPr>
          <a:xfrm>
            <a:off x="4241432" y="89664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a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b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002CE3-51B1-4107-9FFA-14EA838BA661}"/>
              </a:ext>
            </a:extLst>
          </p:cNvPr>
          <p:cNvSpPr txBox="1"/>
          <p:nvPr/>
        </p:nvSpPr>
        <p:spPr>
          <a:xfrm>
            <a:off x="4462116" y="665812"/>
            <a:ext cx="36901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7463948-1611-4711-A04A-A9FF372E763A}"/>
              </a:ext>
            </a:extLst>
          </p:cNvPr>
          <p:cNvCxnSpPr>
            <a:cxnSpLocks/>
          </p:cNvCxnSpPr>
          <p:nvPr/>
        </p:nvCxnSpPr>
        <p:spPr>
          <a:xfrm>
            <a:off x="4813665" y="1392490"/>
            <a:ext cx="1410104" cy="11230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79B1250-D0FB-4CBD-ACEE-EE9B2FDF881D}"/>
              </a:ext>
            </a:extLst>
          </p:cNvPr>
          <p:cNvSpPr/>
          <p:nvPr/>
        </p:nvSpPr>
        <p:spPr>
          <a:xfrm>
            <a:off x="5947425" y="89664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71A018-C1E7-42E0-810B-7316BAAD16A5}"/>
              </a:ext>
            </a:extLst>
          </p:cNvPr>
          <p:cNvSpPr txBox="1"/>
          <p:nvPr/>
        </p:nvSpPr>
        <p:spPr>
          <a:xfrm>
            <a:off x="6168109" y="665812"/>
            <a:ext cx="36099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B867E75-BC8D-4E75-AD17-835D77036B13}"/>
              </a:ext>
            </a:extLst>
          </p:cNvPr>
          <p:cNvCxnSpPr>
            <a:cxnSpLocks/>
          </p:cNvCxnSpPr>
          <p:nvPr/>
        </p:nvCxnSpPr>
        <p:spPr>
          <a:xfrm>
            <a:off x="4805113" y="1938469"/>
            <a:ext cx="14186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4897CCD-10BC-42CE-B4EF-8879DB980F9F}"/>
              </a:ext>
            </a:extLst>
          </p:cNvPr>
          <p:cNvSpPr/>
          <p:nvPr/>
        </p:nvSpPr>
        <p:spPr>
          <a:xfrm>
            <a:off x="8305451" y="89664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a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b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7AF5B2-4F7D-4E7F-B0E2-AA408EA24154}"/>
              </a:ext>
            </a:extLst>
          </p:cNvPr>
          <p:cNvSpPr txBox="1"/>
          <p:nvPr/>
        </p:nvSpPr>
        <p:spPr>
          <a:xfrm>
            <a:off x="8526135" y="665812"/>
            <a:ext cx="36901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B3CFD8D-708F-4C61-9F8C-4C058E1C477F}"/>
              </a:ext>
            </a:extLst>
          </p:cNvPr>
          <p:cNvCxnSpPr>
            <a:cxnSpLocks/>
          </p:cNvCxnSpPr>
          <p:nvPr/>
        </p:nvCxnSpPr>
        <p:spPr>
          <a:xfrm>
            <a:off x="8877684" y="1392490"/>
            <a:ext cx="14186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EBF5A6C-F8DC-4A98-9FA3-31617AE87F46}"/>
              </a:ext>
            </a:extLst>
          </p:cNvPr>
          <p:cNvSpPr/>
          <p:nvPr/>
        </p:nvSpPr>
        <p:spPr>
          <a:xfrm>
            <a:off x="10011444" y="89664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B22333-F43B-4A5D-8452-98354326DA3D}"/>
              </a:ext>
            </a:extLst>
          </p:cNvPr>
          <p:cNvSpPr txBox="1"/>
          <p:nvPr/>
        </p:nvSpPr>
        <p:spPr>
          <a:xfrm>
            <a:off x="10232128" y="665812"/>
            <a:ext cx="36099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822A7DE-004D-4566-9252-863B22362FFF}"/>
              </a:ext>
            </a:extLst>
          </p:cNvPr>
          <p:cNvCxnSpPr>
            <a:cxnSpLocks/>
          </p:cNvCxnSpPr>
          <p:nvPr/>
        </p:nvCxnSpPr>
        <p:spPr>
          <a:xfrm>
            <a:off x="8869132" y="1938469"/>
            <a:ext cx="1362996" cy="5770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A7962FC-23FB-4C8A-8A1C-DB50F2DFC7E7}"/>
              </a:ext>
            </a:extLst>
          </p:cNvPr>
          <p:cNvCxnSpPr>
            <a:cxnSpLocks/>
          </p:cNvCxnSpPr>
          <p:nvPr/>
        </p:nvCxnSpPr>
        <p:spPr>
          <a:xfrm flipV="1">
            <a:off x="8878009" y="1456944"/>
            <a:ext cx="1409779" cy="10585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66535C3-62BF-4CE7-B001-A157E29C96E2}"/>
              </a:ext>
            </a:extLst>
          </p:cNvPr>
          <p:cNvCxnSpPr>
            <a:cxnSpLocks/>
          </p:cNvCxnSpPr>
          <p:nvPr/>
        </p:nvCxnSpPr>
        <p:spPr>
          <a:xfrm>
            <a:off x="8877684" y="1392490"/>
            <a:ext cx="1410104" cy="522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140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1F3E725-AD29-40F5-85D7-1A001ACC5CC8}"/>
              </a:ext>
            </a:extLst>
          </p:cNvPr>
          <p:cNvSpPr/>
          <p:nvPr/>
        </p:nvSpPr>
        <p:spPr>
          <a:xfrm>
            <a:off x="383774" y="1748904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471F0-5D50-4570-8B25-4E872F0A006E}"/>
              </a:ext>
            </a:extLst>
          </p:cNvPr>
          <p:cNvSpPr txBox="1"/>
          <p:nvPr/>
        </p:nvSpPr>
        <p:spPr>
          <a:xfrm>
            <a:off x="604458" y="1518069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3273FB4-D593-4F11-B322-7521A85A81B6}"/>
              </a:ext>
            </a:extLst>
          </p:cNvPr>
          <p:cNvSpPr/>
          <p:nvPr/>
        </p:nvSpPr>
        <p:spPr>
          <a:xfrm>
            <a:off x="2089767" y="1748904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E150B-57A3-48FC-AAA7-445CC31DF884}"/>
              </a:ext>
            </a:extLst>
          </p:cNvPr>
          <p:cNvSpPr txBox="1"/>
          <p:nvPr/>
        </p:nvSpPr>
        <p:spPr>
          <a:xfrm>
            <a:off x="2310451" y="1518069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F7254E2-1E13-49CE-B5F1-94C4E52D6190}"/>
              </a:ext>
            </a:extLst>
          </p:cNvPr>
          <p:cNvGrpSpPr/>
          <p:nvPr/>
        </p:nvGrpSpPr>
        <p:grpSpPr>
          <a:xfrm>
            <a:off x="951043" y="1194334"/>
            <a:ext cx="1359408" cy="464753"/>
            <a:chOff x="2548128" y="1126303"/>
            <a:chExt cx="1359408" cy="464753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6E0E3B5-27D0-46EB-A56E-E6619436F4A5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F490AF0-9E10-4927-B4BA-A6B6D8FFA7AF}"/>
                </a:ext>
              </a:extLst>
            </p:cNvPr>
            <p:cNvSpPr txBox="1"/>
            <p:nvPr/>
          </p:nvSpPr>
          <p:spPr>
            <a:xfrm>
              <a:off x="3116815" y="1126303"/>
              <a:ext cx="33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I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9EBA0A6-DF70-4E5D-954F-79FE6B7F5C4C}"/>
              </a:ext>
            </a:extLst>
          </p:cNvPr>
          <p:cNvSpPr/>
          <p:nvPr/>
        </p:nvSpPr>
        <p:spPr>
          <a:xfrm>
            <a:off x="4565157" y="1748904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F73939-5249-48AA-96D9-EB6A1F272E57}"/>
              </a:ext>
            </a:extLst>
          </p:cNvPr>
          <p:cNvSpPr txBox="1"/>
          <p:nvPr/>
        </p:nvSpPr>
        <p:spPr>
          <a:xfrm>
            <a:off x="4785841" y="1518069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AFC68FF-C573-44D4-B3CE-3E9828ACAEF1}"/>
              </a:ext>
            </a:extLst>
          </p:cNvPr>
          <p:cNvSpPr/>
          <p:nvPr/>
        </p:nvSpPr>
        <p:spPr>
          <a:xfrm>
            <a:off x="6271150" y="1748904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BA61B1-CA68-44C7-A331-45F1337FC925}"/>
              </a:ext>
            </a:extLst>
          </p:cNvPr>
          <p:cNvSpPr txBox="1"/>
          <p:nvPr/>
        </p:nvSpPr>
        <p:spPr>
          <a:xfrm>
            <a:off x="6491834" y="1518069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ABBEFC1-69C6-49A2-9F4A-6266A32C98D8}"/>
              </a:ext>
            </a:extLst>
          </p:cNvPr>
          <p:cNvGrpSpPr/>
          <p:nvPr/>
        </p:nvGrpSpPr>
        <p:grpSpPr>
          <a:xfrm>
            <a:off x="5132426" y="1194334"/>
            <a:ext cx="1359408" cy="464753"/>
            <a:chOff x="2548128" y="1126303"/>
            <a:chExt cx="1359408" cy="464753"/>
          </a:xfrm>
        </p:grpSpPr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4855BBBB-B960-49AE-916A-E64F14722006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9BA6EC0-DACF-43F0-8284-33BFC0E9A941}"/>
                    </a:ext>
                  </a:extLst>
                </p:cNvPr>
                <p:cNvSpPr txBox="1"/>
                <p:nvPr/>
              </p:nvSpPr>
              <p:spPr>
                <a:xfrm>
                  <a:off x="3116815" y="1126303"/>
                  <a:ext cx="337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ko-KR" altLang="en-US" i="1" dirty="0">
                    <a:latin typeface="Adobe Devanagari" panose="02040503050201020203" pitchFamily="18" charset="0"/>
                    <a:cs typeface="Adobe Devanagari" panose="02040503050201020203" pitchFamily="18" charset="0"/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9BA6EC0-DACF-43F0-8284-33BFC0E9A9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815" y="1126303"/>
                  <a:ext cx="337652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37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" name="화살표: 오른쪽 77">
            <a:extLst>
              <a:ext uri="{FF2B5EF4-FFF2-40B4-BE49-F238E27FC236}">
                <a16:creationId xmlns:a16="http://schemas.microsoft.com/office/drawing/2014/main" id="{8F6FDBFD-BE24-44D2-A5AB-9EDCF6FEE5C9}"/>
              </a:ext>
            </a:extLst>
          </p:cNvPr>
          <p:cNvSpPr/>
          <p:nvPr/>
        </p:nvSpPr>
        <p:spPr>
          <a:xfrm>
            <a:off x="3248565" y="2401764"/>
            <a:ext cx="995423" cy="717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FD366F4-2575-4186-95D2-2B5E9B13866D}"/>
              </a:ext>
            </a:extLst>
          </p:cNvPr>
          <p:cNvCxnSpPr>
            <a:cxnSpLocks/>
          </p:cNvCxnSpPr>
          <p:nvPr/>
        </p:nvCxnSpPr>
        <p:spPr>
          <a:xfrm>
            <a:off x="947455" y="3305631"/>
            <a:ext cx="14030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D55B57E-C9B2-41A7-9B51-642E36DB858C}"/>
              </a:ext>
            </a:extLst>
          </p:cNvPr>
          <p:cNvCxnSpPr>
            <a:cxnSpLocks/>
          </p:cNvCxnSpPr>
          <p:nvPr/>
        </p:nvCxnSpPr>
        <p:spPr>
          <a:xfrm>
            <a:off x="947455" y="2774451"/>
            <a:ext cx="14030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0BF0C26-EE0A-48FA-A569-42EC096691C8}"/>
              </a:ext>
            </a:extLst>
          </p:cNvPr>
          <p:cNvCxnSpPr>
            <a:cxnSpLocks/>
          </p:cNvCxnSpPr>
          <p:nvPr/>
        </p:nvCxnSpPr>
        <p:spPr>
          <a:xfrm>
            <a:off x="947455" y="2224035"/>
            <a:ext cx="14030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31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1F3E725-AD29-40F5-85D7-1A001ACC5CC8}"/>
              </a:ext>
            </a:extLst>
          </p:cNvPr>
          <p:cNvSpPr/>
          <p:nvPr/>
        </p:nvSpPr>
        <p:spPr>
          <a:xfrm>
            <a:off x="383774" y="1748904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471F0-5D50-4570-8B25-4E872F0A006E}"/>
              </a:ext>
            </a:extLst>
          </p:cNvPr>
          <p:cNvSpPr txBox="1"/>
          <p:nvPr/>
        </p:nvSpPr>
        <p:spPr>
          <a:xfrm>
            <a:off x="604458" y="1518069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3273FB4-D593-4F11-B322-7521A85A81B6}"/>
              </a:ext>
            </a:extLst>
          </p:cNvPr>
          <p:cNvSpPr/>
          <p:nvPr/>
        </p:nvSpPr>
        <p:spPr>
          <a:xfrm>
            <a:off x="2089767" y="1748904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E150B-57A3-48FC-AAA7-445CC31DF884}"/>
              </a:ext>
            </a:extLst>
          </p:cNvPr>
          <p:cNvSpPr txBox="1"/>
          <p:nvPr/>
        </p:nvSpPr>
        <p:spPr>
          <a:xfrm>
            <a:off x="2310451" y="1518069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42A4D60-5564-40AD-B7B1-F41DB4539F7E}"/>
              </a:ext>
            </a:extLst>
          </p:cNvPr>
          <p:cNvCxnSpPr>
            <a:cxnSpLocks/>
          </p:cNvCxnSpPr>
          <p:nvPr/>
        </p:nvCxnSpPr>
        <p:spPr>
          <a:xfrm flipV="1">
            <a:off x="971809" y="2793736"/>
            <a:ext cx="1367554" cy="5727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F7254E2-1E13-49CE-B5F1-94C4E52D6190}"/>
              </a:ext>
            </a:extLst>
          </p:cNvPr>
          <p:cNvGrpSpPr/>
          <p:nvPr/>
        </p:nvGrpSpPr>
        <p:grpSpPr>
          <a:xfrm>
            <a:off x="951043" y="1194334"/>
            <a:ext cx="1359408" cy="464753"/>
            <a:chOff x="2548128" y="1126303"/>
            <a:chExt cx="1359408" cy="464753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6E0E3B5-27D0-46EB-A56E-E6619436F4A5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F490AF0-9E10-4927-B4BA-A6B6D8FFA7AF}"/>
                </a:ext>
              </a:extLst>
            </p:cNvPr>
            <p:cNvSpPr txBox="1"/>
            <p:nvPr/>
          </p:nvSpPr>
          <p:spPr>
            <a:xfrm>
              <a:off x="3116815" y="1126303"/>
              <a:ext cx="33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f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DA9C810-2865-4DCF-A565-9D7162AED0DC}"/>
              </a:ext>
            </a:extLst>
          </p:cNvPr>
          <p:cNvCxnSpPr>
            <a:cxnSpLocks/>
          </p:cNvCxnSpPr>
          <p:nvPr/>
        </p:nvCxnSpPr>
        <p:spPr>
          <a:xfrm flipV="1">
            <a:off x="971809" y="2221026"/>
            <a:ext cx="1367554" cy="5727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2E4BB65-AC53-4F12-83B6-AE3D22AE69F9}"/>
              </a:ext>
            </a:extLst>
          </p:cNvPr>
          <p:cNvCxnSpPr>
            <a:cxnSpLocks/>
          </p:cNvCxnSpPr>
          <p:nvPr/>
        </p:nvCxnSpPr>
        <p:spPr>
          <a:xfrm>
            <a:off x="967429" y="2231797"/>
            <a:ext cx="1376313" cy="1057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9EBA0A6-DF70-4E5D-954F-79FE6B7F5C4C}"/>
              </a:ext>
            </a:extLst>
          </p:cNvPr>
          <p:cNvSpPr/>
          <p:nvPr/>
        </p:nvSpPr>
        <p:spPr>
          <a:xfrm>
            <a:off x="4565157" y="1748904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a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b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F73939-5249-48AA-96D9-EB6A1F272E57}"/>
              </a:ext>
            </a:extLst>
          </p:cNvPr>
          <p:cNvSpPr txBox="1"/>
          <p:nvPr/>
        </p:nvSpPr>
        <p:spPr>
          <a:xfrm>
            <a:off x="4785841" y="1518069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AFC68FF-C573-44D4-B3CE-3E9828ACAEF1}"/>
              </a:ext>
            </a:extLst>
          </p:cNvPr>
          <p:cNvSpPr/>
          <p:nvPr/>
        </p:nvSpPr>
        <p:spPr>
          <a:xfrm>
            <a:off x="6271150" y="1748904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BA61B1-CA68-44C7-A331-45F1337FC925}"/>
              </a:ext>
            </a:extLst>
          </p:cNvPr>
          <p:cNvSpPr txBox="1"/>
          <p:nvPr/>
        </p:nvSpPr>
        <p:spPr>
          <a:xfrm>
            <a:off x="6491834" y="1518069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ABBEFC1-69C6-49A2-9F4A-6266A32C98D8}"/>
              </a:ext>
            </a:extLst>
          </p:cNvPr>
          <p:cNvGrpSpPr/>
          <p:nvPr/>
        </p:nvGrpSpPr>
        <p:grpSpPr>
          <a:xfrm>
            <a:off x="5132426" y="1194334"/>
            <a:ext cx="1359408" cy="464753"/>
            <a:chOff x="2548128" y="1126303"/>
            <a:chExt cx="1359408" cy="464753"/>
          </a:xfrm>
        </p:grpSpPr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4855BBBB-B960-49AE-916A-E64F14722006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9BA6EC0-DACF-43F0-8284-33BFC0E9A941}"/>
                    </a:ext>
                  </a:extLst>
                </p:cNvPr>
                <p:cNvSpPr txBox="1"/>
                <p:nvPr/>
              </p:nvSpPr>
              <p:spPr>
                <a:xfrm>
                  <a:off x="3116815" y="1126303"/>
                  <a:ext cx="337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ko-KR" altLang="en-US" i="1" dirty="0">
                    <a:latin typeface="Adobe Devanagari" panose="02040503050201020203" pitchFamily="18" charset="0"/>
                    <a:cs typeface="Adobe Devanagari" panose="02040503050201020203" pitchFamily="18" charset="0"/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9BA6EC0-DACF-43F0-8284-33BFC0E9A9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815" y="1126303"/>
                  <a:ext cx="337652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5357" r="-50000" b="-49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5BEE9DB1-B515-4DA9-BC96-34C7614830B3}"/>
              </a:ext>
            </a:extLst>
          </p:cNvPr>
          <p:cNvSpPr/>
          <p:nvPr/>
        </p:nvSpPr>
        <p:spPr>
          <a:xfrm>
            <a:off x="8966277" y="1748904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DA98CDA-46DC-4839-91A8-7159977B220C}"/>
              </a:ext>
            </a:extLst>
          </p:cNvPr>
          <p:cNvSpPr txBox="1"/>
          <p:nvPr/>
        </p:nvSpPr>
        <p:spPr>
          <a:xfrm>
            <a:off x="9186961" y="1518069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FC16A4C3-E9B1-44A7-891C-C1C06ACC9F5B}"/>
              </a:ext>
            </a:extLst>
          </p:cNvPr>
          <p:cNvSpPr/>
          <p:nvPr/>
        </p:nvSpPr>
        <p:spPr>
          <a:xfrm>
            <a:off x="10672270" y="1748904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3DB69D-C97E-4E20-ABA2-0D939C181738}"/>
              </a:ext>
            </a:extLst>
          </p:cNvPr>
          <p:cNvSpPr txBox="1"/>
          <p:nvPr/>
        </p:nvSpPr>
        <p:spPr>
          <a:xfrm>
            <a:off x="10892954" y="1518069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99469CE3-6548-4B84-AD68-388F24222154}"/>
              </a:ext>
            </a:extLst>
          </p:cNvPr>
          <p:cNvGrpSpPr/>
          <p:nvPr/>
        </p:nvGrpSpPr>
        <p:grpSpPr>
          <a:xfrm>
            <a:off x="9533546" y="1194334"/>
            <a:ext cx="1359408" cy="464753"/>
            <a:chOff x="2548128" y="1126303"/>
            <a:chExt cx="1359408" cy="464753"/>
          </a:xfrm>
        </p:grpSpPr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CEBF2DE4-AF4F-4CCB-9545-20D877678B4F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C2D9E2F-3924-47FB-A572-29D777F33994}"/>
                    </a:ext>
                  </a:extLst>
                </p:cNvPr>
                <p:cNvSpPr txBox="1"/>
                <p:nvPr/>
              </p:nvSpPr>
              <p:spPr>
                <a:xfrm>
                  <a:off x="2866314" y="1126303"/>
                  <a:ext cx="9676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cs typeface="Adobe Devanagari" panose="02040503050201020203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cs typeface="Adobe Devanagari" panose="02040503050201020203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cs typeface="Adobe Devanagari" panose="02040503050201020203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cs typeface="Adobe Devanagari" panose="02040503050201020203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ko-KR" altLang="en-US" i="1" dirty="0">
                    <a:latin typeface="Adobe Devanagari" panose="02040503050201020203" pitchFamily="18" charset="0"/>
                    <a:cs typeface="Adobe Devanagari" panose="02040503050201020203" pitchFamily="18" charset="0"/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C2D9E2F-3924-47FB-A572-29D777F339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6314" y="1126303"/>
                  <a:ext cx="967666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" name="화살표: 오른쪽 77">
            <a:extLst>
              <a:ext uri="{FF2B5EF4-FFF2-40B4-BE49-F238E27FC236}">
                <a16:creationId xmlns:a16="http://schemas.microsoft.com/office/drawing/2014/main" id="{8F6FDBFD-BE24-44D2-A5AB-9EDCF6FEE5C9}"/>
              </a:ext>
            </a:extLst>
          </p:cNvPr>
          <p:cNvSpPr/>
          <p:nvPr/>
        </p:nvSpPr>
        <p:spPr>
          <a:xfrm>
            <a:off x="3248565" y="2401764"/>
            <a:ext cx="995423" cy="717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04F3548D-698B-4354-940C-C6B4963014A5}"/>
              </a:ext>
            </a:extLst>
          </p:cNvPr>
          <p:cNvSpPr/>
          <p:nvPr/>
        </p:nvSpPr>
        <p:spPr>
          <a:xfrm>
            <a:off x="7539817" y="2434921"/>
            <a:ext cx="995423" cy="717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483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B6F587A-B283-4C50-8B9F-85E0FC1E7ED5}"/>
              </a:ext>
            </a:extLst>
          </p:cNvPr>
          <p:cNvSpPr/>
          <p:nvPr/>
        </p:nvSpPr>
        <p:spPr>
          <a:xfrm>
            <a:off x="459836" y="128992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7D75B-108A-4AA8-B2FF-9C93571CCDBE}"/>
              </a:ext>
            </a:extLst>
          </p:cNvPr>
          <p:cNvSpPr txBox="1"/>
          <p:nvPr/>
        </p:nvSpPr>
        <p:spPr>
          <a:xfrm>
            <a:off x="680520" y="105909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0B2AFE4-0918-4BA2-8426-8ACC61F88488}"/>
              </a:ext>
            </a:extLst>
          </p:cNvPr>
          <p:cNvGrpSpPr/>
          <p:nvPr/>
        </p:nvGrpSpPr>
        <p:grpSpPr>
          <a:xfrm>
            <a:off x="1023517" y="708201"/>
            <a:ext cx="1359408" cy="464753"/>
            <a:chOff x="2548128" y="1126303"/>
            <a:chExt cx="1359408" cy="464753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AEFAC606-8946-4734-851E-14173321FEB6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E3710A-767C-4B96-891F-251994CA29A2}"/>
                </a:ext>
              </a:extLst>
            </p:cNvPr>
            <p:cNvSpPr txBox="1"/>
            <p:nvPr/>
          </p:nvSpPr>
          <p:spPr>
            <a:xfrm>
              <a:off x="3116815" y="1126303"/>
              <a:ext cx="33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f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8A15521-F227-4887-AAA2-5704D329986F}"/>
              </a:ext>
            </a:extLst>
          </p:cNvPr>
          <p:cNvSpPr/>
          <p:nvPr/>
        </p:nvSpPr>
        <p:spPr>
          <a:xfrm>
            <a:off x="2165829" y="128992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a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b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D8F7A4-D78B-4F25-A348-2684DC8FB749}"/>
              </a:ext>
            </a:extLst>
          </p:cNvPr>
          <p:cNvSpPr txBox="1"/>
          <p:nvPr/>
        </p:nvSpPr>
        <p:spPr>
          <a:xfrm>
            <a:off x="2386513" y="105909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21D059A-0BAC-432D-BE39-25EEEC0B30D6}"/>
              </a:ext>
            </a:extLst>
          </p:cNvPr>
          <p:cNvSpPr/>
          <p:nvPr/>
        </p:nvSpPr>
        <p:spPr>
          <a:xfrm>
            <a:off x="4208876" y="128992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a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b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7FAECC-3A52-41EB-B51D-AF5AD9744141}"/>
              </a:ext>
            </a:extLst>
          </p:cNvPr>
          <p:cNvSpPr txBox="1"/>
          <p:nvPr/>
        </p:nvSpPr>
        <p:spPr>
          <a:xfrm>
            <a:off x="4429560" y="105909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BB3EE3-D11E-4CCF-A52B-2D9CA2ADAD9A}"/>
              </a:ext>
            </a:extLst>
          </p:cNvPr>
          <p:cNvGrpSpPr/>
          <p:nvPr/>
        </p:nvGrpSpPr>
        <p:grpSpPr>
          <a:xfrm>
            <a:off x="4772557" y="708201"/>
            <a:ext cx="1359408" cy="464753"/>
            <a:chOff x="2548128" y="1126303"/>
            <a:chExt cx="1359408" cy="464753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8CC784E9-E634-4480-A989-B146636882BF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392E9EB-C515-4EF0-9771-73BDB9816474}"/>
                    </a:ext>
                  </a:extLst>
                </p:cNvPr>
                <p:cNvSpPr txBox="1"/>
                <p:nvPr/>
              </p:nvSpPr>
              <p:spPr>
                <a:xfrm>
                  <a:off x="3116815" y="1126303"/>
                  <a:ext cx="337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ko-KR" altLang="en-US" i="1" dirty="0">
                    <a:latin typeface="Adobe Devanagari" panose="02040503050201020203" pitchFamily="18" charset="0"/>
                    <a:cs typeface="Adobe Devanagari" panose="02040503050201020203" pitchFamily="18" charset="0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392E9EB-C515-4EF0-9771-73BDB98164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815" y="1126303"/>
                  <a:ext cx="337652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5357" r="-50000"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6AE5269-25F0-4C98-84C1-8C67C642772E}"/>
              </a:ext>
            </a:extLst>
          </p:cNvPr>
          <p:cNvSpPr/>
          <p:nvPr/>
        </p:nvSpPr>
        <p:spPr>
          <a:xfrm>
            <a:off x="5914869" y="128992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690622-0817-49E5-B8CB-7D5D762E2ABC}"/>
              </a:ext>
            </a:extLst>
          </p:cNvPr>
          <p:cNvSpPr txBox="1"/>
          <p:nvPr/>
        </p:nvSpPr>
        <p:spPr>
          <a:xfrm>
            <a:off x="6135553" y="105909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33B0409-36C3-4F67-B70D-3AAB341BA40D}"/>
              </a:ext>
            </a:extLst>
          </p:cNvPr>
          <p:cNvSpPr/>
          <p:nvPr/>
        </p:nvSpPr>
        <p:spPr>
          <a:xfrm>
            <a:off x="459836" y="4533825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a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b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FC5DFB-1D85-4C2C-90DB-912F8A91F3A5}"/>
              </a:ext>
            </a:extLst>
          </p:cNvPr>
          <p:cNvSpPr txBox="1"/>
          <p:nvPr/>
        </p:nvSpPr>
        <p:spPr>
          <a:xfrm>
            <a:off x="680520" y="4302990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CD7580E-C44D-4F2F-A31E-3C519DCB7CB0}"/>
              </a:ext>
            </a:extLst>
          </p:cNvPr>
          <p:cNvGrpSpPr/>
          <p:nvPr/>
        </p:nvGrpSpPr>
        <p:grpSpPr>
          <a:xfrm>
            <a:off x="1023517" y="3952099"/>
            <a:ext cx="1359408" cy="464753"/>
            <a:chOff x="2548128" y="1126303"/>
            <a:chExt cx="1359408" cy="464753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57B6607B-82BB-4FD4-879B-3A8EB52D5CB7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57BC1BB-7DEC-429A-885A-6314A4AA6C3F}"/>
                    </a:ext>
                  </a:extLst>
                </p:cNvPr>
                <p:cNvSpPr txBox="1"/>
                <p:nvPr/>
              </p:nvSpPr>
              <p:spPr>
                <a:xfrm>
                  <a:off x="3062102" y="1126303"/>
                  <a:ext cx="337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ko-KR" altLang="en-US" i="1" dirty="0">
                    <a:latin typeface="Adobe Devanagari" panose="02040503050201020203" pitchFamily="18" charset="0"/>
                    <a:cs typeface="Adobe Devanagari" panose="02040503050201020203" pitchFamily="18" charset="0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57BC1BB-7DEC-429A-885A-6314A4AA6C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2102" y="1126303"/>
                  <a:ext cx="337652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5357" r="-50000"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91AEDFE-015C-4A3D-8706-D94199E89EAD}"/>
              </a:ext>
            </a:extLst>
          </p:cNvPr>
          <p:cNvSpPr/>
          <p:nvPr/>
        </p:nvSpPr>
        <p:spPr>
          <a:xfrm>
            <a:off x="2165829" y="4533825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9EF2C-EBAD-4668-8203-45D39C99D897}"/>
              </a:ext>
            </a:extLst>
          </p:cNvPr>
          <p:cNvSpPr txBox="1"/>
          <p:nvPr/>
        </p:nvSpPr>
        <p:spPr>
          <a:xfrm>
            <a:off x="2386513" y="4302990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4A1486B-4FA9-44CE-B21D-0C3749B24E6B}"/>
              </a:ext>
            </a:extLst>
          </p:cNvPr>
          <p:cNvSpPr/>
          <p:nvPr/>
        </p:nvSpPr>
        <p:spPr>
          <a:xfrm>
            <a:off x="4204975" y="4533825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C27A87-D362-4BCA-AB5D-61A75D5B91FC}"/>
              </a:ext>
            </a:extLst>
          </p:cNvPr>
          <p:cNvSpPr txBox="1"/>
          <p:nvPr/>
        </p:nvSpPr>
        <p:spPr>
          <a:xfrm>
            <a:off x="4425659" y="4302990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D986C35-CA79-4355-94B0-8E6FC568C23E}"/>
              </a:ext>
            </a:extLst>
          </p:cNvPr>
          <p:cNvGrpSpPr/>
          <p:nvPr/>
        </p:nvGrpSpPr>
        <p:grpSpPr>
          <a:xfrm>
            <a:off x="4768656" y="3952099"/>
            <a:ext cx="1359408" cy="464753"/>
            <a:chOff x="2548128" y="1126303"/>
            <a:chExt cx="1359408" cy="464753"/>
          </a:xfrm>
        </p:grpSpPr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EAE4AE98-1F36-4A84-8CD5-02F064AEBE99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F28A3E1-2DAE-4573-A6D2-27FF078936CC}"/>
                </a:ext>
              </a:extLst>
            </p:cNvPr>
            <p:cNvSpPr txBox="1"/>
            <p:nvPr/>
          </p:nvSpPr>
          <p:spPr>
            <a:xfrm>
              <a:off x="3116815" y="1126303"/>
              <a:ext cx="33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f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FE275A5-91FC-4EE4-8306-9D69A4D9DDED}"/>
              </a:ext>
            </a:extLst>
          </p:cNvPr>
          <p:cNvSpPr/>
          <p:nvPr/>
        </p:nvSpPr>
        <p:spPr>
          <a:xfrm>
            <a:off x="5910968" y="4533825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a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b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1B6912-3754-42F8-A820-58C1A9EC9D7D}"/>
              </a:ext>
            </a:extLst>
          </p:cNvPr>
          <p:cNvSpPr txBox="1"/>
          <p:nvPr/>
        </p:nvSpPr>
        <p:spPr>
          <a:xfrm>
            <a:off x="6131652" y="4302990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BEF0EA61-10A2-402F-A571-DCAF22C5A310}"/>
              </a:ext>
            </a:extLst>
          </p:cNvPr>
          <p:cNvSpPr/>
          <p:nvPr/>
        </p:nvSpPr>
        <p:spPr>
          <a:xfrm>
            <a:off x="7620862" y="1940176"/>
            <a:ext cx="995423" cy="717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54DDA588-B48C-4B2B-A70A-213F5C848D79}"/>
              </a:ext>
            </a:extLst>
          </p:cNvPr>
          <p:cNvSpPr/>
          <p:nvPr/>
        </p:nvSpPr>
        <p:spPr>
          <a:xfrm>
            <a:off x="7620862" y="5209257"/>
            <a:ext cx="995423" cy="717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77614E1-8E8E-4579-B491-C690B82208B4}"/>
              </a:ext>
            </a:extLst>
          </p:cNvPr>
          <p:cNvSpPr/>
          <p:nvPr/>
        </p:nvSpPr>
        <p:spPr>
          <a:xfrm>
            <a:off x="9288876" y="128992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B5BD289-2D2F-4848-8F50-460834FE91D6}"/>
              </a:ext>
            </a:extLst>
          </p:cNvPr>
          <p:cNvSpPr txBox="1"/>
          <p:nvPr/>
        </p:nvSpPr>
        <p:spPr>
          <a:xfrm>
            <a:off x="9509560" y="105909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4B45DC5E-AC78-4580-B6F2-273EA89C34BB}"/>
              </a:ext>
            </a:extLst>
          </p:cNvPr>
          <p:cNvSpPr/>
          <p:nvPr/>
        </p:nvSpPr>
        <p:spPr>
          <a:xfrm>
            <a:off x="10994869" y="128992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5F6F58-94E4-4BD2-8AEB-EE60D51EC886}"/>
              </a:ext>
            </a:extLst>
          </p:cNvPr>
          <p:cNvSpPr txBox="1"/>
          <p:nvPr/>
        </p:nvSpPr>
        <p:spPr>
          <a:xfrm>
            <a:off x="11215553" y="105909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2E440D6C-D4A4-4379-9617-836DCFABD3F4}"/>
              </a:ext>
            </a:extLst>
          </p:cNvPr>
          <p:cNvSpPr/>
          <p:nvPr/>
        </p:nvSpPr>
        <p:spPr>
          <a:xfrm>
            <a:off x="9288876" y="4552266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a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b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87BE46A-C222-48A0-8694-C2CB9EA97FB8}"/>
              </a:ext>
            </a:extLst>
          </p:cNvPr>
          <p:cNvSpPr txBox="1"/>
          <p:nvPr/>
        </p:nvSpPr>
        <p:spPr>
          <a:xfrm>
            <a:off x="9509560" y="4321431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85D6CDFE-6F2E-45D4-A8B1-96D98C6775F2}"/>
              </a:ext>
            </a:extLst>
          </p:cNvPr>
          <p:cNvSpPr/>
          <p:nvPr/>
        </p:nvSpPr>
        <p:spPr>
          <a:xfrm>
            <a:off x="10994869" y="4552266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a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b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30A11B0-C426-4289-A56B-958ECF103479}"/>
              </a:ext>
            </a:extLst>
          </p:cNvPr>
          <p:cNvSpPr txBox="1"/>
          <p:nvPr/>
        </p:nvSpPr>
        <p:spPr>
          <a:xfrm>
            <a:off x="11215553" y="4321431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8FD7356-3A54-4144-B35C-8AAE384C8231}"/>
              </a:ext>
            </a:extLst>
          </p:cNvPr>
          <p:cNvGrpSpPr/>
          <p:nvPr/>
        </p:nvGrpSpPr>
        <p:grpSpPr>
          <a:xfrm>
            <a:off x="9880984" y="759010"/>
            <a:ext cx="1359408" cy="478596"/>
            <a:chOff x="2548128" y="1112460"/>
            <a:chExt cx="1359408" cy="478596"/>
          </a:xfrm>
        </p:grpSpPr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EC563351-04AA-4990-B587-237E3F348096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A42487F8-AB6C-43A0-82E2-623D0AAA4D37}"/>
                    </a:ext>
                  </a:extLst>
                </p:cNvPr>
                <p:cNvSpPr txBox="1"/>
                <p:nvPr/>
              </p:nvSpPr>
              <p:spPr>
                <a:xfrm>
                  <a:off x="2858309" y="1112460"/>
                  <a:ext cx="78872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Adobe Devanagari" panose="02040503050201020203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cs typeface="Adobe Devanagari" panose="02040503050201020203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cs typeface="Adobe Devanagari" panose="02040503050201020203" pitchFamily="18" charset="0"/>
                            </a:rPr>
                            <m:t>−1</m:t>
                          </m:r>
                        </m:sup>
                      </m:sSup>
                    </m:oMath>
                  </a14:m>
                  <a:r>
                    <a:rPr lang="en-US" altLang="ko-KR" i="1" dirty="0">
                      <a:latin typeface="Adobe Devanagari" panose="02040503050201020203" pitchFamily="18" charset="0"/>
                      <a:cs typeface="Adobe Devanagari" panose="02040503050201020203" pitchFamily="18" charset="0"/>
                    </a:rPr>
                    <a:t> º f</a:t>
                  </a:r>
                  <a:endParaRPr lang="ko-KR" altLang="en-US" i="1" dirty="0">
                    <a:latin typeface="Adobe Devanagari" panose="02040503050201020203" pitchFamily="18" charset="0"/>
                    <a:cs typeface="Adobe Devanagari" panose="02040503050201020203" pitchFamily="18" charset="0"/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A42487F8-AB6C-43A0-82E2-623D0AAA4D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8309" y="1112460"/>
                  <a:ext cx="78872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326" t="-6667" r="-3876" b="-3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3FEE021-7C3A-4CAF-B180-F00F50E979DD}"/>
              </a:ext>
            </a:extLst>
          </p:cNvPr>
          <p:cNvGrpSpPr/>
          <p:nvPr/>
        </p:nvGrpSpPr>
        <p:grpSpPr>
          <a:xfrm>
            <a:off x="9905822" y="3996782"/>
            <a:ext cx="1359408" cy="482469"/>
            <a:chOff x="2548128" y="1108587"/>
            <a:chExt cx="1359408" cy="482469"/>
          </a:xfrm>
        </p:grpSpPr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2293AE65-655E-4D79-918B-00621E3AB8E6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BBE41FE-9113-4904-8D48-78A02A98D694}"/>
                </a:ext>
              </a:extLst>
            </p:cNvPr>
            <p:cNvSpPr txBox="1"/>
            <p:nvPr/>
          </p:nvSpPr>
          <p:spPr>
            <a:xfrm>
              <a:off x="2970072" y="1108587"/>
              <a:ext cx="788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f º g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748ADCB-9114-4D0B-AFB7-79BC0F71FF03}"/>
              </a:ext>
            </a:extLst>
          </p:cNvPr>
          <p:cNvCxnSpPr>
            <a:cxnSpLocks/>
          </p:cNvCxnSpPr>
          <p:nvPr/>
        </p:nvCxnSpPr>
        <p:spPr>
          <a:xfrm>
            <a:off x="1023517" y="2283660"/>
            <a:ext cx="1362996" cy="5832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B74589A-F81F-49CE-837B-5D9D2C4D5569}"/>
              </a:ext>
            </a:extLst>
          </p:cNvPr>
          <p:cNvCxnSpPr>
            <a:cxnSpLocks/>
          </p:cNvCxnSpPr>
          <p:nvPr/>
        </p:nvCxnSpPr>
        <p:spPr>
          <a:xfrm>
            <a:off x="1023517" y="1740879"/>
            <a:ext cx="1362996" cy="5832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4C7DE65-B7CC-4FEE-ABA7-B2649A8774A8}"/>
              </a:ext>
            </a:extLst>
          </p:cNvPr>
          <p:cNvCxnSpPr>
            <a:cxnSpLocks/>
          </p:cNvCxnSpPr>
          <p:nvPr/>
        </p:nvCxnSpPr>
        <p:spPr>
          <a:xfrm flipV="1">
            <a:off x="1023517" y="1792193"/>
            <a:ext cx="1359408" cy="10305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27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F0CF06B-0878-45D7-9CEF-9FDA82726489}"/>
              </a:ext>
            </a:extLst>
          </p:cNvPr>
          <p:cNvSpPr/>
          <p:nvPr/>
        </p:nvSpPr>
        <p:spPr>
          <a:xfrm>
            <a:off x="304982" y="1704513"/>
            <a:ext cx="837630" cy="261890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1F8B8A-FA6F-4AB2-BF23-2A88DFF55615}"/>
              </a:ext>
            </a:extLst>
          </p:cNvPr>
          <p:cNvSpPr txBox="1"/>
          <p:nvPr/>
        </p:nvSpPr>
        <p:spPr>
          <a:xfrm>
            <a:off x="525666" y="1473677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086D4DE-358A-4AB4-8800-9F6954166CD3}"/>
              </a:ext>
            </a:extLst>
          </p:cNvPr>
          <p:cNvSpPr/>
          <p:nvPr/>
        </p:nvSpPr>
        <p:spPr>
          <a:xfrm>
            <a:off x="2010975" y="1704510"/>
            <a:ext cx="837630" cy="26189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BE1280-461D-47CA-A87B-E4132899079B}"/>
              </a:ext>
            </a:extLst>
          </p:cNvPr>
          <p:cNvSpPr txBox="1"/>
          <p:nvPr/>
        </p:nvSpPr>
        <p:spPr>
          <a:xfrm>
            <a:off x="2254212" y="1473677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05FB025-1702-4F1C-A93A-5B70882B3337}"/>
              </a:ext>
            </a:extLst>
          </p:cNvPr>
          <p:cNvGrpSpPr/>
          <p:nvPr/>
        </p:nvGrpSpPr>
        <p:grpSpPr>
          <a:xfrm>
            <a:off x="925516" y="1122787"/>
            <a:ext cx="1359408" cy="464753"/>
            <a:chOff x="2548128" y="1126303"/>
            <a:chExt cx="1359408" cy="464753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108450CD-26EB-4858-9A54-84EB61A27EC1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3E2BE1-AD39-40EC-9E27-2E22E53F3F48}"/>
                </a:ext>
              </a:extLst>
            </p:cNvPr>
            <p:cNvSpPr txBox="1"/>
            <p:nvPr/>
          </p:nvSpPr>
          <p:spPr>
            <a:xfrm>
              <a:off x="3116815" y="1126303"/>
              <a:ext cx="33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f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7D6A657-8056-464B-A864-23A05DDE51D7}"/>
              </a:ext>
            </a:extLst>
          </p:cNvPr>
          <p:cNvCxnSpPr>
            <a:cxnSpLocks/>
          </p:cNvCxnSpPr>
          <p:nvPr/>
        </p:nvCxnSpPr>
        <p:spPr>
          <a:xfrm>
            <a:off x="877899" y="2143752"/>
            <a:ext cx="1376313" cy="1057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6CB01F5-26BF-4880-9E7D-7EF7795E3336}"/>
              </a:ext>
            </a:extLst>
          </p:cNvPr>
          <p:cNvCxnSpPr>
            <a:cxnSpLocks/>
          </p:cNvCxnSpPr>
          <p:nvPr/>
        </p:nvCxnSpPr>
        <p:spPr>
          <a:xfrm flipV="1">
            <a:off x="883443" y="2231175"/>
            <a:ext cx="1370769" cy="15684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AC0DBB6-BAEC-4464-BAB2-76E9228E314A}"/>
              </a:ext>
            </a:extLst>
          </p:cNvPr>
          <p:cNvCxnSpPr>
            <a:cxnSpLocks/>
          </p:cNvCxnSpPr>
          <p:nvPr/>
        </p:nvCxnSpPr>
        <p:spPr>
          <a:xfrm>
            <a:off x="884557" y="3278194"/>
            <a:ext cx="1388516" cy="5214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5BA4F75-6F19-43AF-B3D6-22CEB777E618}"/>
              </a:ext>
            </a:extLst>
          </p:cNvPr>
          <p:cNvCxnSpPr>
            <a:cxnSpLocks/>
          </p:cNvCxnSpPr>
          <p:nvPr/>
        </p:nvCxnSpPr>
        <p:spPr>
          <a:xfrm>
            <a:off x="870053" y="2741010"/>
            <a:ext cx="14030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5BBFEAD-F5FF-4EBF-A0F1-AFA1D7F014C6}"/>
              </a:ext>
            </a:extLst>
          </p:cNvPr>
          <p:cNvSpPr/>
          <p:nvPr/>
        </p:nvSpPr>
        <p:spPr>
          <a:xfrm>
            <a:off x="3762074" y="1704513"/>
            <a:ext cx="837630" cy="261890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6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7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8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8708D3-75BA-4CB8-BC7B-422F5E640D24}"/>
              </a:ext>
            </a:extLst>
          </p:cNvPr>
          <p:cNvSpPr txBox="1"/>
          <p:nvPr/>
        </p:nvSpPr>
        <p:spPr>
          <a:xfrm>
            <a:off x="3982758" y="1473677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Z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1CE13BC-5E53-4648-97BA-D4772905EAD1}"/>
              </a:ext>
            </a:extLst>
          </p:cNvPr>
          <p:cNvCxnSpPr>
            <a:cxnSpLocks/>
          </p:cNvCxnSpPr>
          <p:nvPr/>
        </p:nvCxnSpPr>
        <p:spPr>
          <a:xfrm flipV="1">
            <a:off x="2570098" y="2166175"/>
            <a:ext cx="1412660" cy="550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AAFB21F-9A0F-49AA-A661-C53FEC303F46}"/>
              </a:ext>
            </a:extLst>
          </p:cNvPr>
          <p:cNvCxnSpPr>
            <a:cxnSpLocks/>
          </p:cNvCxnSpPr>
          <p:nvPr/>
        </p:nvCxnSpPr>
        <p:spPr>
          <a:xfrm flipV="1">
            <a:off x="2570098" y="2716462"/>
            <a:ext cx="1412660" cy="550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DD06047-9F33-47B3-AC9E-A7894BA028CD}"/>
              </a:ext>
            </a:extLst>
          </p:cNvPr>
          <p:cNvCxnSpPr>
            <a:cxnSpLocks/>
          </p:cNvCxnSpPr>
          <p:nvPr/>
        </p:nvCxnSpPr>
        <p:spPr>
          <a:xfrm flipV="1">
            <a:off x="2570098" y="3278194"/>
            <a:ext cx="1412660" cy="550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C0192A2-7934-4E9D-B799-D9757403390F}"/>
              </a:ext>
            </a:extLst>
          </p:cNvPr>
          <p:cNvCxnSpPr>
            <a:cxnSpLocks/>
          </p:cNvCxnSpPr>
          <p:nvPr/>
        </p:nvCxnSpPr>
        <p:spPr>
          <a:xfrm>
            <a:off x="2551237" y="2143752"/>
            <a:ext cx="1380744" cy="15875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9477462-6C41-4B05-B789-FE03511FE223}"/>
              </a:ext>
            </a:extLst>
          </p:cNvPr>
          <p:cNvGrpSpPr/>
          <p:nvPr/>
        </p:nvGrpSpPr>
        <p:grpSpPr>
          <a:xfrm>
            <a:off x="2650474" y="1075076"/>
            <a:ext cx="1359408" cy="464753"/>
            <a:chOff x="2548128" y="1126303"/>
            <a:chExt cx="1359408" cy="464753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6EB3B011-294E-4124-8CB2-22679EAAC942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1216C04-0CF6-4FD8-AF40-F778E12F9F66}"/>
                    </a:ext>
                  </a:extLst>
                </p:cNvPr>
                <p:cNvSpPr txBox="1"/>
                <p:nvPr/>
              </p:nvSpPr>
              <p:spPr>
                <a:xfrm>
                  <a:off x="3116815" y="1126303"/>
                  <a:ext cx="337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  <a:cs typeface="Adobe Devanagari" panose="02040503050201020203" pitchFamily="18" charset="0"/>
                          </a:rPr>
                          <m:t>𝑔</m:t>
                        </m:r>
                      </m:oMath>
                    </m:oMathPara>
                  </a14:m>
                  <a:endParaRPr lang="ko-KR" altLang="en-US" i="1" dirty="0">
                    <a:latin typeface="Adobe Devanagari" panose="02040503050201020203" pitchFamily="18" charset="0"/>
                    <a:cs typeface="Adobe Devanagari" panose="02040503050201020203" pitchFamily="18" charset="0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1216C04-0CF6-4FD8-AF40-F778E12F9F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815" y="1126303"/>
                  <a:ext cx="337652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419A71F-5C69-488D-9596-8061A35A779F}"/>
              </a:ext>
            </a:extLst>
          </p:cNvPr>
          <p:cNvSpPr/>
          <p:nvPr/>
        </p:nvSpPr>
        <p:spPr>
          <a:xfrm>
            <a:off x="6812314" y="1704510"/>
            <a:ext cx="837630" cy="261890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6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7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8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9F570A-F2C5-4AC3-A39C-2F9FEF030BAB}"/>
              </a:ext>
            </a:extLst>
          </p:cNvPr>
          <p:cNvSpPr txBox="1"/>
          <p:nvPr/>
        </p:nvSpPr>
        <p:spPr>
          <a:xfrm>
            <a:off x="7032998" y="1473674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Z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63C4686-6525-463F-ADF3-33384EDD5CFF}"/>
              </a:ext>
            </a:extLst>
          </p:cNvPr>
          <p:cNvSpPr/>
          <p:nvPr/>
        </p:nvSpPr>
        <p:spPr>
          <a:xfrm>
            <a:off x="8518307" y="1704507"/>
            <a:ext cx="837630" cy="26189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CDB336-ADB5-45AA-BF1F-A292B6C4C256}"/>
              </a:ext>
            </a:extLst>
          </p:cNvPr>
          <p:cNvSpPr txBox="1"/>
          <p:nvPr/>
        </p:nvSpPr>
        <p:spPr>
          <a:xfrm>
            <a:off x="8761544" y="1473674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51C49FE-640F-4850-A8EA-573F63458F2F}"/>
              </a:ext>
            </a:extLst>
          </p:cNvPr>
          <p:cNvGrpSpPr/>
          <p:nvPr/>
        </p:nvGrpSpPr>
        <p:grpSpPr>
          <a:xfrm>
            <a:off x="7432848" y="1122784"/>
            <a:ext cx="1359408" cy="464753"/>
            <a:chOff x="2548128" y="1126303"/>
            <a:chExt cx="1359408" cy="464753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4D3B765D-480C-45B0-ADE6-1C0283DC81D2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5F61DA8-7D1D-42A5-B08D-32547F4AB377}"/>
                    </a:ext>
                  </a:extLst>
                </p:cNvPr>
                <p:cNvSpPr txBox="1"/>
                <p:nvPr/>
              </p:nvSpPr>
              <p:spPr>
                <a:xfrm>
                  <a:off x="3116815" y="1126303"/>
                  <a:ext cx="337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ko-KR" altLang="en-US" i="1" dirty="0">
                    <a:latin typeface="Adobe Devanagari" panose="02040503050201020203" pitchFamily="18" charset="0"/>
                    <a:cs typeface="Adobe Devanagari" panose="02040503050201020203" pitchFamily="18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5F61DA8-7D1D-42A5-B08D-32547F4AB3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815" y="1126303"/>
                  <a:ext cx="337652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5272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84F9780-8FDC-42AE-AF6A-F3C7D7BBFC02}"/>
              </a:ext>
            </a:extLst>
          </p:cNvPr>
          <p:cNvSpPr/>
          <p:nvPr/>
        </p:nvSpPr>
        <p:spPr>
          <a:xfrm>
            <a:off x="10269406" y="1704510"/>
            <a:ext cx="837630" cy="261890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468F6F-BDCA-43C7-899C-6C309E51A41A}"/>
              </a:ext>
            </a:extLst>
          </p:cNvPr>
          <p:cNvSpPr txBox="1"/>
          <p:nvPr/>
        </p:nvSpPr>
        <p:spPr>
          <a:xfrm>
            <a:off x="10490090" y="1473674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D3B4B89-6C15-4703-B71A-9BF38E219E4C}"/>
              </a:ext>
            </a:extLst>
          </p:cNvPr>
          <p:cNvGrpSpPr/>
          <p:nvPr/>
        </p:nvGrpSpPr>
        <p:grpSpPr>
          <a:xfrm>
            <a:off x="9157806" y="1075076"/>
            <a:ext cx="1359408" cy="464750"/>
            <a:chOff x="2548128" y="1126306"/>
            <a:chExt cx="1359408" cy="464750"/>
          </a:xfrm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0B16FEF-576D-4235-A46D-E34B3FD0A3D6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8F4B567-D6A8-43B8-A3FA-18AECE1A47BC}"/>
                    </a:ext>
                  </a:extLst>
                </p:cNvPr>
                <p:cNvSpPr txBox="1"/>
                <p:nvPr/>
              </p:nvSpPr>
              <p:spPr>
                <a:xfrm>
                  <a:off x="3059006" y="1126306"/>
                  <a:ext cx="3376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ko-KR" altLang="en-US" i="1" dirty="0">
                    <a:latin typeface="Adobe Devanagari" panose="02040503050201020203" pitchFamily="18" charset="0"/>
                    <a:cs typeface="Adobe Devanagari" panose="02040503050201020203" pitchFamily="18" charset="0"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8F4B567-D6A8-43B8-A3FA-18AECE1A47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006" y="1126306"/>
                  <a:ext cx="33765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455" r="-52727"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61696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A511B38-535D-4728-92DA-77BC140A6A0A}"/>
              </a:ext>
            </a:extLst>
          </p:cNvPr>
          <p:cNvSpPr/>
          <p:nvPr/>
        </p:nvSpPr>
        <p:spPr>
          <a:xfrm>
            <a:off x="2524585" y="1381659"/>
            <a:ext cx="837630" cy="317085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0C3F3-25A2-4EF5-8547-C64A1FB838D4}"/>
              </a:ext>
            </a:extLst>
          </p:cNvPr>
          <p:cNvSpPr txBox="1"/>
          <p:nvPr/>
        </p:nvSpPr>
        <p:spPr>
          <a:xfrm>
            <a:off x="2767822" y="1150826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BFD8939-A233-4D85-8EA4-5E44E3AC9F0E}"/>
              </a:ext>
            </a:extLst>
          </p:cNvPr>
          <p:cNvGrpSpPr/>
          <p:nvPr/>
        </p:nvGrpSpPr>
        <p:grpSpPr>
          <a:xfrm>
            <a:off x="1439126" y="799936"/>
            <a:ext cx="1359408" cy="464753"/>
            <a:chOff x="2548128" y="1126303"/>
            <a:chExt cx="1359408" cy="464753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18793B4D-CD1F-4664-8FFF-EB83FB4B2A86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A7CC50-0CC2-459C-A06F-F23FC9035BFD}"/>
                </a:ext>
              </a:extLst>
            </p:cNvPr>
            <p:cNvSpPr txBox="1"/>
            <p:nvPr/>
          </p:nvSpPr>
          <p:spPr>
            <a:xfrm>
              <a:off x="3116815" y="1126303"/>
              <a:ext cx="33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f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97E2C25-92C9-41DA-98F0-C84403E7BE1B}"/>
              </a:ext>
            </a:extLst>
          </p:cNvPr>
          <p:cNvSpPr/>
          <p:nvPr/>
        </p:nvSpPr>
        <p:spPr>
          <a:xfrm>
            <a:off x="824716" y="1357627"/>
            <a:ext cx="837630" cy="319488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EB9AFB-940F-44EF-A071-3FC8D1EF10D8}"/>
              </a:ext>
            </a:extLst>
          </p:cNvPr>
          <p:cNvSpPr txBox="1"/>
          <p:nvPr/>
        </p:nvSpPr>
        <p:spPr>
          <a:xfrm>
            <a:off x="1045400" y="1126791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A460B7E-7420-43F3-9EF0-060695E502A0}"/>
              </a:ext>
            </a:extLst>
          </p:cNvPr>
          <p:cNvCxnSpPr>
            <a:cxnSpLocks/>
          </p:cNvCxnSpPr>
          <p:nvPr/>
        </p:nvCxnSpPr>
        <p:spPr>
          <a:xfrm>
            <a:off x="1395514" y="2952891"/>
            <a:ext cx="14030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257CAEE-2FB8-45CE-BE9B-AF8540839F9E}"/>
              </a:ext>
            </a:extLst>
          </p:cNvPr>
          <p:cNvSpPr/>
          <p:nvPr/>
        </p:nvSpPr>
        <p:spPr>
          <a:xfrm>
            <a:off x="6707447" y="1357627"/>
            <a:ext cx="837630" cy="317085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3B4DE3F-5A5C-46B7-BEBC-A291746B8436}"/>
              </a:ext>
            </a:extLst>
          </p:cNvPr>
          <p:cNvSpPr txBox="1"/>
          <p:nvPr/>
        </p:nvSpPr>
        <p:spPr>
          <a:xfrm>
            <a:off x="6950684" y="1126794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0293B8E-96E9-463D-90F7-5F6164F2F16E}"/>
              </a:ext>
            </a:extLst>
          </p:cNvPr>
          <p:cNvGrpSpPr/>
          <p:nvPr/>
        </p:nvGrpSpPr>
        <p:grpSpPr>
          <a:xfrm>
            <a:off x="5621988" y="775904"/>
            <a:ext cx="1359408" cy="464753"/>
            <a:chOff x="2548128" y="1126303"/>
            <a:chExt cx="1359408" cy="464753"/>
          </a:xfrm>
        </p:grpSpPr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736D7ED8-5E74-46E0-8E6F-FC6BEA1CA3C7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5C78F32-F3A9-43DF-8919-306B30C0C3EE}"/>
                </a:ext>
              </a:extLst>
            </p:cNvPr>
            <p:cNvSpPr txBox="1"/>
            <p:nvPr/>
          </p:nvSpPr>
          <p:spPr>
            <a:xfrm>
              <a:off x="3116815" y="1126303"/>
              <a:ext cx="33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f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CC0AF7A-5249-4F29-AC36-66734DF1EDAA}"/>
              </a:ext>
            </a:extLst>
          </p:cNvPr>
          <p:cNvCxnSpPr>
            <a:cxnSpLocks/>
          </p:cNvCxnSpPr>
          <p:nvPr/>
        </p:nvCxnSpPr>
        <p:spPr>
          <a:xfrm>
            <a:off x="5569187" y="3458059"/>
            <a:ext cx="1381497" cy="5352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5DAE521-E274-45DA-A7AF-CC30E89EDFBA}"/>
              </a:ext>
            </a:extLst>
          </p:cNvPr>
          <p:cNvSpPr/>
          <p:nvPr/>
        </p:nvSpPr>
        <p:spPr>
          <a:xfrm>
            <a:off x="5007578" y="1333595"/>
            <a:ext cx="837630" cy="319488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878AFC9-0702-4C49-89FC-A67F9C4F8D4D}"/>
              </a:ext>
            </a:extLst>
          </p:cNvPr>
          <p:cNvSpPr txBox="1"/>
          <p:nvPr/>
        </p:nvSpPr>
        <p:spPr>
          <a:xfrm>
            <a:off x="5228262" y="1102759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DC59E8B-2E12-4EA0-85F6-FC9E2CA654BE}"/>
              </a:ext>
            </a:extLst>
          </p:cNvPr>
          <p:cNvCxnSpPr>
            <a:cxnSpLocks/>
          </p:cNvCxnSpPr>
          <p:nvPr/>
        </p:nvCxnSpPr>
        <p:spPr>
          <a:xfrm flipV="1">
            <a:off x="5569260" y="3472291"/>
            <a:ext cx="1412136" cy="522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14D958A-110F-4976-A95E-325ED332BDC2}"/>
              </a:ext>
            </a:extLst>
          </p:cNvPr>
          <p:cNvCxnSpPr>
            <a:cxnSpLocks/>
          </p:cNvCxnSpPr>
          <p:nvPr/>
        </p:nvCxnSpPr>
        <p:spPr>
          <a:xfrm flipV="1">
            <a:off x="5569260" y="2408348"/>
            <a:ext cx="1412136" cy="522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3D3CFD6-A07B-43D0-9033-D09FBAF2000F}"/>
              </a:ext>
            </a:extLst>
          </p:cNvPr>
          <p:cNvCxnSpPr>
            <a:cxnSpLocks/>
          </p:cNvCxnSpPr>
          <p:nvPr/>
        </p:nvCxnSpPr>
        <p:spPr>
          <a:xfrm flipV="1">
            <a:off x="5569260" y="1861001"/>
            <a:ext cx="1412136" cy="522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1F6B89D-87EB-4A3A-B44C-7D6EFF1182D3}"/>
              </a:ext>
            </a:extLst>
          </p:cNvPr>
          <p:cNvCxnSpPr>
            <a:cxnSpLocks/>
          </p:cNvCxnSpPr>
          <p:nvPr/>
        </p:nvCxnSpPr>
        <p:spPr>
          <a:xfrm>
            <a:off x="5569187" y="1813227"/>
            <a:ext cx="1376313" cy="1057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7C10A4BF-070F-4196-9640-5A5C1DF7859E}"/>
              </a:ext>
            </a:extLst>
          </p:cNvPr>
          <p:cNvSpPr/>
          <p:nvPr/>
        </p:nvSpPr>
        <p:spPr>
          <a:xfrm>
            <a:off x="10890375" y="1360180"/>
            <a:ext cx="837630" cy="317085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20AD44E-858F-4DB0-8238-B9AE616D40D3}"/>
              </a:ext>
            </a:extLst>
          </p:cNvPr>
          <p:cNvSpPr txBox="1"/>
          <p:nvPr/>
        </p:nvSpPr>
        <p:spPr>
          <a:xfrm>
            <a:off x="11133612" y="1129347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77BA18BA-B552-46DF-93EF-26DCC13047C2}"/>
              </a:ext>
            </a:extLst>
          </p:cNvPr>
          <p:cNvGrpSpPr/>
          <p:nvPr/>
        </p:nvGrpSpPr>
        <p:grpSpPr>
          <a:xfrm>
            <a:off x="9804916" y="778457"/>
            <a:ext cx="1359408" cy="464753"/>
            <a:chOff x="2548128" y="1126303"/>
            <a:chExt cx="1359408" cy="464753"/>
          </a:xfrm>
        </p:grpSpPr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746E8860-5F31-4239-8021-2C084E6F5E79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2588EC3-62E6-4E8B-AFD7-6ED31FD506E0}"/>
                </a:ext>
              </a:extLst>
            </p:cNvPr>
            <p:cNvSpPr txBox="1"/>
            <p:nvPr/>
          </p:nvSpPr>
          <p:spPr>
            <a:xfrm>
              <a:off x="3116815" y="1126303"/>
              <a:ext cx="33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f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B10B4A19-7155-4290-A041-318538FAC9C4}"/>
              </a:ext>
            </a:extLst>
          </p:cNvPr>
          <p:cNvSpPr/>
          <p:nvPr/>
        </p:nvSpPr>
        <p:spPr>
          <a:xfrm>
            <a:off x="9190506" y="1336148"/>
            <a:ext cx="837630" cy="319488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0124791-C82C-43D4-AF33-CFF8507DFA31}"/>
              </a:ext>
            </a:extLst>
          </p:cNvPr>
          <p:cNvSpPr txBox="1"/>
          <p:nvPr/>
        </p:nvSpPr>
        <p:spPr>
          <a:xfrm>
            <a:off x="9411190" y="110531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3444C5F6-9EA4-4C54-8C76-795F80D85130}"/>
              </a:ext>
            </a:extLst>
          </p:cNvPr>
          <p:cNvCxnSpPr>
            <a:cxnSpLocks/>
          </p:cNvCxnSpPr>
          <p:nvPr/>
        </p:nvCxnSpPr>
        <p:spPr>
          <a:xfrm>
            <a:off x="9831550" y="2894505"/>
            <a:ext cx="13629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1A10624C-73EF-4DD3-B24F-01053BCCAE4A}"/>
              </a:ext>
            </a:extLst>
          </p:cNvPr>
          <p:cNvCxnSpPr>
            <a:cxnSpLocks/>
          </p:cNvCxnSpPr>
          <p:nvPr/>
        </p:nvCxnSpPr>
        <p:spPr>
          <a:xfrm flipV="1">
            <a:off x="9804916" y="2357252"/>
            <a:ext cx="1389630" cy="11008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20B28F0C-224E-4CA8-8A56-5B3C8BF03B5F}"/>
              </a:ext>
            </a:extLst>
          </p:cNvPr>
          <p:cNvCxnSpPr>
            <a:cxnSpLocks/>
          </p:cNvCxnSpPr>
          <p:nvPr/>
        </p:nvCxnSpPr>
        <p:spPr>
          <a:xfrm>
            <a:off x="9818233" y="2373860"/>
            <a:ext cx="1376313" cy="1057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1799325-821D-4B9E-A852-FE735E8340B3}"/>
              </a:ext>
            </a:extLst>
          </p:cNvPr>
          <p:cNvCxnSpPr>
            <a:cxnSpLocks/>
          </p:cNvCxnSpPr>
          <p:nvPr/>
        </p:nvCxnSpPr>
        <p:spPr>
          <a:xfrm flipV="1">
            <a:off x="9804916" y="1897570"/>
            <a:ext cx="1359408" cy="20975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2C96AC26-56C1-4C55-99B0-430EC9F02C49}"/>
              </a:ext>
            </a:extLst>
          </p:cNvPr>
          <p:cNvCxnSpPr>
            <a:cxnSpLocks/>
          </p:cNvCxnSpPr>
          <p:nvPr/>
        </p:nvCxnSpPr>
        <p:spPr>
          <a:xfrm>
            <a:off x="9818233" y="1807918"/>
            <a:ext cx="1389630" cy="2185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624BA6F-AEE1-4071-B269-DE5D35390AF0}"/>
              </a:ext>
            </a:extLst>
          </p:cNvPr>
          <p:cNvCxnSpPr>
            <a:cxnSpLocks/>
          </p:cNvCxnSpPr>
          <p:nvPr/>
        </p:nvCxnSpPr>
        <p:spPr>
          <a:xfrm>
            <a:off x="1385354" y="3482451"/>
            <a:ext cx="14030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740C5C2-A404-4EAD-9896-649F5D506004}"/>
              </a:ext>
            </a:extLst>
          </p:cNvPr>
          <p:cNvCxnSpPr>
            <a:cxnSpLocks/>
          </p:cNvCxnSpPr>
          <p:nvPr/>
        </p:nvCxnSpPr>
        <p:spPr>
          <a:xfrm>
            <a:off x="1395514" y="1861001"/>
            <a:ext cx="14030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A27E782-E46A-4129-8C1F-7320FC5335DB}"/>
              </a:ext>
            </a:extLst>
          </p:cNvPr>
          <p:cNvCxnSpPr>
            <a:cxnSpLocks/>
          </p:cNvCxnSpPr>
          <p:nvPr/>
        </p:nvCxnSpPr>
        <p:spPr>
          <a:xfrm>
            <a:off x="1385354" y="2390561"/>
            <a:ext cx="14030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1D1DFA3-1507-41AE-BE4D-1B987BC6C59F}"/>
              </a:ext>
            </a:extLst>
          </p:cNvPr>
          <p:cNvCxnSpPr>
            <a:cxnSpLocks/>
          </p:cNvCxnSpPr>
          <p:nvPr/>
        </p:nvCxnSpPr>
        <p:spPr>
          <a:xfrm>
            <a:off x="1385354" y="4031479"/>
            <a:ext cx="14030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0146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A511B38-535D-4728-92DA-77BC140A6A0A}"/>
              </a:ext>
            </a:extLst>
          </p:cNvPr>
          <p:cNvSpPr/>
          <p:nvPr/>
        </p:nvSpPr>
        <p:spPr>
          <a:xfrm>
            <a:off x="2524585" y="1381659"/>
            <a:ext cx="837630" cy="317085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0C3F3-25A2-4EF5-8547-C64A1FB838D4}"/>
              </a:ext>
            </a:extLst>
          </p:cNvPr>
          <p:cNvSpPr txBox="1"/>
          <p:nvPr/>
        </p:nvSpPr>
        <p:spPr>
          <a:xfrm>
            <a:off x="2767822" y="1150826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BFD8939-A233-4D85-8EA4-5E44E3AC9F0E}"/>
              </a:ext>
            </a:extLst>
          </p:cNvPr>
          <p:cNvGrpSpPr/>
          <p:nvPr/>
        </p:nvGrpSpPr>
        <p:grpSpPr>
          <a:xfrm>
            <a:off x="1439126" y="799936"/>
            <a:ext cx="1359408" cy="464753"/>
            <a:chOff x="2548128" y="1126303"/>
            <a:chExt cx="1359408" cy="464753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18793B4D-CD1F-4664-8FFF-EB83FB4B2A86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A7CC50-0CC2-459C-A06F-F23FC9035BFD}"/>
                </a:ext>
              </a:extLst>
            </p:cNvPr>
            <p:cNvSpPr txBox="1"/>
            <p:nvPr/>
          </p:nvSpPr>
          <p:spPr>
            <a:xfrm>
              <a:off x="3116815" y="1126303"/>
              <a:ext cx="33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f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5082B10-51C1-454A-BCA6-CC87A6382AB1}"/>
              </a:ext>
            </a:extLst>
          </p:cNvPr>
          <p:cNvCxnSpPr>
            <a:cxnSpLocks/>
          </p:cNvCxnSpPr>
          <p:nvPr/>
        </p:nvCxnSpPr>
        <p:spPr>
          <a:xfrm>
            <a:off x="1386325" y="3482091"/>
            <a:ext cx="1381497" cy="5352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97E2C25-92C9-41DA-98F0-C84403E7BE1B}"/>
              </a:ext>
            </a:extLst>
          </p:cNvPr>
          <p:cNvSpPr/>
          <p:nvPr/>
        </p:nvSpPr>
        <p:spPr>
          <a:xfrm>
            <a:off x="824716" y="1357627"/>
            <a:ext cx="837630" cy="319488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EB9AFB-940F-44EF-A071-3FC8D1EF10D8}"/>
              </a:ext>
            </a:extLst>
          </p:cNvPr>
          <p:cNvSpPr txBox="1"/>
          <p:nvPr/>
        </p:nvSpPr>
        <p:spPr>
          <a:xfrm>
            <a:off x="1045400" y="1126791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81DC7A8-20C6-46D0-A421-8CEB01F71F6D}"/>
              </a:ext>
            </a:extLst>
          </p:cNvPr>
          <p:cNvCxnSpPr>
            <a:cxnSpLocks/>
          </p:cNvCxnSpPr>
          <p:nvPr/>
        </p:nvCxnSpPr>
        <p:spPr>
          <a:xfrm flipV="1">
            <a:off x="1386398" y="3496323"/>
            <a:ext cx="1412136" cy="522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2BBC0B5-778E-4183-8255-2002E165947B}"/>
              </a:ext>
            </a:extLst>
          </p:cNvPr>
          <p:cNvCxnSpPr>
            <a:cxnSpLocks/>
          </p:cNvCxnSpPr>
          <p:nvPr/>
        </p:nvCxnSpPr>
        <p:spPr>
          <a:xfrm>
            <a:off x="1386325" y="1854741"/>
            <a:ext cx="1381497" cy="5352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691D4F4-8A9C-4DEF-B865-1A86C70FB7DE}"/>
              </a:ext>
            </a:extLst>
          </p:cNvPr>
          <p:cNvCxnSpPr>
            <a:cxnSpLocks/>
          </p:cNvCxnSpPr>
          <p:nvPr/>
        </p:nvCxnSpPr>
        <p:spPr>
          <a:xfrm flipV="1">
            <a:off x="1386398" y="1868973"/>
            <a:ext cx="1412136" cy="522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A460B7E-7420-43F3-9EF0-060695E502A0}"/>
              </a:ext>
            </a:extLst>
          </p:cNvPr>
          <p:cNvCxnSpPr>
            <a:cxnSpLocks/>
          </p:cNvCxnSpPr>
          <p:nvPr/>
        </p:nvCxnSpPr>
        <p:spPr>
          <a:xfrm>
            <a:off x="1395514" y="2952891"/>
            <a:ext cx="14030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257CAEE-2FB8-45CE-BE9B-AF8540839F9E}"/>
              </a:ext>
            </a:extLst>
          </p:cNvPr>
          <p:cNvSpPr/>
          <p:nvPr/>
        </p:nvSpPr>
        <p:spPr>
          <a:xfrm>
            <a:off x="6707447" y="1357627"/>
            <a:ext cx="837630" cy="317085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3B4DE3F-5A5C-46B7-BEBC-A291746B8436}"/>
              </a:ext>
            </a:extLst>
          </p:cNvPr>
          <p:cNvSpPr txBox="1"/>
          <p:nvPr/>
        </p:nvSpPr>
        <p:spPr>
          <a:xfrm>
            <a:off x="6950684" y="1126794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0293B8E-96E9-463D-90F7-5F6164F2F16E}"/>
              </a:ext>
            </a:extLst>
          </p:cNvPr>
          <p:cNvGrpSpPr/>
          <p:nvPr/>
        </p:nvGrpSpPr>
        <p:grpSpPr>
          <a:xfrm>
            <a:off x="5621988" y="775904"/>
            <a:ext cx="1359408" cy="464753"/>
            <a:chOff x="2548128" y="1126303"/>
            <a:chExt cx="1359408" cy="464753"/>
          </a:xfrm>
        </p:grpSpPr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736D7ED8-5E74-46E0-8E6F-FC6BEA1CA3C7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5C78F32-F3A9-43DF-8919-306B30C0C3EE}"/>
                </a:ext>
              </a:extLst>
            </p:cNvPr>
            <p:cNvSpPr txBox="1"/>
            <p:nvPr/>
          </p:nvSpPr>
          <p:spPr>
            <a:xfrm>
              <a:off x="3116815" y="1126303"/>
              <a:ext cx="33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f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5DAE521-E274-45DA-A7AF-CC30E89EDFBA}"/>
              </a:ext>
            </a:extLst>
          </p:cNvPr>
          <p:cNvSpPr/>
          <p:nvPr/>
        </p:nvSpPr>
        <p:spPr>
          <a:xfrm>
            <a:off x="5007578" y="1333595"/>
            <a:ext cx="837630" cy="319488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878AFC9-0702-4C49-89FC-A67F9C4F8D4D}"/>
              </a:ext>
            </a:extLst>
          </p:cNvPr>
          <p:cNvSpPr txBox="1"/>
          <p:nvPr/>
        </p:nvSpPr>
        <p:spPr>
          <a:xfrm>
            <a:off x="5228262" y="1102759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14D958A-110F-4976-A95E-325ED332BDC2}"/>
              </a:ext>
            </a:extLst>
          </p:cNvPr>
          <p:cNvCxnSpPr>
            <a:cxnSpLocks/>
          </p:cNvCxnSpPr>
          <p:nvPr/>
        </p:nvCxnSpPr>
        <p:spPr>
          <a:xfrm flipV="1">
            <a:off x="5569260" y="2408348"/>
            <a:ext cx="1412136" cy="522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7C10A4BF-070F-4196-9640-5A5C1DF7859E}"/>
              </a:ext>
            </a:extLst>
          </p:cNvPr>
          <p:cNvSpPr/>
          <p:nvPr/>
        </p:nvSpPr>
        <p:spPr>
          <a:xfrm>
            <a:off x="10890375" y="1360180"/>
            <a:ext cx="837630" cy="317085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20AD44E-858F-4DB0-8238-B9AE616D40D3}"/>
              </a:ext>
            </a:extLst>
          </p:cNvPr>
          <p:cNvSpPr txBox="1"/>
          <p:nvPr/>
        </p:nvSpPr>
        <p:spPr>
          <a:xfrm>
            <a:off x="11133612" y="1129347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77BA18BA-B552-46DF-93EF-26DCC13047C2}"/>
              </a:ext>
            </a:extLst>
          </p:cNvPr>
          <p:cNvGrpSpPr/>
          <p:nvPr/>
        </p:nvGrpSpPr>
        <p:grpSpPr>
          <a:xfrm>
            <a:off x="9804916" y="778457"/>
            <a:ext cx="1359408" cy="464753"/>
            <a:chOff x="2548128" y="1126303"/>
            <a:chExt cx="1359408" cy="464753"/>
          </a:xfrm>
        </p:grpSpPr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746E8860-5F31-4239-8021-2C084E6F5E79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2588EC3-62E6-4E8B-AFD7-6ED31FD506E0}"/>
                </a:ext>
              </a:extLst>
            </p:cNvPr>
            <p:cNvSpPr txBox="1"/>
            <p:nvPr/>
          </p:nvSpPr>
          <p:spPr>
            <a:xfrm>
              <a:off x="3116815" y="1126303"/>
              <a:ext cx="33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f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B10B4A19-7155-4290-A041-318538FAC9C4}"/>
              </a:ext>
            </a:extLst>
          </p:cNvPr>
          <p:cNvSpPr/>
          <p:nvPr/>
        </p:nvSpPr>
        <p:spPr>
          <a:xfrm>
            <a:off x="9190506" y="1336148"/>
            <a:ext cx="837630" cy="319488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0124791-C82C-43D4-AF33-CFF8507DFA31}"/>
              </a:ext>
            </a:extLst>
          </p:cNvPr>
          <p:cNvSpPr txBox="1"/>
          <p:nvPr/>
        </p:nvSpPr>
        <p:spPr>
          <a:xfrm>
            <a:off x="9411190" y="110531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3444C5F6-9EA4-4C54-8C76-795F80D85130}"/>
              </a:ext>
            </a:extLst>
          </p:cNvPr>
          <p:cNvCxnSpPr>
            <a:cxnSpLocks/>
          </p:cNvCxnSpPr>
          <p:nvPr/>
        </p:nvCxnSpPr>
        <p:spPr>
          <a:xfrm>
            <a:off x="9831550" y="2894505"/>
            <a:ext cx="13629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0D25EB94-6082-4CDC-9992-69C00FFA724F}"/>
              </a:ext>
            </a:extLst>
          </p:cNvPr>
          <p:cNvCxnSpPr>
            <a:cxnSpLocks/>
          </p:cNvCxnSpPr>
          <p:nvPr/>
        </p:nvCxnSpPr>
        <p:spPr>
          <a:xfrm>
            <a:off x="5569260" y="2357252"/>
            <a:ext cx="1412136" cy="1057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27E7A960-93DE-42A5-8951-5D173C9A3A67}"/>
              </a:ext>
            </a:extLst>
          </p:cNvPr>
          <p:cNvCxnSpPr>
            <a:cxnSpLocks/>
          </p:cNvCxnSpPr>
          <p:nvPr/>
        </p:nvCxnSpPr>
        <p:spPr>
          <a:xfrm flipV="1">
            <a:off x="5567786" y="1846349"/>
            <a:ext cx="1370769" cy="15684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C76519AC-B02C-470C-9779-2689FA71F7A1}"/>
              </a:ext>
            </a:extLst>
          </p:cNvPr>
          <p:cNvCxnSpPr>
            <a:cxnSpLocks/>
          </p:cNvCxnSpPr>
          <p:nvPr/>
        </p:nvCxnSpPr>
        <p:spPr>
          <a:xfrm>
            <a:off x="5548925" y="1793359"/>
            <a:ext cx="1389630" cy="2185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0C076C46-02ED-45A0-9376-64E1A6DD415B}"/>
              </a:ext>
            </a:extLst>
          </p:cNvPr>
          <p:cNvCxnSpPr>
            <a:cxnSpLocks/>
          </p:cNvCxnSpPr>
          <p:nvPr/>
        </p:nvCxnSpPr>
        <p:spPr>
          <a:xfrm flipV="1">
            <a:off x="5548925" y="2928141"/>
            <a:ext cx="1389630" cy="11008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34DF3D20-DDE5-4B6C-A686-938B825FC7AD}"/>
              </a:ext>
            </a:extLst>
          </p:cNvPr>
          <p:cNvCxnSpPr>
            <a:cxnSpLocks/>
          </p:cNvCxnSpPr>
          <p:nvPr/>
        </p:nvCxnSpPr>
        <p:spPr>
          <a:xfrm flipV="1">
            <a:off x="9818233" y="3009596"/>
            <a:ext cx="1376313" cy="497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415B3C8F-E6B3-4592-899C-39C0E23F8300}"/>
              </a:ext>
            </a:extLst>
          </p:cNvPr>
          <p:cNvCxnSpPr>
            <a:cxnSpLocks/>
          </p:cNvCxnSpPr>
          <p:nvPr/>
        </p:nvCxnSpPr>
        <p:spPr>
          <a:xfrm>
            <a:off x="9827671" y="2344547"/>
            <a:ext cx="1336653" cy="44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62BE4ECE-179D-43A4-B4E1-051E19760702}"/>
              </a:ext>
            </a:extLst>
          </p:cNvPr>
          <p:cNvCxnSpPr>
            <a:cxnSpLocks/>
          </p:cNvCxnSpPr>
          <p:nvPr/>
        </p:nvCxnSpPr>
        <p:spPr>
          <a:xfrm>
            <a:off x="9794487" y="4017300"/>
            <a:ext cx="14030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748067E0-ACEA-47D2-8472-49E94412CFA4}"/>
              </a:ext>
            </a:extLst>
          </p:cNvPr>
          <p:cNvCxnSpPr>
            <a:cxnSpLocks/>
          </p:cNvCxnSpPr>
          <p:nvPr/>
        </p:nvCxnSpPr>
        <p:spPr>
          <a:xfrm>
            <a:off x="9804879" y="1860609"/>
            <a:ext cx="14030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757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84881-86FB-4B79-BC65-88FB285F30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442BE6-5F85-401C-8D92-B3627B7BBE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96567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7EDA784-A44E-4FBD-BD37-D001F0567B5B}"/>
              </a:ext>
            </a:extLst>
          </p:cNvPr>
          <p:cNvSpPr/>
          <p:nvPr/>
        </p:nvSpPr>
        <p:spPr>
          <a:xfrm>
            <a:off x="4704643" y="1544717"/>
            <a:ext cx="837630" cy="11540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B496E-06D1-4FAE-BCCA-4DF9A33010DF}"/>
              </a:ext>
            </a:extLst>
          </p:cNvPr>
          <p:cNvSpPr txBox="1"/>
          <p:nvPr/>
        </p:nvSpPr>
        <p:spPr>
          <a:xfrm>
            <a:off x="4925327" y="1313882"/>
            <a:ext cx="36901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AFC3EE7-B05C-4C18-8077-DCC24C711C9D}"/>
              </a:ext>
            </a:extLst>
          </p:cNvPr>
          <p:cNvSpPr/>
          <p:nvPr/>
        </p:nvSpPr>
        <p:spPr>
          <a:xfrm>
            <a:off x="6461467" y="1544717"/>
            <a:ext cx="837630" cy="11540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7D7C81-DEF7-4107-B3FB-0C8988C7012F}"/>
              </a:ext>
            </a:extLst>
          </p:cNvPr>
          <p:cNvSpPr txBox="1"/>
          <p:nvPr/>
        </p:nvSpPr>
        <p:spPr>
          <a:xfrm>
            <a:off x="6682151" y="1313882"/>
            <a:ext cx="36099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23B8839-2480-4512-9A3E-56A21DF48E4A}"/>
              </a:ext>
            </a:extLst>
          </p:cNvPr>
          <p:cNvGrpSpPr/>
          <p:nvPr/>
        </p:nvGrpSpPr>
        <p:grpSpPr>
          <a:xfrm>
            <a:off x="5294339" y="964546"/>
            <a:ext cx="1359408" cy="464753"/>
            <a:chOff x="2548128" y="1126303"/>
            <a:chExt cx="1359408" cy="464753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4B96AC1E-5D95-4397-B516-5D2DCAA49CE4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3AA4C36-3148-4DD4-B25C-D3ADB19E64C8}"/>
                </a:ext>
              </a:extLst>
            </p:cNvPr>
            <p:cNvSpPr txBox="1"/>
            <p:nvPr/>
          </p:nvSpPr>
          <p:spPr>
            <a:xfrm>
              <a:off x="3116815" y="1126303"/>
              <a:ext cx="33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f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812C994-5D70-47B7-A346-0E3A9A722B08}"/>
              </a:ext>
            </a:extLst>
          </p:cNvPr>
          <p:cNvCxnSpPr>
            <a:cxnSpLocks/>
          </p:cNvCxnSpPr>
          <p:nvPr/>
        </p:nvCxnSpPr>
        <p:spPr>
          <a:xfrm>
            <a:off x="5279131" y="2109513"/>
            <a:ext cx="14030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2093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7EDA784-A44E-4FBD-BD37-D001F0567B5B}"/>
              </a:ext>
            </a:extLst>
          </p:cNvPr>
          <p:cNvSpPr/>
          <p:nvPr/>
        </p:nvSpPr>
        <p:spPr>
          <a:xfrm>
            <a:off x="3920361" y="1945278"/>
            <a:ext cx="837630" cy="11540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B496E-06D1-4FAE-BCCA-4DF9A33010DF}"/>
              </a:ext>
            </a:extLst>
          </p:cNvPr>
          <p:cNvSpPr txBox="1"/>
          <p:nvPr/>
        </p:nvSpPr>
        <p:spPr>
          <a:xfrm>
            <a:off x="4141045" y="1714443"/>
            <a:ext cx="36901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AFC3EE7-B05C-4C18-8077-DCC24C711C9D}"/>
              </a:ext>
            </a:extLst>
          </p:cNvPr>
          <p:cNvSpPr/>
          <p:nvPr/>
        </p:nvSpPr>
        <p:spPr>
          <a:xfrm>
            <a:off x="5677185" y="1945278"/>
            <a:ext cx="837630" cy="11540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z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7D7C81-DEF7-4107-B3FB-0C8988C7012F}"/>
              </a:ext>
            </a:extLst>
          </p:cNvPr>
          <p:cNvSpPr txBox="1"/>
          <p:nvPr/>
        </p:nvSpPr>
        <p:spPr>
          <a:xfrm>
            <a:off x="5897869" y="1714443"/>
            <a:ext cx="35137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Z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23B8839-2480-4512-9A3E-56A21DF48E4A}"/>
              </a:ext>
            </a:extLst>
          </p:cNvPr>
          <p:cNvGrpSpPr/>
          <p:nvPr/>
        </p:nvGrpSpPr>
        <p:grpSpPr>
          <a:xfrm>
            <a:off x="4510057" y="1365107"/>
            <a:ext cx="1359408" cy="464753"/>
            <a:chOff x="2548128" y="1126303"/>
            <a:chExt cx="1359408" cy="464753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4B96AC1E-5D95-4397-B516-5D2DCAA49CE4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3AA4C36-3148-4DD4-B25C-D3ADB19E64C8}"/>
                </a:ext>
              </a:extLst>
            </p:cNvPr>
            <p:cNvSpPr txBox="1"/>
            <p:nvPr/>
          </p:nvSpPr>
          <p:spPr>
            <a:xfrm>
              <a:off x="3116815" y="1126303"/>
              <a:ext cx="33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g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812C994-5D70-47B7-A346-0E3A9A722B08}"/>
              </a:ext>
            </a:extLst>
          </p:cNvPr>
          <p:cNvCxnSpPr>
            <a:cxnSpLocks/>
          </p:cNvCxnSpPr>
          <p:nvPr/>
        </p:nvCxnSpPr>
        <p:spPr>
          <a:xfrm>
            <a:off x="4510057" y="2510074"/>
            <a:ext cx="14030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B4395F84-2AB6-464E-91A9-B143C7ADDBBA}"/>
              </a:ext>
            </a:extLst>
          </p:cNvPr>
          <p:cNvSpPr/>
          <p:nvPr/>
        </p:nvSpPr>
        <p:spPr>
          <a:xfrm>
            <a:off x="6936297" y="2151259"/>
            <a:ext cx="995423" cy="717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CD182C3-7D11-4E8A-9CE6-6E10FAF3FC47}"/>
              </a:ext>
            </a:extLst>
          </p:cNvPr>
          <p:cNvSpPr/>
          <p:nvPr/>
        </p:nvSpPr>
        <p:spPr>
          <a:xfrm>
            <a:off x="8353202" y="1945278"/>
            <a:ext cx="837630" cy="11540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608565-718A-4694-9235-8DDCC3904F11}"/>
              </a:ext>
            </a:extLst>
          </p:cNvPr>
          <p:cNvSpPr txBox="1"/>
          <p:nvPr/>
        </p:nvSpPr>
        <p:spPr>
          <a:xfrm>
            <a:off x="8573886" y="1714443"/>
            <a:ext cx="36901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8B899EE-4811-4DFD-87F7-7AA5AF3A0968}"/>
              </a:ext>
            </a:extLst>
          </p:cNvPr>
          <p:cNvSpPr/>
          <p:nvPr/>
        </p:nvSpPr>
        <p:spPr>
          <a:xfrm>
            <a:off x="10110026" y="1945278"/>
            <a:ext cx="837630" cy="11540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89242C-CECC-41EB-8693-BCF96EC201E0}"/>
              </a:ext>
            </a:extLst>
          </p:cNvPr>
          <p:cNvSpPr txBox="1"/>
          <p:nvPr/>
        </p:nvSpPr>
        <p:spPr>
          <a:xfrm>
            <a:off x="10330710" y="1714443"/>
            <a:ext cx="35137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Z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72F2491-ABCB-496C-AE96-EB90AD6EF4EA}"/>
              </a:ext>
            </a:extLst>
          </p:cNvPr>
          <p:cNvGrpSpPr/>
          <p:nvPr/>
        </p:nvGrpSpPr>
        <p:grpSpPr>
          <a:xfrm>
            <a:off x="8942898" y="1365107"/>
            <a:ext cx="1359408" cy="464753"/>
            <a:chOff x="2548128" y="1126303"/>
            <a:chExt cx="1359408" cy="464753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002AFC7D-08A3-4DF9-A9CE-FD890987AF9C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3AC85D-826B-45B9-98C9-719BEB9ECAFA}"/>
                </a:ext>
              </a:extLst>
            </p:cNvPr>
            <p:cNvSpPr txBox="1"/>
            <p:nvPr/>
          </p:nvSpPr>
          <p:spPr>
            <a:xfrm>
              <a:off x="3016746" y="1126303"/>
              <a:ext cx="537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g º f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5923758-E17C-40C1-BE8E-D96049D4B31E}"/>
              </a:ext>
            </a:extLst>
          </p:cNvPr>
          <p:cNvCxnSpPr>
            <a:cxnSpLocks/>
          </p:cNvCxnSpPr>
          <p:nvPr/>
        </p:nvCxnSpPr>
        <p:spPr>
          <a:xfrm>
            <a:off x="8942898" y="2517225"/>
            <a:ext cx="14030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F370D8B-DCCC-46DF-91F6-90A7B04316EE}"/>
              </a:ext>
            </a:extLst>
          </p:cNvPr>
          <p:cNvSpPr/>
          <p:nvPr/>
        </p:nvSpPr>
        <p:spPr>
          <a:xfrm>
            <a:off x="525790" y="1945278"/>
            <a:ext cx="837630" cy="11540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5AF358-A08E-4C73-861E-41FC7FEB1B00}"/>
              </a:ext>
            </a:extLst>
          </p:cNvPr>
          <p:cNvSpPr txBox="1"/>
          <p:nvPr/>
        </p:nvSpPr>
        <p:spPr>
          <a:xfrm>
            <a:off x="746474" y="1714443"/>
            <a:ext cx="36901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22C75B5-EB7C-4C89-B213-FA54F0FC65E4}"/>
              </a:ext>
            </a:extLst>
          </p:cNvPr>
          <p:cNvSpPr/>
          <p:nvPr/>
        </p:nvSpPr>
        <p:spPr>
          <a:xfrm>
            <a:off x="2282614" y="1945278"/>
            <a:ext cx="837630" cy="11540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61D5D8-9838-44DB-B914-0E87306B0AE8}"/>
              </a:ext>
            </a:extLst>
          </p:cNvPr>
          <p:cNvSpPr txBox="1"/>
          <p:nvPr/>
        </p:nvSpPr>
        <p:spPr>
          <a:xfrm>
            <a:off x="2503298" y="1714443"/>
            <a:ext cx="36099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9FFC5EE-1EA4-4F30-9DA7-3BB61A04E59F}"/>
              </a:ext>
            </a:extLst>
          </p:cNvPr>
          <p:cNvGrpSpPr/>
          <p:nvPr/>
        </p:nvGrpSpPr>
        <p:grpSpPr>
          <a:xfrm>
            <a:off x="1115486" y="1365107"/>
            <a:ext cx="1359408" cy="464753"/>
            <a:chOff x="2548128" y="1126303"/>
            <a:chExt cx="1359408" cy="464753"/>
          </a:xfrm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8E64669B-3C07-40AF-BDF4-318FF227BAE3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35DD9F1-1E4C-403A-B2C7-0E5DD1F5E8C1}"/>
                </a:ext>
              </a:extLst>
            </p:cNvPr>
            <p:cNvSpPr txBox="1"/>
            <p:nvPr/>
          </p:nvSpPr>
          <p:spPr>
            <a:xfrm>
              <a:off x="3116815" y="1126303"/>
              <a:ext cx="33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f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50EE810-661A-49FC-BEEE-92A82FA2D7B2}"/>
              </a:ext>
            </a:extLst>
          </p:cNvPr>
          <p:cNvCxnSpPr>
            <a:cxnSpLocks/>
          </p:cNvCxnSpPr>
          <p:nvPr/>
        </p:nvCxnSpPr>
        <p:spPr>
          <a:xfrm>
            <a:off x="1100278" y="2510074"/>
            <a:ext cx="14030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637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7EDA784-A44E-4FBD-BD37-D001F0567B5B}"/>
              </a:ext>
            </a:extLst>
          </p:cNvPr>
          <p:cNvSpPr/>
          <p:nvPr/>
        </p:nvSpPr>
        <p:spPr>
          <a:xfrm>
            <a:off x="3920361" y="1945278"/>
            <a:ext cx="837630" cy="11540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B496E-06D1-4FAE-BCCA-4DF9A33010DF}"/>
              </a:ext>
            </a:extLst>
          </p:cNvPr>
          <p:cNvSpPr txBox="1"/>
          <p:nvPr/>
        </p:nvSpPr>
        <p:spPr>
          <a:xfrm>
            <a:off x="4141045" y="1714443"/>
            <a:ext cx="36901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AFC3EE7-B05C-4C18-8077-DCC24C711C9D}"/>
              </a:ext>
            </a:extLst>
          </p:cNvPr>
          <p:cNvSpPr/>
          <p:nvPr/>
        </p:nvSpPr>
        <p:spPr>
          <a:xfrm>
            <a:off x="5677185" y="1945278"/>
            <a:ext cx="837630" cy="11540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7D7C81-DEF7-4107-B3FB-0C8988C7012F}"/>
              </a:ext>
            </a:extLst>
          </p:cNvPr>
          <p:cNvSpPr txBox="1"/>
          <p:nvPr/>
        </p:nvSpPr>
        <p:spPr>
          <a:xfrm>
            <a:off x="5897869" y="1714443"/>
            <a:ext cx="36099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23B8839-2480-4512-9A3E-56A21DF48E4A}"/>
              </a:ext>
            </a:extLst>
          </p:cNvPr>
          <p:cNvGrpSpPr/>
          <p:nvPr/>
        </p:nvGrpSpPr>
        <p:grpSpPr>
          <a:xfrm>
            <a:off x="4510057" y="1365107"/>
            <a:ext cx="1359408" cy="464753"/>
            <a:chOff x="2548128" y="1126303"/>
            <a:chExt cx="1359408" cy="464753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4B96AC1E-5D95-4397-B516-5D2DCAA49CE4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3AA4C36-3148-4DD4-B25C-D3ADB19E64C8}"/>
                </a:ext>
              </a:extLst>
            </p:cNvPr>
            <p:cNvSpPr txBox="1"/>
            <p:nvPr/>
          </p:nvSpPr>
          <p:spPr>
            <a:xfrm>
              <a:off x="3116815" y="1126303"/>
              <a:ext cx="33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f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812C994-5D70-47B7-A346-0E3A9A722B08}"/>
              </a:ext>
            </a:extLst>
          </p:cNvPr>
          <p:cNvCxnSpPr>
            <a:cxnSpLocks/>
          </p:cNvCxnSpPr>
          <p:nvPr/>
        </p:nvCxnSpPr>
        <p:spPr>
          <a:xfrm>
            <a:off x="4510057" y="2510074"/>
            <a:ext cx="14030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B4395F84-2AB6-464E-91A9-B143C7ADDBBA}"/>
              </a:ext>
            </a:extLst>
          </p:cNvPr>
          <p:cNvSpPr/>
          <p:nvPr/>
        </p:nvSpPr>
        <p:spPr>
          <a:xfrm>
            <a:off x="6936297" y="2151259"/>
            <a:ext cx="995423" cy="717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CD182C3-7D11-4E8A-9CE6-6E10FAF3FC47}"/>
              </a:ext>
            </a:extLst>
          </p:cNvPr>
          <p:cNvSpPr/>
          <p:nvPr/>
        </p:nvSpPr>
        <p:spPr>
          <a:xfrm>
            <a:off x="8353202" y="1945278"/>
            <a:ext cx="837630" cy="11540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608565-718A-4694-9235-8DDCC3904F11}"/>
              </a:ext>
            </a:extLst>
          </p:cNvPr>
          <p:cNvSpPr txBox="1"/>
          <p:nvPr/>
        </p:nvSpPr>
        <p:spPr>
          <a:xfrm>
            <a:off x="8573886" y="1714443"/>
            <a:ext cx="36901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8B899EE-4811-4DFD-87F7-7AA5AF3A0968}"/>
              </a:ext>
            </a:extLst>
          </p:cNvPr>
          <p:cNvSpPr/>
          <p:nvPr/>
        </p:nvSpPr>
        <p:spPr>
          <a:xfrm>
            <a:off x="10110026" y="1945278"/>
            <a:ext cx="837630" cy="11540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89242C-CECC-41EB-8693-BCF96EC201E0}"/>
              </a:ext>
            </a:extLst>
          </p:cNvPr>
          <p:cNvSpPr txBox="1"/>
          <p:nvPr/>
        </p:nvSpPr>
        <p:spPr>
          <a:xfrm>
            <a:off x="10330710" y="1714443"/>
            <a:ext cx="36901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72F2491-ABCB-496C-AE96-EB90AD6EF4EA}"/>
              </a:ext>
            </a:extLst>
          </p:cNvPr>
          <p:cNvGrpSpPr/>
          <p:nvPr/>
        </p:nvGrpSpPr>
        <p:grpSpPr>
          <a:xfrm>
            <a:off x="8942898" y="1365107"/>
            <a:ext cx="1359408" cy="464753"/>
            <a:chOff x="2548128" y="1126303"/>
            <a:chExt cx="1359408" cy="464753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002AFC7D-08A3-4DF9-A9CE-FD890987AF9C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E3AC85D-826B-45B9-98C9-719BEB9ECAFA}"/>
                    </a:ext>
                  </a:extLst>
                </p:cNvPr>
                <p:cNvSpPr txBox="1"/>
                <p:nvPr/>
              </p:nvSpPr>
              <p:spPr>
                <a:xfrm>
                  <a:off x="3016746" y="1126303"/>
                  <a:ext cx="5377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Adobe Devanagari" panose="02040503050201020203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ko-KR" altLang="en-US" i="1" dirty="0">
                    <a:latin typeface="Adobe Devanagari" panose="02040503050201020203" pitchFamily="18" charset="0"/>
                    <a:cs typeface="Adobe Devanagari" panose="02040503050201020203" pitchFamily="18" charset="0"/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E3AC85D-826B-45B9-98C9-719BEB9ECA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6746" y="1126303"/>
                  <a:ext cx="53779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3409" b="-49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5923758-E17C-40C1-BE8E-D96049D4B31E}"/>
              </a:ext>
            </a:extLst>
          </p:cNvPr>
          <p:cNvCxnSpPr>
            <a:cxnSpLocks/>
          </p:cNvCxnSpPr>
          <p:nvPr/>
        </p:nvCxnSpPr>
        <p:spPr>
          <a:xfrm>
            <a:off x="8942898" y="2517225"/>
            <a:ext cx="14030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12DB298-C4DB-4199-93EF-CA1EAC2D6A55}"/>
              </a:ext>
            </a:extLst>
          </p:cNvPr>
          <p:cNvSpPr txBox="1"/>
          <p:nvPr/>
        </p:nvSpPr>
        <p:spPr>
          <a:xfrm>
            <a:off x="5189761" y="1258920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일대일대응</a:t>
            </a:r>
          </a:p>
        </p:txBody>
      </p:sp>
    </p:spTree>
    <p:extLst>
      <p:ext uri="{BB962C8B-B14F-4D97-AF65-F5344CB8AC3E}">
        <p14:creationId xmlns:p14="http://schemas.microsoft.com/office/powerpoint/2010/main" val="508442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7EDA784-A44E-4FBD-BD37-D001F0567B5B}"/>
              </a:ext>
            </a:extLst>
          </p:cNvPr>
          <p:cNvSpPr/>
          <p:nvPr/>
        </p:nvSpPr>
        <p:spPr>
          <a:xfrm>
            <a:off x="7178462" y="1091955"/>
            <a:ext cx="1278998" cy="371086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B496E-06D1-4FAE-BCCA-4DF9A33010DF}"/>
              </a:ext>
            </a:extLst>
          </p:cNvPr>
          <p:cNvSpPr txBox="1"/>
          <p:nvPr/>
        </p:nvSpPr>
        <p:spPr>
          <a:xfrm>
            <a:off x="7619830" y="861122"/>
            <a:ext cx="36901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FF930D5-BF2A-4409-B50A-61C0CA8DB56E}"/>
              </a:ext>
            </a:extLst>
          </p:cNvPr>
          <p:cNvSpPr/>
          <p:nvPr/>
        </p:nvSpPr>
        <p:spPr>
          <a:xfrm>
            <a:off x="9417115" y="1091956"/>
            <a:ext cx="1278998" cy="31782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E8DFDB-B86B-453B-821B-1D9908D8CF55}"/>
              </a:ext>
            </a:extLst>
          </p:cNvPr>
          <p:cNvSpPr txBox="1"/>
          <p:nvPr/>
        </p:nvSpPr>
        <p:spPr>
          <a:xfrm>
            <a:off x="9858483" y="861122"/>
            <a:ext cx="36099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07CCEC0-1CC2-4279-AA7A-660EE860D501}"/>
              </a:ext>
            </a:extLst>
          </p:cNvPr>
          <p:cNvCxnSpPr>
            <a:cxnSpLocks/>
          </p:cNvCxnSpPr>
          <p:nvPr/>
        </p:nvCxnSpPr>
        <p:spPr>
          <a:xfrm>
            <a:off x="8108852" y="1561166"/>
            <a:ext cx="17496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C415125-DFE3-4D15-BB61-C7F8293D7F0D}"/>
              </a:ext>
            </a:extLst>
          </p:cNvPr>
          <p:cNvCxnSpPr>
            <a:cxnSpLocks/>
          </p:cNvCxnSpPr>
          <p:nvPr/>
        </p:nvCxnSpPr>
        <p:spPr>
          <a:xfrm>
            <a:off x="8108852" y="2111581"/>
            <a:ext cx="17496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EF2CE8C-15A1-45F6-AFB2-376F5DF25B8B}"/>
              </a:ext>
            </a:extLst>
          </p:cNvPr>
          <p:cNvCxnSpPr>
            <a:cxnSpLocks/>
          </p:cNvCxnSpPr>
          <p:nvPr/>
        </p:nvCxnSpPr>
        <p:spPr>
          <a:xfrm flipV="1">
            <a:off x="8108852" y="2254929"/>
            <a:ext cx="1749631" cy="381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57D95D5-F089-437A-AB35-4713566A4AA1}"/>
              </a:ext>
            </a:extLst>
          </p:cNvPr>
          <p:cNvCxnSpPr>
            <a:cxnSpLocks/>
          </p:cNvCxnSpPr>
          <p:nvPr/>
        </p:nvCxnSpPr>
        <p:spPr>
          <a:xfrm flipV="1">
            <a:off x="8108852" y="2342415"/>
            <a:ext cx="1749631" cy="1301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5A44998-4A82-48E5-A252-2578B7C7EC90}"/>
              </a:ext>
            </a:extLst>
          </p:cNvPr>
          <p:cNvCxnSpPr>
            <a:cxnSpLocks/>
          </p:cNvCxnSpPr>
          <p:nvPr/>
        </p:nvCxnSpPr>
        <p:spPr>
          <a:xfrm flipV="1">
            <a:off x="8108851" y="2707877"/>
            <a:ext cx="1749631" cy="4122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C616650-A4D9-46AE-B880-39EC852C1BD3}"/>
              </a:ext>
            </a:extLst>
          </p:cNvPr>
          <p:cNvCxnSpPr>
            <a:cxnSpLocks/>
          </p:cNvCxnSpPr>
          <p:nvPr/>
        </p:nvCxnSpPr>
        <p:spPr>
          <a:xfrm flipV="1">
            <a:off x="8108851" y="3255428"/>
            <a:ext cx="1749631" cy="96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E7738C1-A0A1-4F98-8784-C5A1E024EB1E}"/>
              </a:ext>
            </a:extLst>
          </p:cNvPr>
          <p:cNvSpPr/>
          <p:nvPr/>
        </p:nvSpPr>
        <p:spPr>
          <a:xfrm>
            <a:off x="1201474" y="1322786"/>
            <a:ext cx="1278998" cy="371086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15A4D3-2B8C-4874-A0D4-412AD574C556}"/>
              </a:ext>
            </a:extLst>
          </p:cNvPr>
          <p:cNvSpPr txBox="1"/>
          <p:nvPr/>
        </p:nvSpPr>
        <p:spPr>
          <a:xfrm>
            <a:off x="1642842" y="1091953"/>
            <a:ext cx="36901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8D4229D-CE4B-4CFB-8845-235A4FEB15FC}"/>
              </a:ext>
            </a:extLst>
          </p:cNvPr>
          <p:cNvSpPr/>
          <p:nvPr/>
        </p:nvSpPr>
        <p:spPr>
          <a:xfrm>
            <a:off x="3440127" y="1322787"/>
            <a:ext cx="1278998" cy="31782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719779-DDAA-4AB7-968D-A67172212FCF}"/>
              </a:ext>
            </a:extLst>
          </p:cNvPr>
          <p:cNvSpPr txBox="1"/>
          <p:nvPr/>
        </p:nvSpPr>
        <p:spPr>
          <a:xfrm>
            <a:off x="3881495" y="1091953"/>
            <a:ext cx="36099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F4E8854-6916-435C-B1C7-53ED34127644}"/>
              </a:ext>
            </a:extLst>
          </p:cNvPr>
          <p:cNvCxnSpPr>
            <a:cxnSpLocks/>
          </p:cNvCxnSpPr>
          <p:nvPr/>
        </p:nvCxnSpPr>
        <p:spPr>
          <a:xfrm>
            <a:off x="2131864" y="1791997"/>
            <a:ext cx="17496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17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84881-86FB-4B79-BC65-88FB285F30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여러가지 함수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442BE6-5F85-401C-8D92-B3627B7BBE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various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24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C56CBE21-0610-4707-8128-4ED8A99E5E88}"/>
              </a:ext>
            </a:extLst>
          </p:cNvPr>
          <p:cNvSpPr/>
          <p:nvPr/>
        </p:nvSpPr>
        <p:spPr>
          <a:xfrm>
            <a:off x="3346879" y="1538005"/>
            <a:ext cx="3160450" cy="262430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A7677CC-AAF6-4014-A192-DF0DBCD9C474}"/>
              </a:ext>
            </a:extLst>
          </p:cNvPr>
          <p:cNvSpPr/>
          <p:nvPr/>
        </p:nvSpPr>
        <p:spPr>
          <a:xfrm>
            <a:off x="3915050" y="2045302"/>
            <a:ext cx="2024108" cy="16807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44C3FBE-66B4-4A7D-BC59-B58AA416B449}"/>
              </a:ext>
            </a:extLst>
          </p:cNvPr>
          <p:cNvSpPr/>
          <p:nvPr/>
        </p:nvSpPr>
        <p:spPr>
          <a:xfrm>
            <a:off x="2911873" y="1115711"/>
            <a:ext cx="4030462" cy="334672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46B2C-03EA-4C35-8383-ACDCD017B519}"/>
              </a:ext>
            </a:extLst>
          </p:cNvPr>
          <p:cNvSpPr txBox="1"/>
          <p:nvPr/>
        </p:nvSpPr>
        <p:spPr>
          <a:xfrm>
            <a:off x="4603939" y="931045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함수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6564E-932E-4D98-B100-582741E4028E}"/>
              </a:ext>
            </a:extLst>
          </p:cNvPr>
          <p:cNvSpPr txBox="1"/>
          <p:nvPr/>
        </p:nvSpPr>
        <p:spPr>
          <a:xfrm>
            <a:off x="4255973" y="1427008"/>
            <a:ext cx="13422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일대일함수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E36259-EC26-4C76-9B14-DF660C397368}"/>
              </a:ext>
            </a:extLst>
          </p:cNvPr>
          <p:cNvSpPr txBox="1"/>
          <p:nvPr/>
        </p:nvSpPr>
        <p:spPr>
          <a:xfrm>
            <a:off x="4255973" y="2013587"/>
            <a:ext cx="13422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일대일대응</a:t>
            </a:r>
          </a:p>
        </p:txBody>
      </p:sp>
    </p:spTree>
    <p:extLst>
      <p:ext uri="{BB962C8B-B14F-4D97-AF65-F5344CB8AC3E}">
        <p14:creationId xmlns:p14="http://schemas.microsoft.com/office/powerpoint/2010/main" val="115264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7EDA784-A44E-4FBD-BD37-D001F0567B5B}"/>
              </a:ext>
            </a:extLst>
          </p:cNvPr>
          <p:cNvSpPr/>
          <p:nvPr/>
        </p:nvSpPr>
        <p:spPr>
          <a:xfrm>
            <a:off x="398973" y="89664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a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b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B496E-06D1-4FAE-BCCA-4DF9A33010DF}"/>
              </a:ext>
            </a:extLst>
          </p:cNvPr>
          <p:cNvSpPr txBox="1"/>
          <p:nvPr/>
        </p:nvSpPr>
        <p:spPr>
          <a:xfrm>
            <a:off x="619657" y="66581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FCD3634-D458-466C-AA4B-41D6AC066807}"/>
              </a:ext>
            </a:extLst>
          </p:cNvPr>
          <p:cNvCxnSpPr>
            <a:cxnSpLocks/>
          </p:cNvCxnSpPr>
          <p:nvPr/>
        </p:nvCxnSpPr>
        <p:spPr>
          <a:xfrm>
            <a:off x="971206" y="1392490"/>
            <a:ext cx="1410104" cy="10311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AFC3EE7-B05C-4C18-8077-DCC24C711C9D}"/>
              </a:ext>
            </a:extLst>
          </p:cNvPr>
          <p:cNvSpPr/>
          <p:nvPr/>
        </p:nvSpPr>
        <p:spPr>
          <a:xfrm>
            <a:off x="2104966" y="896647"/>
            <a:ext cx="837630" cy="26544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7D7C81-DEF7-4107-B3FB-0C8988C7012F}"/>
              </a:ext>
            </a:extLst>
          </p:cNvPr>
          <p:cNvSpPr txBox="1"/>
          <p:nvPr/>
        </p:nvSpPr>
        <p:spPr>
          <a:xfrm>
            <a:off x="2325650" y="66581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8617B74-9C81-42CE-A7B1-98378D23ECC0}"/>
              </a:ext>
            </a:extLst>
          </p:cNvPr>
          <p:cNvCxnSpPr>
            <a:cxnSpLocks/>
          </p:cNvCxnSpPr>
          <p:nvPr/>
        </p:nvCxnSpPr>
        <p:spPr>
          <a:xfrm>
            <a:off x="962654" y="1938469"/>
            <a:ext cx="1418656" cy="5770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3A59E9C-99E5-446E-B7E9-1866C8AAF320}"/>
              </a:ext>
            </a:extLst>
          </p:cNvPr>
          <p:cNvCxnSpPr>
            <a:cxnSpLocks/>
          </p:cNvCxnSpPr>
          <p:nvPr/>
        </p:nvCxnSpPr>
        <p:spPr>
          <a:xfrm flipV="1">
            <a:off x="971531" y="1392490"/>
            <a:ext cx="1409779" cy="11230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537A741-A9FA-4777-BEF9-D1638837D303}"/>
              </a:ext>
            </a:extLst>
          </p:cNvPr>
          <p:cNvCxnSpPr>
            <a:cxnSpLocks/>
          </p:cNvCxnSpPr>
          <p:nvPr/>
        </p:nvCxnSpPr>
        <p:spPr>
          <a:xfrm>
            <a:off x="971206" y="2515516"/>
            <a:ext cx="1410104" cy="545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59F292CE-FED7-4940-B320-B56E15245BA2}"/>
              </a:ext>
            </a:extLst>
          </p:cNvPr>
          <p:cNvSpPr/>
          <p:nvPr/>
        </p:nvSpPr>
        <p:spPr>
          <a:xfrm>
            <a:off x="3921301" y="89664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a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b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05974C-2B5B-4548-97B5-0C599CF4A720}"/>
              </a:ext>
            </a:extLst>
          </p:cNvPr>
          <p:cNvSpPr txBox="1"/>
          <p:nvPr/>
        </p:nvSpPr>
        <p:spPr>
          <a:xfrm>
            <a:off x="4141985" y="66581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EDC8F6E-FA30-419C-9B8B-D7BA5E5A2A2D}"/>
              </a:ext>
            </a:extLst>
          </p:cNvPr>
          <p:cNvCxnSpPr>
            <a:cxnSpLocks/>
          </p:cNvCxnSpPr>
          <p:nvPr/>
        </p:nvCxnSpPr>
        <p:spPr>
          <a:xfrm>
            <a:off x="4493534" y="1392490"/>
            <a:ext cx="1410104" cy="10311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71A02834-6098-408A-BA1E-C7BAEC0846B0}"/>
              </a:ext>
            </a:extLst>
          </p:cNvPr>
          <p:cNvSpPr/>
          <p:nvPr/>
        </p:nvSpPr>
        <p:spPr>
          <a:xfrm>
            <a:off x="5627294" y="896647"/>
            <a:ext cx="837630" cy="26544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5598CD1-53FA-4D30-AABD-E8BDDEE24E5C}"/>
              </a:ext>
            </a:extLst>
          </p:cNvPr>
          <p:cNvSpPr txBox="1"/>
          <p:nvPr/>
        </p:nvSpPr>
        <p:spPr>
          <a:xfrm>
            <a:off x="5847978" y="66581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70F953C-2BDE-408B-A466-412A515EF5C4}"/>
              </a:ext>
            </a:extLst>
          </p:cNvPr>
          <p:cNvCxnSpPr>
            <a:cxnSpLocks/>
          </p:cNvCxnSpPr>
          <p:nvPr/>
        </p:nvCxnSpPr>
        <p:spPr>
          <a:xfrm>
            <a:off x="4484982" y="1938469"/>
            <a:ext cx="1418656" cy="5770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556E3C81-5167-43FA-ACF1-848A6A5CCE63}"/>
              </a:ext>
            </a:extLst>
          </p:cNvPr>
          <p:cNvCxnSpPr>
            <a:cxnSpLocks/>
          </p:cNvCxnSpPr>
          <p:nvPr/>
        </p:nvCxnSpPr>
        <p:spPr>
          <a:xfrm flipV="1">
            <a:off x="4493859" y="1392490"/>
            <a:ext cx="1409779" cy="11230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EF8EBF1F-C067-42BC-87FE-917F4728D9AA}"/>
              </a:ext>
            </a:extLst>
          </p:cNvPr>
          <p:cNvSpPr/>
          <p:nvPr/>
        </p:nvSpPr>
        <p:spPr>
          <a:xfrm>
            <a:off x="7443629" y="89664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a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b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B3387D-F4CB-472A-9115-5332EE7C2906}"/>
              </a:ext>
            </a:extLst>
          </p:cNvPr>
          <p:cNvSpPr txBox="1"/>
          <p:nvPr/>
        </p:nvSpPr>
        <p:spPr>
          <a:xfrm>
            <a:off x="7664313" y="66581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859E8FF-8576-40B3-9171-8215578B45AD}"/>
              </a:ext>
            </a:extLst>
          </p:cNvPr>
          <p:cNvCxnSpPr>
            <a:cxnSpLocks/>
          </p:cNvCxnSpPr>
          <p:nvPr/>
        </p:nvCxnSpPr>
        <p:spPr>
          <a:xfrm>
            <a:off x="8015862" y="1392490"/>
            <a:ext cx="1410104" cy="11230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966CA300-7B82-44AC-9819-CF152EBD0C43}"/>
              </a:ext>
            </a:extLst>
          </p:cNvPr>
          <p:cNvSpPr/>
          <p:nvPr/>
        </p:nvSpPr>
        <p:spPr>
          <a:xfrm>
            <a:off x="9149622" y="896647"/>
            <a:ext cx="837630" cy="26544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CFBABFA-FF6A-43DE-B386-1D9D8C5ECB3E}"/>
              </a:ext>
            </a:extLst>
          </p:cNvPr>
          <p:cNvSpPr txBox="1"/>
          <p:nvPr/>
        </p:nvSpPr>
        <p:spPr>
          <a:xfrm>
            <a:off x="9370306" y="66581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C1F0D9E2-CF16-4E19-8267-315430E14076}"/>
              </a:ext>
            </a:extLst>
          </p:cNvPr>
          <p:cNvCxnSpPr>
            <a:cxnSpLocks/>
          </p:cNvCxnSpPr>
          <p:nvPr/>
        </p:nvCxnSpPr>
        <p:spPr>
          <a:xfrm>
            <a:off x="8007310" y="1938469"/>
            <a:ext cx="14030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B54EC0D-FAD8-4662-82B7-6A47C2AB6A6E}"/>
              </a:ext>
            </a:extLst>
          </p:cNvPr>
          <p:cNvCxnSpPr>
            <a:cxnSpLocks/>
          </p:cNvCxnSpPr>
          <p:nvPr/>
        </p:nvCxnSpPr>
        <p:spPr>
          <a:xfrm flipV="1">
            <a:off x="8016187" y="1392490"/>
            <a:ext cx="1409779" cy="11230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A81B8361-9585-4682-BB31-2201B83FCE31}"/>
              </a:ext>
            </a:extLst>
          </p:cNvPr>
          <p:cNvSpPr/>
          <p:nvPr/>
        </p:nvSpPr>
        <p:spPr>
          <a:xfrm>
            <a:off x="10965957" y="89664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a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b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c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48E51EB-0E65-4D4A-9BAC-4B171C0384A8}"/>
              </a:ext>
            </a:extLst>
          </p:cNvPr>
          <p:cNvSpPr txBox="1"/>
          <p:nvPr/>
        </p:nvSpPr>
        <p:spPr>
          <a:xfrm>
            <a:off x="11186641" y="66581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7C8C678-9CC4-4695-8D89-611D4D72D5F7}"/>
              </a:ext>
            </a:extLst>
          </p:cNvPr>
          <p:cNvCxnSpPr>
            <a:cxnSpLocks/>
          </p:cNvCxnSpPr>
          <p:nvPr/>
        </p:nvCxnSpPr>
        <p:spPr>
          <a:xfrm>
            <a:off x="11538190" y="1392490"/>
            <a:ext cx="1410104" cy="11230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80760E6B-8429-48F8-8D1C-72D6488715BF}"/>
              </a:ext>
            </a:extLst>
          </p:cNvPr>
          <p:cNvSpPr/>
          <p:nvPr/>
        </p:nvSpPr>
        <p:spPr>
          <a:xfrm>
            <a:off x="12671950" y="89664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16E73D2-9D7B-4813-8721-422932488A38}"/>
              </a:ext>
            </a:extLst>
          </p:cNvPr>
          <p:cNvSpPr txBox="1"/>
          <p:nvPr/>
        </p:nvSpPr>
        <p:spPr>
          <a:xfrm>
            <a:off x="12892634" y="66581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8F5C68E-6D64-4796-BD54-850EAA9EEC6C}"/>
              </a:ext>
            </a:extLst>
          </p:cNvPr>
          <p:cNvCxnSpPr>
            <a:cxnSpLocks/>
          </p:cNvCxnSpPr>
          <p:nvPr/>
        </p:nvCxnSpPr>
        <p:spPr>
          <a:xfrm>
            <a:off x="11529638" y="1938469"/>
            <a:ext cx="14030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835DCE84-220A-4E9D-BBC6-5F3F215EADE8}"/>
              </a:ext>
            </a:extLst>
          </p:cNvPr>
          <p:cNvCxnSpPr>
            <a:cxnSpLocks/>
          </p:cNvCxnSpPr>
          <p:nvPr/>
        </p:nvCxnSpPr>
        <p:spPr>
          <a:xfrm flipV="1">
            <a:off x="11538515" y="1392490"/>
            <a:ext cx="1409779" cy="11230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33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7EDA784-A44E-4FBD-BD37-D001F0567B5B}"/>
              </a:ext>
            </a:extLst>
          </p:cNvPr>
          <p:cNvSpPr/>
          <p:nvPr/>
        </p:nvSpPr>
        <p:spPr>
          <a:xfrm>
            <a:off x="1073677" y="275209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B496E-06D1-4FAE-BCCA-4DF9A33010DF}"/>
              </a:ext>
            </a:extLst>
          </p:cNvPr>
          <p:cNvSpPr txBox="1"/>
          <p:nvPr/>
        </p:nvSpPr>
        <p:spPr>
          <a:xfrm>
            <a:off x="1294361" y="44374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AFC3EE7-B05C-4C18-8077-DCC24C711C9D}"/>
              </a:ext>
            </a:extLst>
          </p:cNvPr>
          <p:cNvSpPr/>
          <p:nvPr/>
        </p:nvSpPr>
        <p:spPr>
          <a:xfrm>
            <a:off x="2779670" y="275209"/>
            <a:ext cx="837630" cy="26544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0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7D7C81-DEF7-4107-B3FB-0C8988C7012F}"/>
              </a:ext>
            </a:extLst>
          </p:cNvPr>
          <p:cNvSpPr txBox="1"/>
          <p:nvPr/>
        </p:nvSpPr>
        <p:spPr>
          <a:xfrm>
            <a:off x="3000354" y="44374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8617B74-9C81-42CE-A7B1-98378D23ECC0}"/>
              </a:ext>
            </a:extLst>
          </p:cNvPr>
          <p:cNvCxnSpPr>
            <a:cxnSpLocks/>
          </p:cNvCxnSpPr>
          <p:nvPr/>
        </p:nvCxnSpPr>
        <p:spPr>
          <a:xfrm>
            <a:off x="1637358" y="1317031"/>
            <a:ext cx="1418656" cy="5770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7E866EE-E553-4441-A4D1-C40981BAF97A}"/>
              </a:ext>
            </a:extLst>
          </p:cNvPr>
          <p:cNvSpPr/>
          <p:nvPr/>
        </p:nvSpPr>
        <p:spPr>
          <a:xfrm>
            <a:off x="4596005" y="275209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EA59A6-235C-46D2-85C8-CE184B764C70}"/>
              </a:ext>
            </a:extLst>
          </p:cNvPr>
          <p:cNvSpPr txBox="1"/>
          <p:nvPr/>
        </p:nvSpPr>
        <p:spPr>
          <a:xfrm>
            <a:off x="4816689" y="44374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F3F061E-EC0C-4C0C-9DC2-C2CAD1632886}"/>
              </a:ext>
            </a:extLst>
          </p:cNvPr>
          <p:cNvSpPr/>
          <p:nvPr/>
        </p:nvSpPr>
        <p:spPr>
          <a:xfrm>
            <a:off x="6301998" y="275209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0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CE4DBE-E998-4CB9-9F1C-E54ABD32AB36}"/>
              </a:ext>
            </a:extLst>
          </p:cNvPr>
          <p:cNvSpPr txBox="1"/>
          <p:nvPr/>
        </p:nvSpPr>
        <p:spPr>
          <a:xfrm>
            <a:off x="6522682" y="44374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A8B1404-6CDD-48F8-94B8-966CA322A2D0}"/>
              </a:ext>
            </a:extLst>
          </p:cNvPr>
          <p:cNvCxnSpPr>
            <a:cxnSpLocks/>
          </p:cNvCxnSpPr>
          <p:nvPr/>
        </p:nvCxnSpPr>
        <p:spPr>
          <a:xfrm>
            <a:off x="5158489" y="1290398"/>
            <a:ext cx="1418656" cy="5770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2A9BEE4-5AAA-43EF-8BF1-E22EF32E5E5E}"/>
              </a:ext>
            </a:extLst>
          </p:cNvPr>
          <p:cNvSpPr/>
          <p:nvPr/>
        </p:nvSpPr>
        <p:spPr>
          <a:xfrm>
            <a:off x="8118333" y="275209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0B45F5-6F5C-4F36-9291-64882F0A7BFA}"/>
              </a:ext>
            </a:extLst>
          </p:cNvPr>
          <p:cNvSpPr txBox="1"/>
          <p:nvPr/>
        </p:nvSpPr>
        <p:spPr>
          <a:xfrm>
            <a:off x="8339017" y="44374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3FF9388-1199-42E0-AD2D-F2C5BA3BE105}"/>
              </a:ext>
            </a:extLst>
          </p:cNvPr>
          <p:cNvSpPr/>
          <p:nvPr/>
        </p:nvSpPr>
        <p:spPr>
          <a:xfrm>
            <a:off x="9824326" y="275209"/>
            <a:ext cx="837630" cy="154471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0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E90A59-A713-4903-98E0-11961B0CB80A}"/>
              </a:ext>
            </a:extLst>
          </p:cNvPr>
          <p:cNvSpPr txBox="1"/>
          <p:nvPr/>
        </p:nvSpPr>
        <p:spPr>
          <a:xfrm>
            <a:off x="10045010" y="44374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FEAEBB4-6117-4BE3-88B2-98E44B92CEB9}"/>
              </a:ext>
            </a:extLst>
          </p:cNvPr>
          <p:cNvCxnSpPr>
            <a:cxnSpLocks/>
          </p:cNvCxnSpPr>
          <p:nvPr/>
        </p:nvCxnSpPr>
        <p:spPr>
          <a:xfrm>
            <a:off x="8680817" y="732409"/>
            <a:ext cx="1418656" cy="5770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2DBF1FB-42FC-40BE-9613-AAE5F38AD3EF}"/>
              </a:ext>
            </a:extLst>
          </p:cNvPr>
          <p:cNvCxnSpPr>
            <a:cxnSpLocks/>
          </p:cNvCxnSpPr>
          <p:nvPr/>
        </p:nvCxnSpPr>
        <p:spPr>
          <a:xfrm>
            <a:off x="1637358" y="739984"/>
            <a:ext cx="1418656" cy="5770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8A4A01B-655A-4C24-92E4-A6B9D4FB1BB7}"/>
              </a:ext>
            </a:extLst>
          </p:cNvPr>
          <p:cNvCxnSpPr>
            <a:cxnSpLocks/>
          </p:cNvCxnSpPr>
          <p:nvPr/>
        </p:nvCxnSpPr>
        <p:spPr>
          <a:xfrm>
            <a:off x="5158489" y="739983"/>
            <a:ext cx="1418656" cy="5770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CA997F9-20DC-45FF-A16C-A3EC8ECF7928}"/>
              </a:ext>
            </a:extLst>
          </p:cNvPr>
          <p:cNvCxnSpPr>
            <a:cxnSpLocks/>
          </p:cNvCxnSpPr>
          <p:nvPr/>
        </p:nvCxnSpPr>
        <p:spPr>
          <a:xfrm flipV="1">
            <a:off x="1637358" y="794816"/>
            <a:ext cx="1400578" cy="1044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76B0244-A35F-4CAC-9EF9-DA1503C043F2}"/>
              </a:ext>
            </a:extLst>
          </p:cNvPr>
          <p:cNvCxnSpPr>
            <a:cxnSpLocks/>
          </p:cNvCxnSpPr>
          <p:nvPr/>
        </p:nvCxnSpPr>
        <p:spPr>
          <a:xfrm flipV="1">
            <a:off x="5159686" y="775492"/>
            <a:ext cx="1362996" cy="1044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BCA7AF1-34BF-4D6C-BA88-DF3FBB7B8626}"/>
              </a:ext>
            </a:extLst>
          </p:cNvPr>
          <p:cNvCxnSpPr>
            <a:cxnSpLocks/>
          </p:cNvCxnSpPr>
          <p:nvPr/>
        </p:nvCxnSpPr>
        <p:spPr>
          <a:xfrm flipV="1">
            <a:off x="8718399" y="775492"/>
            <a:ext cx="1326611" cy="10089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35FB1860-22D7-4689-B479-9F27A4172AC3}"/>
              </a:ext>
            </a:extLst>
          </p:cNvPr>
          <p:cNvSpPr/>
          <p:nvPr/>
        </p:nvSpPr>
        <p:spPr>
          <a:xfrm>
            <a:off x="4592947" y="3369365"/>
            <a:ext cx="837630" cy="26544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DE34B3-1CB6-479C-9969-A8717299D90B}"/>
              </a:ext>
            </a:extLst>
          </p:cNvPr>
          <p:cNvSpPr txBox="1"/>
          <p:nvPr/>
        </p:nvSpPr>
        <p:spPr>
          <a:xfrm>
            <a:off x="4813631" y="3138530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F471812B-2EB4-4911-B9FB-6EB1E87DC286}"/>
              </a:ext>
            </a:extLst>
          </p:cNvPr>
          <p:cNvSpPr/>
          <p:nvPr/>
        </p:nvSpPr>
        <p:spPr>
          <a:xfrm>
            <a:off x="6298940" y="3369365"/>
            <a:ext cx="837630" cy="26544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0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0EA91A-36E6-4AF8-AB5D-B56623BFDD6B}"/>
              </a:ext>
            </a:extLst>
          </p:cNvPr>
          <p:cNvSpPr txBox="1"/>
          <p:nvPr/>
        </p:nvSpPr>
        <p:spPr>
          <a:xfrm>
            <a:off x="6519624" y="3138530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67B3772-CF89-418A-8889-408A4D6F3894}"/>
              </a:ext>
            </a:extLst>
          </p:cNvPr>
          <p:cNvCxnSpPr>
            <a:cxnSpLocks/>
          </p:cNvCxnSpPr>
          <p:nvPr/>
        </p:nvCxnSpPr>
        <p:spPr>
          <a:xfrm>
            <a:off x="5156628" y="3834140"/>
            <a:ext cx="1400578" cy="35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6D7C69D-D383-40BA-B080-48864E4B411B}"/>
              </a:ext>
            </a:extLst>
          </p:cNvPr>
          <p:cNvCxnSpPr>
            <a:cxnSpLocks/>
          </p:cNvCxnSpPr>
          <p:nvPr/>
        </p:nvCxnSpPr>
        <p:spPr>
          <a:xfrm>
            <a:off x="5119046" y="4420066"/>
            <a:ext cx="1400578" cy="35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609D18D-DA81-4AA6-8AB5-5946E9D40027}"/>
              </a:ext>
            </a:extLst>
          </p:cNvPr>
          <p:cNvCxnSpPr>
            <a:cxnSpLocks/>
          </p:cNvCxnSpPr>
          <p:nvPr/>
        </p:nvCxnSpPr>
        <p:spPr>
          <a:xfrm>
            <a:off x="5119046" y="4970484"/>
            <a:ext cx="1400578" cy="35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D4B7CA79-333A-4ED9-BEBD-64BC1FC15BA9}"/>
              </a:ext>
            </a:extLst>
          </p:cNvPr>
          <p:cNvCxnSpPr>
            <a:cxnSpLocks/>
          </p:cNvCxnSpPr>
          <p:nvPr/>
        </p:nvCxnSpPr>
        <p:spPr>
          <a:xfrm>
            <a:off x="5119046" y="5497135"/>
            <a:ext cx="1400578" cy="35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6132F5F-7F1E-40FF-B8EC-66D0FB566009}"/>
              </a:ext>
            </a:extLst>
          </p:cNvPr>
          <p:cNvSpPr/>
          <p:nvPr/>
        </p:nvSpPr>
        <p:spPr>
          <a:xfrm>
            <a:off x="1067561" y="3369365"/>
            <a:ext cx="837630" cy="26544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88F0112-251C-41D8-9630-E51F37C30530}"/>
              </a:ext>
            </a:extLst>
          </p:cNvPr>
          <p:cNvSpPr txBox="1"/>
          <p:nvPr/>
        </p:nvSpPr>
        <p:spPr>
          <a:xfrm>
            <a:off x="1288245" y="3138530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828B3C08-B372-4714-934A-2667F47F30CB}"/>
              </a:ext>
            </a:extLst>
          </p:cNvPr>
          <p:cNvSpPr/>
          <p:nvPr/>
        </p:nvSpPr>
        <p:spPr>
          <a:xfrm>
            <a:off x="2773554" y="3369365"/>
            <a:ext cx="837630" cy="26544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0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8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F49D7A7-2795-4A75-B206-987E311EAD8F}"/>
              </a:ext>
            </a:extLst>
          </p:cNvPr>
          <p:cNvSpPr txBox="1"/>
          <p:nvPr/>
        </p:nvSpPr>
        <p:spPr>
          <a:xfrm>
            <a:off x="2994238" y="3138530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AC707B6C-192D-4091-9D60-5FBEA84EAB54}"/>
              </a:ext>
            </a:extLst>
          </p:cNvPr>
          <p:cNvCxnSpPr>
            <a:cxnSpLocks/>
          </p:cNvCxnSpPr>
          <p:nvPr/>
        </p:nvCxnSpPr>
        <p:spPr>
          <a:xfrm>
            <a:off x="1631242" y="3834140"/>
            <a:ext cx="1362996" cy="585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5085C7C-3B06-4A6A-8D7A-35B04B73C94F}"/>
              </a:ext>
            </a:extLst>
          </p:cNvPr>
          <p:cNvCxnSpPr>
            <a:cxnSpLocks/>
          </p:cNvCxnSpPr>
          <p:nvPr/>
        </p:nvCxnSpPr>
        <p:spPr>
          <a:xfrm>
            <a:off x="1593660" y="4420066"/>
            <a:ext cx="1400578" cy="355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400B23CD-6CA4-40D0-A0B4-E4C27AAE78E4}"/>
              </a:ext>
            </a:extLst>
          </p:cNvPr>
          <p:cNvCxnSpPr>
            <a:cxnSpLocks/>
          </p:cNvCxnSpPr>
          <p:nvPr/>
        </p:nvCxnSpPr>
        <p:spPr>
          <a:xfrm flipV="1">
            <a:off x="1593660" y="4509135"/>
            <a:ext cx="1400578" cy="4613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C6E5B7F7-ECF6-4AE1-88D0-8366C0484F4B}"/>
              </a:ext>
            </a:extLst>
          </p:cNvPr>
          <p:cNvCxnSpPr>
            <a:cxnSpLocks/>
          </p:cNvCxnSpPr>
          <p:nvPr/>
        </p:nvCxnSpPr>
        <p:spPr>
          <a:xfrm flipV="1">
            <a:off x="1593660" y="4547235"/>
            <a:ext cx="1400578" cy="9499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87DAC3C9-B4CB-4E62-A8F5-64E7ED73F54C}"/>
              </a:ext>
            </a:extLst>
          </p:cNvPr>
          <p:cNvSpPr/>
          <p:nvPr/>
        </p:nvSpPr>
        <p:spPr>
          <a:xfrm>
            <a:off x="8118333" y="3374992"/>
            <a:ext cx="837630" cy="26544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4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C1E0CE0-3E76-450E-8532-3C7B057FBA68}"/>
              </a:ext>
            </a:extLst>
          </p:cNvPr>
          <p:cNvSpPr txBox="1"/>
          <p:nvPr/>
        </p:nvSpPr>
        <p:spPr>
          <a:xfrm>
            <a:off x="8339017" y="3144157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D786C15D-3B7E-435D-8089-AF54B167AE6D}"/>
              </a:ext>
            </a:extLst>
          </p:cNvPr>
          <p:cNvSpPr/>
          <p:nvPr/>
        </p:nvSpPr>
        <p:spPr>
          <a:xfrm>
            <a:off x="9824326" y="3374992"/>
            <a:ext cx="837630" cy="265442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0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4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8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A44357B-703D-4B5F-9D7B-5D5F4882A34F}"/>
              </a:ext>
            </a:extLst>
          </p:cNvPr>
          <p:cNvSpPr txBox="1"/>
          <p:nvPr/>
        </p:nvSpPr>
        <p:spPr>
          <a:xfrm>
            <a:off x="10045010" y="3144157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379FCE11-CF5F-4230-A505-DE0B72B6A325}"/>
              </a:ext>
            </a:extLst>
          </p:cNvPr>
          <p:cNvCxnSpPr>
            <a:cxnSpLocks/>
          </p:cNvCxnSpPr>
          <p:nvPr/>
        </p:nvCxnSpPr>
        <p:spPr>
          <a:xfrm>
            <a:off x="8682014" y="3839767"/>
            <a:ext cx="1362996" cy="5569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3726870-4EE9-4700-A428-1D33B1FAAFAB}"/>
              </a:ext>
            </a:extLst>
          </p:cNvPr>
          <p:cNvCxnSpPr>
            <a:cxnSpLocks/>
          </p:cNvCxnSpPr>
          <p:nvPr/>
        </p:nvCxnSpPr>
        <p:spPr>
          <a:xfrm>
            <a:off x="8644432" y="4425695"/>
            <a:ext cx="1400578" cy="47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E9A0F57F-4664-4A7D-9D94-F11C3CBA5BBF}"/>
              </a:ext>
            </a:extLst>
          </p:cNvPr>
          <p:cNvCxnSpPr>
            <a:cxnSpLocks/>
          </p:cNvCxnSpPr>
          <p:nvPr/>
        </p:nvCxnSpPr>
        <p:spPr>
          <a:xfrm>
            <a:off x="8644432" y="4976111"/>
            <a:ext cx="1400578" cy="491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7DFC2907-A5DE-49DA-9218-F20545579AB6}"/>
              </a:ext>
            </a:extLst>
          </p:cNvPr>
          <p:cNvCxnSpPr>
            <a:cxnSpLocks/>
          </p:cNvCxnSpPr>
          <p:nvPr/>
        </p:nvCxnSpPr>
        <p:spPr>
          <a:xfrm>
            <a:off x="8644432" y="5502763"/>
            <a:ext cx="1400578" cy="47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562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7EDA784-A44E-4FBD-BD37-D001F0567B5B}"/>
              </a:ext>
            </a:extLst>
          </p:cNvPr>
          <p:cNvSpPr/>
          <p:nvPr/>
        </p:nvSpPr>
        <p:spPr>
          <a:xfrm>
            <a:off x="1826031" y="389354"/>
            <a:ext cx="1021341" cy="607929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-4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-3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-2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: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-1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0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4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B496E-06D1-4FAE-BCCA-4DF9A33010DF}"/>
              </a:ext>
            </a:extLst>
          </p:cNvPr>
          <p:cNvSpPr txBox="1"/>
          <p:nvPr/>
        </p:nvSpPr>
        <p:spPr>
          <a:xfrm>
            <a:off x="1988076" y="158519"/>
            <a:ext cx="69724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실수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CA997F9-20DC-45FF-A16C-A3EC8ECF7928}"/>
              </a:ext>
            </a:extLst>
          </p:cNvPr>
          <p:cNvCxnSpPr>
            <a:cxnSpLocks/>
          </p:cNvCxnSpPr>
          <p:nvPr/>
        </p:nvCxnSpPr>
        <p:spPr>
          <a:xfrm flipV="1">
            <a:off x="2485746" y="1236889"/>
            <a:ext cx="1739014" cy="2192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F00C878-1470-4893-93F4-43C2A17139A8}"/>
              </a:ext>
            </a:extLst>
          </p:cNvPr>
          <p:cNvSpPr/>
          <p:nvPr/>
        </p:nvSpPr>
        <p:spPr>
          <a:xfrm>
            <a:off x="3886324" y="389354"/>
            <a:ext cx="1021341" cy="607929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-4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-3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-2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: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-1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0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4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09E0C9-F579-4792-9994-617121464804}"/>
              </a:ext>
            </a:extLst>
          </p:cNvPr>
          <p:cNvSpPr txBox="1"/>
          <p:nvPr/>
        </p:nvSpPr>
        <p:spPr>
          <a:xfrm>
            <a:off x="4048369" y="158519"/>
            <a:ext cx="69724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실수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D2BDFE2-E11B-49CD-87F6-E0BDCEF5BACB}"/>
              </a:ext>
            </a:extLst>
          </p:cNvPr>
          <p:cNvCxnSpPr>
            <a:cxnSpLocks/>
          </p:cNvCxnSpPr>
          <p:nvPr/>
        </p:nvCxnSpPr>
        <p:spPr>
          <a:xfrm flipV="1">
            <a:off x="2485746" y="2332944"/>
            <a:ext cx="1739014" cy="16262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01BD44D-441B-4171-B4DE-F77EB1752F57}"/>
              </a:ext>
            </a:extLst>
          </p:cNvPr>
          <p:cNvCxnSpPr>
            <a:cxnSpLocks/>
          </p:cNvCxnSpPr>
          <p:nvPr/>
        </p:nvCxnSpPr>
        <p:spPr>
          <a:xfrm flipV="1">
            <a:off x="2485746" y="3429000"/>
            <a:ext cx="1739014" cy="1096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7C71C9A-E061-4D56-88A6-4D08BE7D1810}"/>
              </a:ext>
            </a:extLst>
          </p:cNvPr>
          <p:cNvCxnSpPr>
            <a:cxnSpLocks/>
          </p:cNvCxnSpPr>
          <p:nvPr/>
        </p:nvCxnSpPr>
        <p:spPr>
          <a:xfrm flipV="1">
            <a:off x="2485746" y="4525055"/>
            <a:ext cx="1739014" cy="5148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EC5605C-4108-48CB-BF1D-998EB9DA0FB2}"/>
              </a:ext>
            </a:extLst>
          </p:cNvPr>
          <p:cNvCxnSpPr>
            <a:cxnSpLocks/>
          </p:cNvCxnSpPr>
          <p:nvPr/>
        </p:nvCxnSpPr>
        <p:spPr>
          <a:xfrm flipV="1">
            <a:off x="2485746" y="5576581"/>
            <a:ext cx="173901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D57A6D8C-B7D7-4018-8A35-0FBEAD97539E}"/>
              </a:ext>
            </a:extLst>
          </p:cNvPr>
          <p:cNvSpPr/>
          <p:nvPr/>
        </p:nvSpPr>
        <p:spPr>
          <a:xfrm>
            <a:off x="6585155" y="344980"/>
            <a:ext cx="1021341" cy="607929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-4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-3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-2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: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-1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0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4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: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D1A1BA7-712F-4F7F-BF42-730BE6FE73C2}"/>
              </a:ext>
            </a:extLst>
          </p:cNvPr>
          <p:cNvSpPr txBox="1"/>
          <p:nvPr/>
        </p:nvSpPr>
        <p:spPr>
          <a:xfrm>
            <a:off x="6747200" y="114145"/>
            <a:ext cx="69724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실수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0420137-2A49-4244-9610-255ACC262DDC}"/>
              </a:ext>
            </a:extLst>
          </p:cNvPr>
          <p:cNvCxnSpPr>
            <a:cxnSpLocks/>
          </p:cNvCxnSpPr>
          <p:nvPr/>
        </p:nvCxnSpPr>
        <p:spPr>
          <a:xfrm>
            <a:off x="7308993" y="2332945"/>
            <a:ext cx="1659247" cy="30975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854DCD8-9C4F-46AC-8669-C3C4BCC5A107}"/>
              </a:ext>
            </a:extLst>
          </p:cNvPr>
          <p:cNvSpPr/>
          <p:nvPr/>
        </p:nvSpPr>
        <p:spPr>
          <a:xfrm>
            <a:off x="8645448" y="344980"/>
            <a:ext cx="1021341" cy="607929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-4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-3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-2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: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-1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0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: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4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578C9DC-BA91-4854-84DB-BE2BE2B7B32E}"/>
              </a:ext>
            </a:extLst>
          </p:cNvPr>
          <p:cNvSpPr txBox="1"/>
          <p:nvPr/>
        </p:nvSpPr>
        <p:spPr>
          <a:xfrm>
            <a:off x="8807493" y="114145"/>
            <a:ext cx="69724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실수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5718F3A-B5C8-49A1-BE38-57DD673E6110}"/>
              </a:ext>
            </a:extLst>
          </p:cNvPr>
          <p:cNvCxnSpPr>
            <a:cxnSpLocks/>
          </p:cNvCxnSpPr>
          <p:nvPr/>
        </p:nvCxnSpPr>
        <p:spPr>
          <a:xfrm>
            <a:off x="7283704" y="2756791"/>
            <a:ext cx="1709825" cy="10989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6A8E133-27FE-4BB8-9F24-D0992A7BBF01}"/>
              </a:ext>
            </a:extLst>
          </p:cNvPr>
          <p:cNvCxnSpPr>
            <a:cxnSpLocks/>
          </p:cNvCxnSpPr>
          <p:nvPr/>
        </p:nvCxnSpPr>
        <p:spPr>
          <a:xfrm>
            <a:off x="7283704" y="3355777"/>
            <a:ext cx="1684536" cy="288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3ABF7E3B-8DA5-46F8-9C0D-661E9193F7EB}"/>
              </a:ext>
            </a:extLst>
          </p:cNvPr>
          <p:cNvCxnSpPr>
            <a:cxnSpLocks/>
          </p:cNvCxnSpPr>
          <p:nvPr/>
        </p:nvCxnSpPr>
        <p:spPr>
          <a:xfrm>
            <a:off x="7271059" y="3926069"/>
            <a:ext cx="1722470" cy="509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E164469-8814-4EE9-8674-091F93B26E3C}"/>
              </a:ext>
            </a:extLst>
          </p:cNvPr>
          <p:cNvCxnSpPr>
            <a:cxnSpLocks/>
          </p:cNvCxnSpPr>
          <p:nvPr/>
        </p:nvCxnSpPr>
        <p:spPr>
          <a:xfrm>
            <a:off x="7258414" y="4378609"/>
            <a:ext cx="1709826" cy="1197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73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1151</Words>
  <Application>Microsoft Office PowerPoint</Application>
  <PresentationFormat>와이드스크린</PresentationFormat>
  <Paragraphs>1558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맑은 고딕</vt:lpstr>
      <vt:lpstr>바탕</vt:lpstr>
      <vt:lpstr>바탕체</vt:lpstr>
      <vt:lpstr>Adobe Devanagari</vt:lpstr>
      <vt:lpstr>Arial</vt:lpstr>
      <vt:lpstr>Cambria Math</vt:lpstr>
      <vt:lpstr>Office 테마</vt:lpstr>
      <vt:lpstr>1. 함수</vt:lpstr>
      <vt:lpstr>PowerPoint 프레젠테이션</vt:lpstr>
      <vt:lpstr>PowerPoint 프레젠테이션</vt:lpstr>
      <vt:lpstr>PowerPoint 프레젠테이션</vt:lpstr>
      <vt:lpstr>3. 여러가지 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합성함수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역함수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요약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선중</dc:creator>
  <cp:lastModifiedBy>김 선중</cp:lastModifiedBy>
  <cp:revision>70</cp:revision>
  <dcterms:created xsi:type="dcterms:W3CDTF">2018-08-14T09:45:09Z</dcterms:created>
  <dcterms:modified xsi:type="dcterms:W3CDTF">2018-08-20T06:27:59Z</dcterms:modified>
</cp:coreProperties>
</file>