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20266-FA6E-4C00-ACFE-97219B928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370271-9434-41C4-9A21-196CEEC4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9BC18-970E-4674-8FED-576C542A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CEE9E-0204-4BA9-BBF5-EF2C967B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8864F-90DC-40E1-8AE3-7DF3C10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6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F9F9E-6D78-4E71-9848-8AE57C31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293FE-E5CB-42F7-BDF3-E787D3C3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9F8E4-E979-40D8-8A96-23B1154C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F82E6-7806-4D04-8248-794542D6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7F55E-A80A-47BF-85B7-5305B901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E249D5-ACD4-47DD-A73C-5D208E2BB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B400C-DB47-4308-9CC8-4FD32318D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219FE-1070-4291-B167-61C99237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75BC0-9F30-497D-B804-BD12875B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81571-22CE-44C5-9F12-7001B42C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3FFE6-FE7E-49E0-B472-9329AC52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DA3E8-6715-47BE-A97B-788A73FF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2ACF2-287D-49C5-B69F-40CF756D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2D3BE-6220-4111-80C3-A1AA1C8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DBB6B-F1FD-4B87-893C-F23C4BEB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77C63-453B-4770-B89C-84F6B53A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41766-0BA1-4D9F-8DF3-D90B130E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A1504-C34D-49B2-8183-1A45F2F1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CCE9-53B8-4EB8-AF25-EDEC512B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6211C-F2B6-4FEE-A67A-53415C50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3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B26E-30C0-4683-A304-4115E14E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9FDDB-D0C2-4D90-AE03-C7A14AC02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68B37-8353-420A-921A-41F504391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22BE5-9D10-4C44-AAF5-5A55947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A7358-4B68-431A-9970-CF1998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01336-111D-4372-8FEE-942B93ED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E74B-F0C6-48E8-AB50-2D68975D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99058-0F06-4495-A53F-B7FD3754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21965D-AA03-42F6-A12B-6091DEE7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1F88B-B235-4DBC-9B13-64CC49CBF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E3B213-0D7B-4F4F-B268-636DD1AD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40000-DCEC-49B6-8EC7-7DC03463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CF6B7-67CA-428C-A46F-7385B593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158E8C-0E6B-435B-84CF-566A1713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5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14DC-D1CF-402E-A6D4-EE68D50B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43A64-010E-41FE-A7CC-13FC018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2FDB4A-3C20-4BE7-B6B0-74D87024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5D3776-75CC-45E4-9A19-D104AE55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7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DAC41-CFE5-43FD-A546-C46CAB55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878346-E688-481F-9002-F9373BEB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B190F-0C13-4E42-B98B-F1FDF062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B9F2-494C-4D9E-81FB-E485CD61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E54EE-A15B-4524-9C36-FAC7FE23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36CF9-E51B-4710-972C-08962476C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51119-CA8F-44F0-9173-9B2E6060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DDA0B-B83D-4DE1-BD08-6B252B81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F3B4C-BFB6-4BEB-A391-A69C718F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9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3B270-9D9B-44ED-B8F8-CEFB211D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5B2572-4A2D-49C7-9943-765E6F755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9E7C6-95DA-49FD-B3FB-9B532AD4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FCC69-94C2-4023-9449-67D93A4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391FC-D9F0-4717-A1E3-5E93F38D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EA7BA-4101-44E2-9D7E-165A60C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5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CA0733-554E-4755-A8F0-CAADF8DD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8018C-3408-4BEB-AA5F-0623266E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08F1C-BAE3-47A0-9901-71824AF79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651B-854A-4FC5-8E52-BF12FDDC6A6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73C7C-D021-4A06-B9E8-98B8CD5A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2C3BB-4CB0-4315-B220-1D15D71D2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2C09-048D-4669-ABC2-086951D63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2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6AB7759-E4D5-4CC8-8A98-7E83E6191360}"/>
                  </a:ext>
                </a:extLst>
              </p:cNvPr>
              <p:cNvSpPr/>
              <p:nvPr/>
            </p:nvSpPr>
            <p:spPr>
              <a:xfrm>
                <a:off x="2762250" y="144558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6AB7759-E4D5-4CC8-8A98-7E83E6191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1445582"/>
                <a:ext cx="781050" cy="7810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A769BF-3B68-43A2-BFC0-602583BCB1F1}"/>
                  </a:ext>
                </a:extLst>
              </p:cNvPr>
              <p:cNvSpPr/>
              <p:nvPr/>
            </p:nvSpPr>
            <p:spPr>
              <a:xfrm>
                <a:off x="2762250" y="2684016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A769BF-3B68-43A2-BFC0-602583BCB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2684016"/>
                <a:ext cx="781050" cy="7810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8AD0630-5019-4D4B-ABD6-2288A3CAF0BF}"/>
                  </a:ext>
                </a:extLst>
              </p:cNvPr>
              <p:cNvSpPr/>
              <p:nvPr/>
            </p:nvSpPr>
            <p:spPr>
              <a:xfrm>
                <a:off x="2762250" y="3922451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8AD0630-5019-4D4B-ABD6-2288A3CAF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3922451"/>
                <a:ext cx="781050" cy="7810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FD22808-A575-4D88-938C-620788512BCE}"/>
                  </a:ext>
                </a:extLst>
              </p:cNvPr>
              <p:cNvSpPr/>
              <p:nvPr/>
            </p:nvSpPr>
            <p:spPr>
              <a:xfrm>
                <a:off x="6730568" y="1447800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FD22808-A575-4D88-938C-620788512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1447800"/>
                <a:ext cx="781050" cy="7810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7F01F95-3B93-4BDA-BBC9-742ECC6CB161}"/>
                  </a:ext>
                </a:extLst>
              </p:cNvPr>
              <p:cNvSpPr/>
              <p:nvPr/>
            </p:nvSpPr>
            <p:spPr>
              <a:xfrm>
                <a:off x="6730568" y="2684016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7F01F95-3B93-4BDA-BBC9-742ECC6C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2684016"/>
                <a:ext cx="781050" cy="7810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7AF0D55-31BC-4C5D-BC6E-A68CEE8483E0}"/>
                  </a:ext>
                </a:extLst>
              </p:cNvPr>
              <p:cNvSpPr/>
              <p:nvPr/>
            </p:nvSpPr>
            <p:spPr>
              <a:xfrm>
                <a:off x="6730568" y="3922451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7AF0D55-31BC-4C5D-BC6E-A68CEE848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3922451"/>
                <a:ext cx="781050" cy="7810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A4E8DC-9D1C-4FFB-BF14-3BFFE9DD3360}"/>
              </a:ext>
            </a:extLst>
          </p:cNvPr>
          <p:cNvCxnSpPr>
            <a:stCxn id="4" idx="6"/>
          </p:cNvCxnSpPr>
          <p:nvPr/>
        </p:nvCxnSpPr>
        <p:spPr>
          <a:xfrm flipV="1">
            <a:off x="3543300" y="1835460"/>
            <a:ext cx="3187268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963A69-808C-449B-9D44-3A293E4DB718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543300" y="1836107"/>
            <a:ext cx="3187268" cy="123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1C7533-F36D-4128-85D0-B610561FDB43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543300" y="1836107"/>
            <a:ext cx="3187268" cy="24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29CACB-97B9-4F04-968F-FF28451A54AA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3543300" y="1838325"/>
            <a:ext cx="3187268" cy="123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B29C6F-C5A2-4168-A203-3725BC95E539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3543300" y="3074541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66F711-3420-4A5B-9F07-991736B65FDA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543300" y="3074541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D1E442-C656-4EC0-B51D-9C37672E9435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543300" y="1838325"/>
            <a:ext cx="3187268" cy="24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F12570-C0DD-4398-994F-2A50093CB28E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543300" y="3074541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6D7208-3110-4974-89D2-AD0F412A110B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543300" y="4312976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4EC9DE-23C0-4DCC-A11C-18BC84985A30}"/>
              </a:ext>
            </a:extLst>
          </p:cNvPr>
          <p:cNvSpPr txBox="1"/>
          <p:nvPr/>
        </p:nvSpPr>
        <p:spPr>
          <a:xfrm>
            <a:off x="2504705" y="4849347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687FE-4AF0-4319-BBA0-767DAC27996F}"/>
              </a:ext>
            </a:extLst>
          </p:cNvPr>
          <p:cNvSpPr txBox="1"/>
          <p:nvPr/>
        </p:nvSpPr>
        <p:spPr>
          <a:xfrm>
            <a:off x="6370930" y="4849347"/>
            <a:ext cx="15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04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6AB7759-E4D5-4CC8-8A98-7E83E6191360}"/>
                  </a:ext>
                </a:extLst>
              </p:cNvPr>
              <p:cNvSpPr/>
              <p:nvPr/>
            </p:nvSpPr>
            <p:spPr>
              <a:xfrm>
                <a:off x="2762250" y="144558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6AB7759-E4D5-4CC8-8A98-7E83E6191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1445582"/>
                <a:ext cx="781050" cy="7810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A769BF-3B68-43A2-BFC0-602583BCB1F1}"/>
                  </a:ext>
                </a:extLst>
              </p:cNvPr>
              <p:cNvSpPr/>
              <p:nvPr/>
            </p:nvSpPr>
            <p:spPr>
              <a:xfrm>
                <a:off x="2762250" y="2684016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A769BF-3B68-43A2-BFC0-602583BCB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2684016"/>
                <a:ext cx="781050" cy="7810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8AD0630-5019-4D4B-ABD6-2288A3CAF0BF}"/>
                  </a:ext>
                </a:extLst>
              </p:cNvPr>
              <p:cNvSpPr/>
              <p:nvPr/>
            </p:nvSpPr>
            <p:spPr>
              <a:xfrm>
                <a:off x="2762250" y="3922451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8AD0630-5019-4D4B-ABD6-2288A3CAF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3922451"/>
                <a:ext cx="781050" cy="7810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FD22808-A575-4D88-938C-620788512BCE}"/>
                  </a:ext>
                </a:extLst>
              </p:cNvPr>
              <p:cNvSpPr/>
              <p:nvPr/>
            </p:nvSpPr>
            <p:spPr>
              <a:xfrm>
                <a:off x="6730568" y="1447800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FD22808-A575-4D88-938C-620788512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1447800"/>
                <a:ext cx="781050" cy="7810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7F01F95-3B93-4BDA-BBC9-742ECC6CB161}"/>
                  </a:ext>
                </a:extLst>
              </p:cNvPr>
              <p:cNvSpPr/>
              <p:nvPr/>
            </p:nvSpPr>
            <p:spPr>
              <a:xfrm>
                <a:off x="6730568" y="2684016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7F01F95-3B93-4BDA-BBC9-742ECC6C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2684016"/>
                <a:ext cx="781050" cy="7810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7AF0D55-31BC-4C5D-BC6E-A68CEE8483E0}"/>
                  </a:ext>
                </a:extLst>
              </p:cNvPr>
              <p:cNvSpPr/>
              <p:nvPr/>
            </p:nvSpPr>
            <p:spPr>
              <a:xfrm>
                <a:off x="6730568" y="3922451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7AF0D55-31BC-4C5D-BC6E-A68CEE848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3922451"/>
                <a:ext cx="781050" cy="7810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A4E8DC-9D1C-4FFB-BF14-3BFFE9DD3360}"/>
              </a:ext>
            </a:extLst>
          </p:cNvPr>
          <p:cNvCxnSpPr>
            <a:stCxn id="4" idx="6"/>
          </p:cNvCxnSpPr>
          <p:nvPr/>
        </p:nvCxnSpPr>
        <p:spPr>
          <a:xfrm flipV="1">
            <a:off x="3543300" y="1835460"/>
            <a:ext cx="3187268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963A69-808C-449B-9D44-3A293E4DB718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543300" y="1836107"/>
            <a:ext cx="3187268" cy="123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1C7533-F36D-4128-85D0-B610561FDB43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543300" y="1836107"/>
            <a:ext cx="3187268" cy="24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29CACB-97B9-4F04-968F-FF28451A54AA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3543300" y="1838325"/>
            <a:ext cx="3187268" cy="123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B29C6F-C5A2-4168-A203-3725BC95E539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3543300" y="3074541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66F711-3420-4A5B-9F07-991736B65FDA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543300" y="3074541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D1E442-C656-4EC0-B51D-9C37672E9435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543300" y="1838325"/>
            <a:ext cx="3187268" cy="24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F12570-C0DD-4398-994F-2A50093CB28E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543300" y="3074541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6D7208-3110-4974-89D2-AD0F412A110B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543300" y="4312976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4EC9DE-23C0-4DCC-A11C-18BC84985A30}"/>
              </a:ext>
            </a:extLst>
          </p:cNvPr>
          <p:cNvSpPr txBox="1"/>
          <p:nvPr/>
        </p:nvSpPr>
        <p:spPr>
          <a:xfrm>
            <a:off x="2504705" y="4849347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687FE-4AF0-4319-BBA0-767DAC27996F}"/>
              </a:ext>
            </a:extLst>
          </p:cNvPr>
          <p:cNvSpPr txBox="1"/>
          <p:nvPr/>
        </p:nvSpPr>
        <p:spPr>
          <a:xfrm>
            <a:off x="10339248" y="4792386"/>
            <a:ext cx="15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DC0F18B-F793-4608-8416-3EC7C89337C6}"/>
                  </a:ext>
                </a:extLst>
              </p:cNvPr>
              <p:cNvSpPr/>
              <p:nvPr/>
            </p:nvSpPr>
            <p:spPr>
              <a:xfrm>
                <a:off x="10698886" y="144558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DC0F18B-F793-4608-8416-3EC7C8933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886" y="1445582"/>
                <a:ext cx="781050" cy="7810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5ABE8C8-09E6-4741-BB4F-94C90F9256D9}"/>
                  </a:ext>
                </a:extLst>
              </p:cNvPr>
              <p:cNvSpPr/>
              <p:nvPr/>
            </p:nvSpPr>
            <p:spPr>
              <a:xfrm>
                <a:off x="10698886" y="2681798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5ABE8C8-09E6-4741-BB4F-94C90F925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886" y="2681798"/>
                <a:ext cx="781050" cy="7810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868C0FA-BB72-4EF2-AF93-3A28511D77A5}"/>
                  </a:ext>
                </a:extLst>
              </p:cNvPr>
              <p:cNvSpPr/>
              <p:nvPr/>
            </p:nvSpPr>
            <p:spPr>
              <a:xfrm>
                <a:off x="10698886" y="3920233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868C0FA-BB72-4EF2-AF93-3A28511D7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886" y="3920233"/>
                <a:ext cx="781050" cy="7810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3CF761-0291-4C6B-9565-1BB7DA539FCF}"/>
              </a:ext>
            </a:extLst>
          </p:cNvPr>
          <p:cNvCxnSpPr/>
          <p:nvPr/>
        </p:nvCxnSpPr>
        <p:spPr>
          <a:xfrm flipV="1">
            <a:off x="7511618" y="1833242"/>
            <a:ext cx="3187268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A63351-A9AD-4D6A-8F14-07C8C5E1B376}"/>
              </a:ext>
            </a:extLst>
          </p:cNvPr>
          <p:cNvCxnSpPr>
            <a:endCxn id="21" idx="2"/>
          </p:cNvCxnSpPr>
          <p:nvPr/>
        </p:nvCxnSpPr>
        <p:spPr>
          <a:xfrm>
            <a:off x="7511618" y="1833889"/>
            <a:ext cx="3187268" cy="123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BFC36A-F0A7-4619-8205-5728B2F9A0D4}"/>
              </a:ext>
            </a:extLst>
          </p:cNvPr>
          <p:cNvCxnSpPr>
            <a:endCxn id="22" idx="2"/>
          </p:cNvCxnSpPr>
          <p:nvPr/>
        </p:nvCxnSpPr>
        <p:spPr>
          <a:xfrm>
            <a:off x="7511618" y="1833889"/>
            <a:ext cx="3187268" cy="24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2952CED-81D9-47A7-A0B9-98CB446A9B59}"/>
              </a:ext>
            </a:extLst>
          </p:cNvPr>
          <p:cNvCxnSpPr>
            <a:endCxn id="20" idx="2"/>
          </p:cNvCxnSpPr>
          <p:nvPr/>
        </p:nvCxnSpPr>
        <p:spPr>
          <a:xfrm flipV="1">
            <a:off x="7511618" y="1836107"/>
            <a:ext cx="3187268" cy="123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B44DF0-2689-4B1A-835A-420E18306787}"/>
              </a:ext>
            </a:extLst>
          </p:cNvPr>
          <p:cNvCxnSpPr>
            <a:endCxn id="21" idx="2"/>
          </p:cNvCxnSpPr>
          <p:nvPr/>
        </p:nvCxnSpPr>
        <p:spPr>
          <a:xfrm>
            <a:off x="7511618" y="3072323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A87B89-334B-4DB4-9E2D-5F34169E54BE}"/>
              </a:ext>
            </a:extLst>
          </p:cNvPr>
          <p:cNvCxnSpPr>
            <a:endCxn id="22" idx="2"/>
          </p:cNvCxnSpPr>
          <p:nvPr/>
        </p:nvCxnSpPr>
        <p:spPr>
          <a:xfrm>
            <a:off x="7511618" y="3072323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31BD93-5F95-41E4-A463-DBBD6C5C0DCD}"/>
              </a:ext>
            </a:extLst>
          </p:cNvPr>
          <p:cNvCxnSpPr>
            <a:endCxn id="20" idx="2"/>
          </p:cNvCxnSpPr>
          <p:nvPr/>
        </p:nvCxnSpPr>
        <p:spPr>
          <a:xfrm flipV="1">
            <a:off x="7511618" y="1836107"/>
            <a:ext cx="3187268" cy="24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BB6991-3403-4E03-A5FD-58DBAA620560}"/>
              </a:ext>
            </a:extLst>
          </p:cNvPr>
          <p:cNvCxnSpPr>
            <a:endCxn id="21" idx="2"/>
          </p:cNvCxnSpPr>
          <p:nvPr/>
        </p:nvCxnSpPr>
        <p:spPr>
          <a:xfrm flipV="1">
            <a:off x="7511618" y="3072323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3EDABB-4107-4CD3-A759-36F804DEADBA}"/>
              </a:ext>
            </a:extLst>
          </p:cNvPr>
          <p:cNvCxnSpPr>
            <a:endCxn id="22" idx="2"/>
          </p:cNvCxnSpPr>
          <p:nvPr/>
        </p:nvCxnSpPr>
        <p:spPr>
          <a:xfrm>
            <a:off x="7511618" y="4310758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AE5435-57DA-470C-ACDF-2038FD4B0947}"/>
              </a:ext>
            </a:extLst>
          </p:cNvPr>
          <p:cNvSpPr txBox="1"/>
          <p:nvPr/>
        </p:nvSpPr>
        <p:spPr>
          <a:xfrm>
            <a:off x="6370930" y="4849347"/>
            <a:ext cx="15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0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6AB7759-E4D5-4CC8-8A98-7E83E6191360}"/>
                  </a:ext>
                </a:extLst>
              </p:cNvPr>
              <p:cNvSpPr/>
              <p:nvPr/>
            </p:nvSpPr>
            <p:spPr>
              <a:xfrm>
                <a:off x="2762250" y="144558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6AB7759-E4D5-4CC8-8A98-7E83E6191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1445582"/>
                <a:ext cx="781050" cy="7810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A769BF-3B68-43A2-BFC0-602583BCB1F1}"/>
                  </a:ext>
                </a:extLst>
              </p:cNvPr>
              <p:cNvSpPr/>
              <p:nvPr/>
            </p:nvSpPr>
            <p:spPr>
              <a:xfrm>
                <a:off x="2762250" y="2684016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CA769BF-3B68-43A2-BFC0-602583BCB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2684016"/>
                <a:ext cx="781050" cy="7810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8AD0630-5019-4D4B-ABD6-2288A3CAF0BF}"/>
                  </a:ext>
                </a:extLst>
              </p:cNvPr>
              <p:cNvSpPr/>
              <p:nvPr/>
            </p:nvSpPr>
            <p:spPr>
              <a:xfrm>
                <a:off x="2762250" y="3922451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8AD0630-5019-4D4B-ABD6-2288A3CAF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3922451"/>
                <a:ext cx="781050" cy="7810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FD22808-A575-4D88-938C-620788512BCE}"/>
                  </a:ext>
                </a:extLst>
              </p:cNvPr>
              <p:cNvSpPr/>
              <p:nvPr/>
            </p:nvSpPr>
            <p:spPr>
              <a:xfrm>
                <a:off x="6730568" y="1447800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FD22808-A575-4D88-938C-620788512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1447800"/>
                <a:ext cx="781050" cy="7810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7F01F95-3B93-4BDA-BBC9-742ECC6CB161}"/>
                  </a:ext>
                </a:extLst>
              </p:cNvPr>
              <p:cNvSpPr/>
              <p:nvPr/>
            </p:nvSpPr>
            <p:spPr>
              <a:xfrm>
                <a:off x="6730568" y="2684016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7F01F95-3B93-4BDA-BBC9-742ECC6C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2684016"/>
                <a:ext cx="781050" cy="7810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7AF0D55-31BC-4C5D-BC6E-A68CEE8483E0}"/>
                  </a:ext>
                </a:extLst>
              </p:cNvPr>
              <p:cNvSpPr/>
              <p:nvPr/>
            </p:nvSpPr>
            <p:spPr>
              <a:xfrm>
                <a:off x="6730568" y="3922451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7AF0D55-31BC-4C5D-BC6E-A68CEE848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8" y="3922451"/>
                <a:ext cx="781050" cy="7810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A4E8DC-9D1C-4FFB-BF14-3BFFE9DD3360}"/>
              </a:ext>
            </a:extLst>
          </p:cNvPr>
          <p:cNvCxnSpPr>
            <a:stCxn id="4" idx="6"/>
          </p:cNvCxnSpPr>
          <p:nvPr/>
        </p:nvCxnSpPr>
        <p:spPr>
          <a:xfrm flipV="1">
            <a:off x="3543300" y="1835460"/>
            <a:ext cx="3187268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963A69-808C-449B-9D44-3A293E4DB718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543300" y="1836107"/>
            <a:ext cx="3187268" cy="123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1C7533-F36D-4128-85D0-B610561FDB43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543300" y="1836107"/>
            <a:ext cx="3187268" cy="24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29CACB-97B9-4F04-968F-FF28451A54AA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3543300" y="1838325"/>
            <a:ext cx="3187268" cy="123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B29C6F-C5A2-4168-A203-3725BC95E539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3543300" y="3074541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66F711-3420-4A5B-9F07-991736B65FDA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543300" y="3074541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D1E442-C656-4EC0-B51D-9C37672E9435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543300" y="1838325"/>
            <a:ext cx="3187268" cy="24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F12570-C0DD-4398-994F-2A50093CB28E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543300" y="3074541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A6D7208-3110-4974-89D2-AD0F412A110B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543300" y="4312976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4EC9DE-23C0-4DCC-A11C-18BC84985A30}"/>
              </a:ext>
            </a:extLst>
          </p:cNvPr>
          <p:cNvSpPr txBox="1"/>
          <p:nvPr/>
        </p:nvSpPr>
        <p:spPr>
          <a:xfrm>
            <a:off x="2504705" y="4849347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687FE-4AF0-4319-BBA0-767DAC27996F}"/>
              </a:ext>
            </a:extLst>
          </p:cNvPr>
          <p:cNvSpPr txBox="1"/>
          <p:nvPr/>
        </p:nvSpPr>
        <p:spPr>
          <a:xfrm>
            <a:off x="10339248" y="4792386"/>
            <a:ext cx="15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DC0F18B-F793-4608-8416-3EC7C89337C6}"/>
                  </a:ext>
                </a:extLst>
              </p:cNvPr>
              <p:cNvSpPr/>
              <p:nvPr/>
            </p:nvSpPr>
            <p:spPr>
              <a:xfrm>
                <a:off x="10698886" y="144558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DC0F18B-F793-4608-8416-3EC7C8933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886" y="1445582"/>
                <a:ext cx="781050" cy="7810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5ABE8C8-09E6-4741-BB4F-94C90F9256D9}"/>
                  </a:ext>
                </a:extLst>
              </p:cNvPr>
              <p:cNvSpPr/>
              <p:nvPr/>
            </p:nvSpPr>
            <p:spPr>
              <a:xfrm>
                <a:off x="10698886" y="2681798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5ABE8C8-09E6-4741-BB4F-94C90F925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886" y="2681798"/>
                <a:ext cx="781050" cy="7810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868C0FA-BB72-4EF2-AF93-3A28511D77A5}"/>
                  </a:ext>
                </a:extLst>
              </p:cNvPr>
              <p:cNvSpPr/>
              <p:nvPr/>
            </p:nvSpPr>
            <p:spPr>
              <a:xfrm>
                <a:off x="10698886" y="3920233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868C0FA-BB72-4EF2-AF93-3A28511D7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886" y="3920233"/>
                <a:ext cx="781050" cy="7810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3CF761-0291-4C6B-9565-1BB7DA539FCF}"/>
              </a:ext>
            </a:extLst>
          </p:cNvPr>
          <p:cNvCxnSpPr/>
          <p:nvPr/>
        </p:nvCxnSpPr>
        <p:spPr>
          <a:xfrm flipV="1">
            <a:off x="7511618" y="1833242"/>
            <a:ext cx="3187268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A63351-A9AD-4D6A-8F14-07C8C5E1B376}"/>
              </a:ext>
            </a:extLst>
          </p:cNvPr>
          <p:cNvCxnSpPr>
            <a:endCxn id="21" idx="2"/>
          </p:cNvCxnSpPr>
          <p:nvPr/>
        </p:nvCxnSpPr>
        <p:spPr>
          <a:xfrm>
            <a:off x="7511618" y="1833889"/>
            <a:ext cx="3187268" cy="123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BFC36A-F0A7-4619-8205-5728B2F9A0D4}"/>
              </a:ext>
            </a:extLst>
          </p:cNvPr>
          <p:cNvCxnSpPr>
            <a:endCxn id="22" idx="2"/>
          </p:cNvCxnSpPr>
          <p:nvPr/>
        </p:nvCxnSpPr>
        <p:spPr>
          <a:xfrm>
            <a:off x="7511618" y="1833889"/>
            <a:ext cx="3187268" cy="24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2952CED-81D9-47A7-A0B9-98CB446A9B59}"/>
              </a:ext>
            </a:extLst>
          </p:cNvPr>
          <p:cNvCxnSpPr>
            <a:endCxn id="20" idx="2"/>
          </p:cNvCxnSpPr>
          <p:nvPr/>
        </p:nvCxnSpPr>
        <p:spPr>
          <a:xfrm flipV="1">
            <a:off x="7511618" y="1836107"/>
            <a:ext cx="3187268" cy="123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B44DF0-2689-4B1A-835A-420E18306787}"/>
              </a:ext>
            </a:extLst>
          </p:cNvPr>
          <p:cNvCxnSpPr>
            <a:endCxn id="21" idx="2"/>
          </p:cNvCxnSpPr>
          <p:nvPr/>
        </p:nvCxnSpPr>
        <p:spPr>
          <a:xfrm>
            <a:off x="7511618" y="3072323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A87B89-334B-4DB4-9E2D-5F34169E54BE}"/>
              </a:ext>
            </a:extLst>
          </p:cNvPr>
          <p:cNvCxnSpPr>
            <a:endCxn id="22" idx="2"/>
          </p:cNvCxnSpPr>
          <p:nvPr/>
        </p:nvCxnSpPr>
        <p:spPr>
          <a:xfrm>
            <a:off x="7511618" y="3072323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31BD93-5F95-41E4-A463-DBBD6C5C0DCD}"/>
              </a:ext>
            </a:extLst>
          </p:cNvPr>
          <p:cNvCxnSpPr>
            <a:endCxn id="20" idx="2"/>
          </p:cNvCxnSpPr>
          <p:nvPr/>
        </p:nvCxnSpPr>
        <p:spPr>
          <a:xfrm flipV="1">
            <a:off x="7511618" y="1836107"/>
            <a:ext cx="3187268" cy="24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BB6991-3403-4E03-A5FD-58DBAA620560}"/>
              </a:ext>
            </a:extLst>
          </p:cNvPr>
          <p:cNvCxnSpPr>
            <a:endCxn id="21" idx="2"/>
          </p:cNvCxnSpPr>
          <p:nvPr/>
        </p:nvCxnSpPr>
        <p:spPr>
          <a:xfrm flipV="1">
            <a:off x="7511618" y="3072323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3EDABB-4107-4CD3-A759-36F804DEADBA}"/>
              </a:ext>
            </a:extLst>
          </p:cNvPr>
          <p:cNvCxnSpPr>
            <a:endCxn id="22" idx="2"/>
          </p:cNvCxnSpPr>
          <p:nvPr/>
        </p:nvCxnSpPr>
        <p:spPr>
          <a:xfrm>
            <a:off x="7511618" y="4310758"/>
            <a:ext cx="318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AE5435-57DA-470C-ACDF-2038FD4B0947}"/>
              </a:ext>
            </a:extLst>
          </p:cNvPr>
          <p:cNvSpPr txBox="1"/>
          <p:nvPr/>
        </p:nvSpPr>
        <p:spPr>
          <a:xfrm>
            <a:off x="6370928" y="6073443"/>
            <a:ext cx="15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layer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A5B4B3E-19E8-48FC-8E9D-0C2592E79161}"/>
                  </a:ext>
                </a:extLst>
              </p:cNvPr>
              <p:cNvSpPr/>
              <p:nvPr/>
            </p:nvSpPr>
            <p:spPr>
              <a:xfrm>
                <a:off x="6730567" y="274008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A5B4B3E-19E8-48FC-8E9D-0C2592E79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7" y="274008"/>
                <a:ext cx="781050" cy="78105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1CA40ED-6DD5-4AA9-832A-ED2A9A229834}"/>
                  </a:ext>
                </a:extLst>
              </p:cNvPr>
              <p:cNvSpPr/>
              <p:nvPr/>
            </p:nvSpPr>
            <p:spPr>
              <a:xfrm>
                <a:off x="6730566" y="516393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1CA40ED-6DD5-4AA9-832A-ED2A9A229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66" y="5163932"/>
                <a:ext cx="781050" cy="78105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70B97B-8B21-4EDA-91C8-5A8C35390E9E}"/>
              </a:ext>
            </a:extLst>
          </p:cNvPr>
          <p:cNvCxnSpPr/>
          <p:nvPr/>
        </p:nvCxnSpPr>
        <p:spPr>
          <a:xfrm flipV="1">
            <a:off x="3543298" y="595735"/>
            <a:ext cx="3187268" cy="123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3081C79-83B1-46F5-9228-7111AF9C2D24}"/>
              </a:ext>
            </a:extLst>
          </p:cNvPr>
          <p:cNvCxnSpPr/>
          <p:nvPr/>
        </p:nvCxnSpPr>
        <p:spPr>
          <a:xfrm flipV="1">
            <a:off x="3543298" y="595735"/>
            <a:ext cx="3187268" cy="247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686529-C9DA-4220-B25E-A168DBDA3672}"/>
              </a:ext>
            </a:extLst>
          </p:cNvPr>
          <p:cNvCxnSpPr/>
          <p:nvPr/>
        </p:nvCxnSpPr>
        <p:spPr>
          <a:xfrm>
            <a:off x="3543299" y="3060575"/>
            <a:ext cx="3187268" cy="24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1D2F8D9-18B9-427C-9B80-0A21E72F7771}"/>
              </a:ext>
            </a:extLst>
          </p:cNvPr>
          <p:cNvCxnSpPr/>
          <p:nvPr/>
        </p:nvCxnSpPr>
        <p:spPr>
          <a:xfrm>
            <a:off x="3543299" y="4299009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3B3636F-4972-4609-8BEA-029A759F614E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511616" y="3060577"/>
            <a:ext cx="3187270" cy="249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9E56856-8A18-41AE-8FAD-6110253EF5D7}"/>
              </a:ext>
            </a:extLst>
          </p:cNvPr>
          <p:cNvCxnSpPr/>
          <p:nvPr/>
        </p:nvCxnSpPr>
        <p:spPr>
          <a:xfrm flipV="1">
            <a:off x="7511618" y="4296791"/>
            <a:ext cx="3187268" cy="12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76733A-2F62-4737-9C2D-813ABEDA009D}"/>
              </a:ext>
            </a:extLst>
          </p:cNvPr>
          <p:cNvCxnSpPr/>
          <p:nvPr/>
        </p:nvCxnSpPr>
        <p:spPr>
          <a:xfrm>
            <a:off x="7511617" y="599891"/>
            <a:ext cx="3187268" cy="123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9C4ECED-587B-4454-A702-B01A83749B7A}"/>
              </a:ext>
            </a:extLst>
          </p:cNvPr>
          <p:cNvCxnSpPr/>
          <p:nvPr/>
        </p:nvCxnSpPr>
        <p:spPr>
          <a:xfrm>
            <a:off x="7511617" y="599891"/>
            <a:ext cx="3187268" cy="24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08E9B1C-944E-4D99-8624-46C7FE0A6C37}"/>
              </a:ext>
            </a:extLst>
          </p:cNvPr>
          <p:cNvCxnSpPr>
            <a:stCxn id="6" idx="6"/>
            <a:endCxn id="38" idx="2"/>
          </p:cNvCxnSpPr>
          <p:nvPr/>
        </p:nvCxnSpPr>
        <p:spPr>
          <a:xfrm flipV="1">
            <a:off x="3543300" y="664533"/>
            <a:ext cx="3187267" cy="364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896536-9B99-4325-A93F-F9DABD2BA535}"/>
              </a:ext>
            </a:extLst>
          </p:cNvPr>
          <p:cNvCxnSpPr>
            <a:stCxn id="4" idx="6"/>
            <a:endCxn id="39" idx="2"/>
          </p:cNvCxnSpPr>
          <p:nvPr/>
        </p:nvCxnSpPr>
        <p:spPr>
          <a:xfrm>
            <a:off x="3543300" y="1836107"/>
            <a:ext cx="3187266" cy="371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4575531-56B2-4291-B6D7-1E23E09FF78B}"/>
              </a:ext>
            </a:extLst>
          </p:cNvPr>
          <p:cNvCxnSpPr>
            <a:stCxn id="38" idx="6"/>
            <a:endCxn id="22" idx="2"/>
          </p:cNvCxnSpPr>
          <p:nvPr/>
        </p:nvCxnSpPr>
        <p:spPr>
          <a:xfrm>
            <a:off x="7511617" y="664533"/>
            <a:ext cx="3187269" cy="364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32B1E8F-C88B-4B77-AD4E-962551133294}"/>
              </a:ext>
            </a:extLst>
          </p:cNvPr>
          <p:cNvCxnSpPr>
            <a:stCxn id="39" idx="6"/>
            <a:endCxn id="20" idx="2"/>
          </p:cNvCxnSpPr>
          <p:nvPr/>
        </p:nvCxnSpPr>
        <p:spPr>
          <a:xfrm flipV="1">
            <a:off x="7511616" y="1836107"/>
            <a:ext cx="3187270" cy="371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3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42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김 선중</cp:lastModifiedBy>
  <cp:revision>4</cp:revision>
  <dcterms:created xsi:type="dcterms:W3CDTF">2020-11-07T23:43:03Z</dcterms:created>
  <dcterms:modified xsi:type="dcterms:W3CDTF">2020-11-10T06:10:27Z</dcterms:modified>
</cp:coreProperties>
</file>