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3BF99-38B7-7FDC-0DF6-1661B8193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30D6F-13D5-A921-972D-85321AA7A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3B617-9D1A-F906-3045-EBA6C18D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47955-3D0A-AA7A-3A26-A5B87F8D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57AD3-3594-7393-2CF0-5727A57F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0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92B68-C44F-7FB6-8152-D6D5352A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8B6DA-76AF-52C5-523B-32FD573D1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103CB-392D-E5CA-106D-877CBBAC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BB4D8-949D-B0D9-F5F4-048FADED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51BDB-7445-F9E9-E989-E9077403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EAE248-C59B-68B2-8C07-6B359BEE3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F0FE9-4376-42D0-7836-38D25DD2E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D1C6B-FB8E-D32A-0ACA-8440BAFA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9CB90-60EC-1D9B-3B7B-E4A39F03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DF948-79B8-F176-6F64-01366681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F355-0214-B309-335B-E382AFEF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85503-DAD8-0FFE-AEFA-F8C51D90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6C604-4588-748A-84A6-2C7E7E3A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A162A-38C6-9891-C021-57DECA79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55D94-6E00-38F4-168D-05AF50A8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9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E0EF7-AB81-1477-72F5-F8C7A8B9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D034C-2C03-E035-B142-8766023E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8CCF8-8717-25EF-8D31-7485EE83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DE72D-6FA0-CB14-5B14-74DAD85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68C40-46EC-7040-BFCF-FA20D3FB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2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6746D-CD65-9323-7CBD-BFD97703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FBE42-4C28-14CE-7D4C-FE6704EB8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90100C-7973-24F4-5D62-3E63E4FF0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1181E-0FD4-4784-43E2-DAF1D15D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1C4FA-C87F-D2C4-4ACF-86DE0873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235A3-F417-A1FB-639C-7B690D22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EB65D-BC39-DDAF-3B6B-D5085DA6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A31FB-E814-E807-4294-9C76A6EA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BD58E-AFE6-8E2C-555B-DC6D7EDBC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1BE1-2775-D16C-0A72-BDA891FB2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77668-8786-0E72-7752-8FC6FDA14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8968F1-FC67-6DD5-A194-6DEAA7F0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CAD70A-0355-79C1-174A-FFDD9CD7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58A04E-8251-D003-8B4F-7B44808A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61AA5-A67D-279E-FD9D-5E5F3AFA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34761C-9282-C9B7-5BA9-33141724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E293F1-A82D-AF6C-8EF7-10B96F4D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53A8EF-C4C5-BA75-8FF6-AA0429D3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2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569647-2463-D1E3-DEC9-868182AC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3DC4FE-8D45-2AA5-B459-8A0C7F2D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0381DF-1628-DCC2-E27C-C994A032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8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9913D-13F1-0671-EBF1-BBA05107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4289D-27E2-FD8E-ACFD-7E56EECC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D9EEB2-4ADA-E629-2090-D3CD23DDB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CC00-8E56-9A97-5B7D-A7B7114A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90135-6235-F2DC-0181-9558F9E2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FA954-6F3E-C13A-C332-95D6728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C811C-4CCD-FDB8-44C5-3C37430E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2D32EE-C6B8-2B7D-082D-637C1A590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8BAC07-F8FA-4110-75AC-7DF09100D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827BA-A34D-F4FC-8CE8-17BCBBD1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C6505-14DC-6C0E-9634-E3D33375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43B17-0B40-C618-ABF1-D8EE96D2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3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01F413-A575-E752-1E9D-4CF0BBC6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BD027-05BC-A361-AC96-7887A276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4726-56B5-F13E-B11D-125538A64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37549-5350-4301-B15F-1E09266C2664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7C217-DD1E-ED13-8190-F5EA856C0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9D875-8503-49E4-07D0-53D6F82C2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6D4B3E8-30E4-ADA3-8AC0-D7B07A77CEF9}"/>
              </a:ext>
            </a:extLst>
          </p:cNvPr>
          <p:cNvCxnSpPr>
            <a:cxnSpLocks/>
          </p:cNvCxnSpPr>
          <p:nvPr/>
        </p:nvCxnSpPr>
        <p:spPr>
          <a:xfrm>
            <a:off x="628650" y="3990973"/>
            <a:ext cx="39814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B082818-1DC3-0F78-DC6D-E06235CF2E6C}"/>
              </a:ext>
            </a:extLst>
          </p:cNvPr>
          <p:cNvCxnSpPr>
            <a:cxnSpLocks/>
          </p:cNvCxnSpPr>
          <p:nvPr/>
        </p:nvCxnSpPr>
        <p:spPr>
          <a:xfrm flipV="1">
            <a:off x="1285875" y="1333500"/>
            <a:ext cx="0" cy="3257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5B32919-C72B-0305-24E2-0BA05E46FAC1}"/>
              </a:ext>
            </a:extLst>
          </p:cNvPr>
          <p:cNvCxnSpPr>
            <a:cxnSpLocks/>
          </p:cNvCxnSpPr>
          <p:nvPr/>
        </p:nvCxnSpPr>
        <p:spPr>
          <a:xfrm>
            <a:off x="2305049" y="2886075"/>
            <a:ext cx="0" cy="11048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B0BE86-A49D-8DE4-CB3B-66CA858EF69E}"/>
              </a:ext>
            </a:extLst>
          </p:cNvPr>
          <p:cNvCxnSpPr>
            <a:cxnSpLocks/>
          </p:cNvCxnSpPr>
          <p:nvPr/>
        </p:nvCxnSpPr>
        <p:spPr>
          <a:xfrm>
            <a:off x="3581399" y="2247900"/>
            <a:ext cx="0" cy="17335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B47831D4-0E4B-7198-7BA3-3670A3A9BDC1}"/>
              </a:ext>
            </a:extLst>
          </p:cNvPr>
          <p:cNvSpPr/>
          <p:nvPr/>
        </p:nvSpPr>
        <p:spPr>
          <a:xfrm>
            <a:off x="942975" y="1504950"/>
            <a:ext cx="3943350" cy="2914650"/>
          </a:xfrm>
          <a:custGeom>
            <a:avLst/>
            <a:gdLst>
              <a:gd name="connsiteX0" fmla="*/ 0 w 3943350"/>
              <a:gd name="connsiteY0" fmla="*/ 2914650 h 2914650"/>
              <a:gd name="connsiteX1" fmla="*/ 685800 w 3943350"/>
              <a:gd name="connsiteY1" fmla="*/ 1724025 h 2914650"/>
              <a:gd name="connsiteX2" fmla="*/ 1781175 w 3943350"/>
              <a:gd name="connsiteY2" fmla="*/ 1276350 h 2914650"/>
              <a:gd name="connsiteX3" fmla="*/ 2219325 w 3943350"/>
              <a:gd name="connsiteY3" fmla="*/ 1543050 h 2914650"/>
              <a:gd name="connsiteX4" fmla="*/ 2400300 w 3943350"/>
              <a:gd name="connsiteY4" fmla="*/ 1381125 h 2914650"/>
              <a:gd name="connsiteX5" fmla="*/ 2743200 w 3943350"/>
              <a:gd name="connsiteY5" fmla="*/ 523875 h 2914650"/>
              <a:gd name="connsiteX6" fmla="*/ 3362325 w 3943350"/>
              <a:gd name="connsiteY6" fmla="*/ 123825 h 2914650"/>
              <a:gd name="connsiteX7" fmla="*/ 3943350 w 3943350"/>
              <a:gd name="connsiteY7" fmla="*/ 0 h 291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3350" h="2914650">
                <a:moveTo>
                  <a:pt x="0" y="2914650"/>
                </a:moveTo>
                <a:cubicBezTo>
                  <a:pt x="194468" y="2455862"/>
                  <a:pt x="388937" y="1997075"/>
                  <a:pt x="685800" y="1724025"/>
                </a:cubicBezTo>
                <a:cubicBezTo>
                  <a:pt x="982663" y="1450975"/>
                  <a:pt x="1525587" y="1306513"/>
                  <a:pt x="1781175" y="1276350"/>
                </a:cubicBezTo>
                <a:cubicBezTo>
                  <a:pt x="2036763" y="1246187"/>
                  <a:pt x="2116138" y="1525588"/>
                  <a:pt x="2219325" y="1543050"/>
                </a:cubicBezTo>
                <a:cubicBezTo>
                  <a:pt x="2322512" y="1560512"/>
                  <a:pt x="2312988" y="1550987"/>
                  <a:pt x="2400300" y="1381125"/>
                </a:cubicBezTo>
                <a:cubicBezTo>
                  <a:pt x="2487612" y="1211263"/>
                  <a:pt x="2582863" y="733425"/>
                  <a:pt x="2743200" y="523875"/>
                </a:cubicBezTo>
                <a:cubicBezTo>
                  <a:pt x="2903537" y="314325"/>
                  <a:pt x="3162300" y="211137"/>
                  <a:pt x="3362325" y="123825"/>
                </a:cubicBezTo>
                <a:cubicBezTo>
                  <a:pt x="3562350" y="36513"/>
                  <a:pt x="3752850" y="18256"/>
                  <a:pt x="394335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C325D9-18DB-55B3-3317-2540E302A794}"/>
              </a:ext>
            </a:extLst>
          </p:cNvPr>
          <p:cNvCxnSpPr>
            <a:cxnSpLocks/>
          </p:cNvCxnSpPr>
          <p:nvPr/>
        </p:nvCxnSpPr>
        <p:spPr>
          <a:xfrm flipH="1">
            <a:off x="1285875" y="2247900"/>
            <a:ext cx="2295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8C0AF5A-6E45-26EC-79A3-3217B03AE6EE}"/>
              </a:ext>
            </a:extLst>
          </p:cNvPr>
          <p:cNvCxnSpPr>
            <a:cxnSpLocks/>
          </p:cNvCxnSpPr>
          <p:nvPr/>
        </p:nvCxnSpPr>
        <p:spPr>
          <a:xfrm flipH="1">
            <a:off x="1285875" y="3064798"/>
            <a:ext cx="1905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4493E8-EBD3-F76F-9848-92660C097D0A}"/>
                  </a:ext>
                </a:extLst>
              </p:cNvPr>
              <p:cNvSpPr txBox="1"/>
              <p:nvPr/>
            </p:nvSpPr>
            <p:spPr>
              <a:xfrm>
                <a:off x="3374231" y="3965096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4493E8-EBD3-F76F-9848-92660C09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231" y="3965096"/>
                <a:ext cx="414336" cy="277255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C2F8D5-7C14-705C-517D-30F268B1EB1A}"/>
                  </a:ext>
                </a:extLst>
              </p:cNvPr>
              <p:cNvSpPr txBox="1"/>
              <p:nvPr/>
            </p:nvSpPr>
            <p:spPr>
              <a:xfrm>
                <a:off x="2095500" y="3962398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C2F8D5-7C14-705C-517D-30F268B1E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3962398"/>
                <a:ext cx="414336" cy="277255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F051CC-7131-8B0D-5998-7EC3A81835D2}"/>
                  </a:ext>
                </a:extLst>
              </p:cNvPr>
              <p:cNvSpPr txBox="1"/>
              <p:nvPr/>
            </p:nvSpPr>
            <p:spPr>
              <a:xfrm>
                <a:off x="950120" y="2940459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F051CC-7131-8B0D-5998-7EC3A8183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20" y="2940459"/>
                <a:ext cx="414336" cy="277255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756175-2E98-867E-25E9-46B3B739BA2D}"/>
                  </a:ext>
                </a:extLst>
              </p:cNvPr>
              <p:cNvSpPr txBox="1"/>
              <p:nvPr/>
            </p:nvSpPr>
            <p:spPr>
              <a:xfrm>
                <a:off x="950120" y="2072814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756175-2E98-867E-25E9-46B3B739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20" y="2072814"/>
                <a:ext cx="414336" cy="277255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8F586-AC0A-B24B-4631-93D3D73EC810}"/>
                  </a:ext>
                </a:extLst>
              </p:cNvPr>
              <p:cNvSpPr txBox="1"/>
              <p:nvPr/>
            </p:nvSpPr>
            <p:spPr>
              <a:xfrm>
                <a:off x="4418408" y="3960695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8F586-AC0A-B24B-4631-93D3D73EC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408" y="3960695"/>
                <a:ext cx="33813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0541B1-D80E-B905-DBF3-6BBC71EB12FF}"/>
                  </a:ext>
                </a:extLst>
              </p:cNvPr>
              <p:cNvSpPr txBox="1"/>
              <p:nvPr/>
            </p:nvSpPr>
            <p:spPr>
              <a:xfrm>
                <a:off x="988218" y="1284239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0541B1-D80E-B905-DBF3-6BBC71EB1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8" y="1284239"/>
                <a:ext cx="33813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C009CA-0642-313D-773C-590FA769EB67}"/>
                  </a:ext>
                </a:extLst>
              </p:cNvPr>
              <p:cNvSpPr txBox="1"/>
              <p:nvPr/>
            </p:nvSpPr>
            <p:spPr>
              <a:xfrm>
                <a:off x="3581399" y="1374145"/>
                <a:ext cx="7596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C009CA-0642-313D-773C-590FA769E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1374145"/>
                <a:ext cx="759617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63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6D4B3E8-30E4-ADA3-8AC0-D7B07A77CEF9}"/>
              </a:ext>
            </a:extLst>
          </p:cNvPr>
          <p:cNvCxnSpPr>
            <a:cxnSpLocks/>
          </p:cNvCxnSpPr>
          <p:nvPr/>
        </p:nvCxnSpPr>
        <p:spPr>
          <a:xfrm>
            <a:off x="628650" y="3990973"/>
            <a:ext cx="39814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B082818-1DC3-0F78-DC6D-E06235CF2E6C}"/>
              </a:ext>
            </a:extLst>
          </p:cNvPr>
          <p:cNvCxnSpPr>
            <a:cxnSpLocks/>
          </p:cNvCxnSpPr>
          <p:nvPr/>
        </p:nvCxnSpPr>
        <p:spPr>
          <a:xfrm flipV="1">
            <a:off x="1285875" y="1333500"/>
            <a:ext cx="0" cy="3257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5B32919-C72B-0305-24E2-0BA05E46FAC1}"/>
              </a:ext>
            </a:extLst>
          </p:cNvPr>
          <p:cNvCxnSpPr>
            <a:cxnSpLocks/>
          </p:cNvCxnSpPr>
          <p:nvPr/>
        </p:nvCxnSpPr>
        <p:spPr>
          <a:xfrm>
            <a:off x="1857375" y="2476500"/>
            <a:ext cx="0" cy="1504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B0BE86-A49D-8DE4-CB3B-66CA858EF69E}"/>
              </a:ext>
            </a:extLst>
          </p:cNvPr>
          <p:cNvCxnSpPr>
            <a:cxnSpLocks/>
          </p:cNvCxnSpPr>
          <p:nvPr/>
        </p:nvCxnSpPr>
        <p:spPr>
          <a:xfrm>
            <a:off x="3962399" y="3141514"/>
            <a:ext cx="0" cy="8589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C325D9-18DB-55B3-3317-2540E302A794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1285875" y="2486025"/>
            <a:ext cx="13906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8C0AF5A-6E45-26EC-79A3-3217B03AE6EE}"/>
              </a:ext>
            </a:extLst>
          </p:cNvPr>
          <p:cNvCxnSpPr>
            <a:cxnSpLocks/>
          </p:cNvCxnSpPr>
          <p:nvPr/>
        </p:nvCxnSpPr>
        <p:spPr>
          <a:xfrm flipH="1">
            <a:off x="1285875" y="3375319"/>
            <a:ext cx="2209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4493E8-EBD3-F76F-9848-92660C097D0A}"/>
                  </a:ext>
                </a:extLst>
              </p:cNvPr>
              <p:cNvSpPr txBox="1"/>
              <p:nvPr/>
            </p:nvSpPr>
            <p:spPr>
              <a:xfrm>
                <a:off x="3764756" y="3984146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dirty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4493E8-EBD3-F76F-9848-92660C09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56" y="3984146"/>
                <a:ext cx="414336" cy="277255"/>
              </a:xfrm>
              <a:prstGeom prst="rect">
                <a:avLst/>
              </a:prstGeom>
              <a:blipFill>
                <a:blip r:embed="rId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C2F8D5-7C14-705C-517D-30F268B1EB1A}"/>
                  </a:ext>
                </a:extLst>
              </p:cNvPr>
              <p:cNvSpPr txBox="1"/>
              <p:nvPr/>
            </p:nvSpPr>
            <p:spPr>
              <a:xfrm>
                <a:off x="1657350" y="3971923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dirty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C2F8D5-7C14-705C-517D-30F268B1E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3971923"/>
                <a:ext cx="414336" cy="277255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F051CC-7131-8B0D-5998-7EC3A81835D2}"/>
                  </a:ext>
                </a:extLst>
              </p:cNvPr>
              <p:cNvSpPr txBox="1"/>
              <p:nvPr/>
            </p:nvSpPr>
            <p:spPr>
              <a:xfrm>
                <a:off x="938215" y="3188269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100" dirty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F051CC-7131-8B0D-5998-7EC3A8183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15" y="3188269"/>
                <a:ext cx="414336" cy="277255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756175-2E98-867E-25E9-46B3B739BA2D}"/>
                  </a:ext>
                </a:extLst>
              </p:cNvPr>
              <p:cNvSpPr txBox="1"/>
              <p:nvPr/>
            </p:nvSpPr>
            <p:spPr>
              <a:xfrm>
                <a:off x="902495" y="2327740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100" b="0" i="0" dirty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756175-2E98-867E-25E9-46B3B739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95" y="2327740"/>
                <a:ext cx="414336" cy="277255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F5CFB672-7D5F-4287-7929-1CA7D3045B33}"/>
              </a:ext>
            </a:extLst>
          </p:cNvPr>
          <p:cNvSpPr/>
          <p:nvPr/>
        </p:nvSpPr>
        <p:spPr>
          <a:xfrm>
            <a:off x="1638300" y="1647825"/>
            <a:ext cx="2962275" cy="1710696"/>
          </a:xfrm>
          <a:custGeom>
            <a:avLst/>
            <a:gdLst>
              <a:gd name="connsiteX0" fmla="*/ 0 w 2962275"/>
              <a:gd name="connsiteY0" fmla="*/ 0 h 1710696"/>
              <a:gd name="connsiteX1" fmla="*/ 257175 w 2962275"/>
              <a:gd name="connsiteY1" fmla="*/ 895350 h 1710696"/>
              <a:gd name="connsiteX2" fmla="*/ 666750 w 2962275"/>
              <a:gd name="connsiteY2" fmla="*/ 1114425 h 1710696"/>
              <a:gd name="connsiteX3" fmla="*/ 1038225 w 2962275"/>
              <a:gd name="connsiteY3" fmla="*/ 838200 h 1710696"/>
              <a:gd name="connsiteX4" fmla="*/ 1371600 w 2962275"/>
              <a:gd name="connsiteY4" fmla="*/ 1085850 h 1710696"/>
              <a:gd name="connsiteX5" fmla="*/ 1600200 w 2962275"/>
              <a:gd name="connsiteY5" fmla="*/ 1581150 h 1710696"/>
              <a:gd name="connsiteX6" fmla="*/ 1933575 w 2962275"/>
              <a:gd name="connsiteY6" fmla="*/ 1695450 h 1710696"/>
              <a:gd name="connsiteX7" fmla="*/ 2476500 w 2962275"/>
              <a:gd name="connsiteY7" fmla="*/ 1314450 h 1710696"/>
              <a:gd name="connsiteX8" fmla="*/ 2962275 w 2962275"/>
              <a:gd name="connsiteY8" fmla="*/ 457200 h 171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2275" h="1710696">
                <a:moveTo>
                  <a:pt x="0" y="0"/>
                </a:moveTo>
                <a:cubicBezTo>
                  <a:pt x="73025" y="354806"/>
                  <a:pt x="146050" y="709613"/>
                  <a:pt x="257175" y="895350"/>
                </a:cubicBezTo>
                <a:cubicBezTo>
                  <a:pt x="368300" y="1081087"/>
                  <a:pt x="536575" y="1123950"/>
                  <a:pt x="666750" y="1114425"/>
                </a:cubicBezTo>
                <a:cubicBezTo>
                  <a:pt x="796925" y="1104900"/>
                  <a:pt x="920750" y="842962"/>
                  <a:pt x="1038225" y="838200"/>
                </a:cubicBezTo>
                <a:cubicBezTo>
                  <a:pt x="1155700" y="833438"/>
                  <a:pt x="1277938" y="962025"/>
                  <a:pt x="1371600" y="1085850"/>
                </a:cubicBezTo>
                <a:cubicBezTo>
                  <a:pt x="1465263" y="1209675"/>
                  <a:pt x="1506538" y="1479550"/>
                  <a:pt x="1600200" y="1581150"/>
                </a:cubicBezTo>
                <a:cubicBezTo>
                  <a:pt x="1693862" y="1682750"/>
                  <a:pt x="1787525" y="1739900"/>
                  <a:pt x="1933575" y="1695450"/>
                </a:cubicBezTo>
                <a:cubicBezTo>
                  <a:pt x="2079625" y="1651000"/>
                  <a:pt x="2305050" y="1520825"/>
                  <a:pt x="2476500" y="1314450"/>
                </a:cubicBezTo>
                <a:cubicBezTo>
                  <a:pt x="2647950" y="1108075"/>
                  <a:pt x="2805112" y="782637"/>
                  <a:pt x="2962275" y="457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4503F65-D0E4-5C5A-1686-BC371520D9CC}"/>
                  </a:ext>
                </a:extLst>
              </p:cNvPr>
              <p:cNvSpPr txBox="1"/>
              <p:nvPr/>
            </p:nvSpPr>
            <p:spPr>
              <a:xfrm>
                <a:off x="3850483" y="1869445"/>
                <a:ext cx="7596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100" b="0" i="1" dirty="0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4503F65-D0E4-5C5A-1686-BC371520D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483" y="1869445"/>
                <a:ext cx="759617" cy="261610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B90DEBA-F535-3E12-6993-81507AD8B6A6}"/>
                  </a:ext>
                </a:extLst>
              </p:cNvPr>
              <p:cNvSpPr txBox="1"/>
              <p:nvPr/>
            </p:nvSpPr>
            <p:spPr>
              <a:xfrm>
                <a:off x="4418408" y="3960695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B90DEBA-F535-3E12-6993-81507AD8B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408" y="3960695"/>
                <a:ext cx="33813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7398A1-FE22-8269-F8E0-09F56F22C516}"/>
                  </a:ext>
                </a:extLst>
              </p:cNvPr>
              <p:cNvSpPr txBox="1"/>
              <p:nvPr/>
            </p:nvSpPr>
            <p:spPr>
              <a:xfrm>
                <a:off x="988218" y="1284239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7398A1-FE22-8269-F8E0-09F56F22C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8" y="1284239"/>
                <a:ext cx="33813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27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02B3E-4DEB-BD75-D261-063BE4239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43363E-8E3A-98D1-D6E9-8E2FF83AF52B}"/>
              </a:ext>
            </a:extLst>
          </p:cNvPr>
          <p:cNvCxnSpPr>
            <a:cxnSpLocks/>
          </p:cNvCxnSpPr>
          <p:nvPr/>
        </p:nvCxnSpPr>
        <p:spPr>
          <a:xfrm>
            <a:off x="628650" y="3990973"/>
            <a:ext cx="67151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3D4FD13-1603-14E4-E188-DA393C6C6E90}"/>
              </a:ext>
            </a:extLst>
          </p:cNvPr>
          <p:cNvCxnSpPr>
            <a:cxnSpLocks/>
          </p:cNvCxnSpPr>
          <p:nvPr/>
        </p:nvCxnSpPr>
        <p:spPr>
          <a:xfrm flipV="1">
            <a:off x="1285875" y="419100"/>
            <a:ext cx="0" cy="4171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FDAB16-4BC0-4669-CBED-6C26351B4F4A}"/>
                  </a:ext>
                </a:extLst>
              </p:cNvPr>
              <p:cNvSpPr txBox="1"/>
              <p:nvPr/>
            </p:nvSpPr>
            <p:spPr>
              <a:xfrm>
                <a:off x="3879056" y="3965096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FDAB16-4BC0-4669-CBED-6C26351B4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056" y="3965096"/>
                <a:ext cx="414336" cy="277255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153DE-2615-D35D-B1EF-282BEA577EA8}"/>
                  </a:ext>
                </a:extLst>
              </p:cNvPr>
              <p:cNvSpPr txBox="1"/>
              <p:nvPr/>
            </p:nvSpPr>
            <p:spPr>
              <a:xfrm>
                <a:off x="2990850" y="3962398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153DE-2615-D35D-B1EF-282BEA577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3962398"/>
                <a:ext cx="414336" cy="277255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BD377E-1ED5-C89E-AE7B-0D5B7B20E6BF}"/>
                  </a:ext>
                </a:extLst>
              </p:cNvPr>
              <p:cNvSpPr txBox="1"/>
              <p:nvPr/>
            </p:nvSpPr>
            <p:spPr>
              <a:xfrm>
                <a:off x="3405186" y="2995847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BD377E-1ED5-C89E-AE7B-0D5B7B20E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186" y="2995847"/>
                <a:ext cx="414336" cy="277255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EB07E6-CD78-6F50-595D-A5D4E38E6409}"/>
                  </a:ext>
                </a:extLst>
              </p:cNvPr>
              <p:cNvSpPr txBox="1"/>
              <p:nvPr/>
            </p:nvSpPr>
            <p:spPr>
              <a:xfrm>
                <a:off x="7188214" y="3970220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EB07E6-CD78-6F50-595D-A5D4E38E6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214" y="3970220"/>
                <a:ext cx="33813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89A7CC-2C7B-834B-1BF8-11B85DDCBFB1}"/>
                  </a:ext>
                </a:extLst>
              </p:cNvPr>
              <p:cNvSpPr txBox="1"/>
              <p:nvPr/>
            </p:nvSpPr>
            <p:spPr>
              <a:xfrm>
                <a:off x="988219" y="367040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89A7CC-2C7B-834B-1BF8-11B85DDCB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9" y="367040"/>
                <a:ext cx="33813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75FDE6-0A39-4AF6-C41F-9C00F74001A0}"/>
                  </a:ext>
                </a:extLst>
              </p:cNvPr>
              <p:cNvSpPr txBox="1"/>
              <p:nvPr/>
            </p:nvSpPr>
            <p:spPr>
              <a:xfrm>
                <a:off x="6185517" y="782962"/>
                <a:ext cx="7596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75FDE6-0A39-4AF6-C41F-9C00F740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517" y="782962"/>
                <a:ext cx="759617" cy="261610"/>
              </a:xfrm>
              <a:prstGeom prst="rect">
                <a:avLst/>
              </a:prstGeom>
              <a:blipFill>
                <a:blip r:embed="rId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7E15B8DC-30EF-0964-C4C8-C1D0249287D6}"/>
              </a:ext>
            </a:extLst>
          </p:cNvPr>
          <p:cNvSpPr/>
          <p:nvPr/>
        </p:nvSpPr>
        <p:spPr>
          <a:xfrm>
            <a:off x="739746" y="1172413"/>
            <a:ext cx="5537229" cy="3042487"/>
          </a:xfrm>
          <a:custGeom>
            <a:avLst/>
            <a:gdLst>
              <a:gd name="connsiteX0" fmla="*/ 12729 w 5803929"/>
              <a:gd name="connsiteY0" fmla="*/ 3371850 h 3376699"/>
              <a:gd name="connsiteX1" fmla="*/ 146079 w 5803929"/>
              <a:gd name="connsiteY1" fmla="*/ 3171825 h 3376699"/>
              <a:gd name="connsiteX2" fmla="*/ 1050954 w 5803929"/>
              <a:gd name="connsiteY2" fmla="*/ 2038350 h 3376699"/>
              <a:gd name="connsiteX3" fmla="*/ 1736754 w 5803929"/>
              <a:gd name="connsiteY3" fmla="*/ 1571625 h 3376699"/>
              <a:gd name="connsiteX4" fmla="*/ 2146329 w 5803929"/>
              <a:gd name="connsiteY4" fmla="*/ 1876425 h 3376699"/>
              <a:gd name="connsiteX5" fmla="*/ 2422554 w 5803929"/>
              <a:gd name="connsiteY5" fmla="*/ 2524125 h 3376699"/>
              <a:gd name="connsiteX6" fmla="*/ 2594004 w 5803929"/>
              <a:gd name="connsiteY6" fmla="*/ 2419350 h 3376699"/>
              <a:gd name="connsiteX7" fmla="*/ 2727354 w 5803929"/>
              <a:gd name="connsiteY7" fmla="*/ 2428875 h 3376699"/>
              <a:gd name="connsiteX8" fmla="*/ 2860704 w 5803929"/>
              <a:gd name="connsiteY8" fmla="*/ 2514600 h 3376699"/>
              <a:gd name="connsiteX9" fmla="*/ 3013104 w 5803929"/>
              <a:gd name="connsiteY9" fmla="*/ 2657475 h 3376699"/>
              <a:gd name="connsiteX10" fmla="*/ 3356004 w 5803929"/>
              <a:gd name="connsiteY10" fmla="*/ 2571750 h 3376699"/>
              <a:gd name="connsiteX11" fmla="*/ 3689379 w 5803929"/>
              <a:gd name="connsiteY11" fmla="*/ 2152650 h 3376699"/>
              <a:gd name="connsiteX12" fmla="*/ 3975129 w 5803929"/>
              <a:gd name="connsiteY12" fmla="*/ 2143125 h 3376699"/>
              <a:gd name="connsiteX13" fmla="*/ 4403754 w 5803929"/>
              <a:gd name="connsiteY13" fmla="*/ 1924050 h 3376699"/>
              <a:gd name="connsiteX14" fmla="*/ 4746654 w 5803929"/>
              <a:gd name="connsiteY14" fmla="*/ 1981200 h 3376699"/>
              <a:gd name="connsiteX15" fmla="*/ 5270529 w 5803929"/>
              <a:gd name="connsiteY15" fmla="*/ 657225 h 3376699"/>
              <a:gd name="connsiteX16" fmla="*/ 5803929 w 5803929"/>
              <a:gd name="connsiteY16" fmla="*/ 0 h 3376699"/>
              <a:gd name="connsiteX0" fmla="*/ 12729 w 5899179"/>
              <a:gd name="connsiteY0" fmla="*/ 2754671 h 2759520"/>
              <a:gd name="connsiteX1" fmla="*/ 146079 w 5899179"/>
              <a:gd name="connsiteY1" fmla="*/ 2554646 h 2759520"/>
              <a:gd name="connsiteX2" fmla="*/ 1050954 w 5899179"/>
              <a:gd name="connsiteY2" fmla="*/ 1421171 h 2759520"/>
              <a:gd name="connsiteX3" fmla="*/ 1736754 w 5899179"/>
              <a:gd name="connsiteY3" fmla="*/ 954446 h 2759520"/>
              <a:gd name="connsiteX4" fmla="*/ 2146329 w 5899179"/>
              <a:gd name="connsiteY4" fmla="*/ 1259246 h 2759520"/>
              <a:gd name="connsiteX5" fmla="*/ 2422554 w 5899179"/>
              <a:gd name="connsiteY5" fmla="*/ 1906946 h 2759520"/>
              <a:gd name="connsiteX6" fmla="*/ 2594004 w 5899179"/>
              <a:gd name="connsiteY6" fmla="*/ 1802171 h 2759520"/>
              <a:gd name="connsiteX7" fmla="*/ 2727354 w 5899179"/>
              <a:gd name="connsiteY7" fmla="*/ 1811696 h 2759520"/>
              <a:gd name="connsiteX8" fmla="*/ 2860704 w 5899179"/>
              <a:gd name="connsiteY8" fmla="*/ 1897421 h 2759520"/>
              <a:gd name="connsiteX9" fmla="*/ 3013104 w 5899179"/>
              <a:gd name="connsiteY9" fmla="*/ 2040296 h 2759520"/>
              <a:gd name="connsiteX10" fmla="*/ 3356004 w 5899179"/>
              <a:gd name="connsiteY10" fmla="*/ 1954571 h 2759520"/>
              <a:gd name="connsiteX11" fmla="*/ 3689379 w 5899179"/>
              <a:gd name="connsiteY11" fmla="*/ 1535471 h 2759520"/>
              <a:gd name="connsiteX12" fmla="*/ 3975129 w 5899179"/>
              <a:gd name="connsiteY12" fmla="*/ 1525946 h 2759520"/>
              <a:gd name="connsiteX13" fmla="*/ 4403754 w 5899179"/>
              <a:gd name="connsiteY13" fmla="*/ 1306871 h 2759520"/>
              <a:gd name="connsiteX14" fmla="*/ 4746654 w 5899179"/>
              <a:gd name="connsiteY14" fmla="*/ 1364021 h 2759520"/>
              <a:gd name="connsiteX15" fmla="*/ 5270529 w 5899179"/>
              <a:gd name="connsiteY15" fmla="*/ 40046 h 2759520"/>
              <a:gd name="connsiteX16" fmla="*/ 5899179 w 5899179"/>
              <a:gd name="connsiteY16" fmla="*/ 1459271 h 2759520"/>
              <a:gd name="connsiteX0" fmla="*/ 12729 w 5899179"/>
              <a:gd name="connsiteY0" fmla="*/ 3195143 h 3199992"/>
              <a:gd name="connsiteX1" fmla="*/ 146079 w 5899179"/>
              <a:gd name="connsiteY1" fmla="*/ 2995118 h 3199992"/>
              <a:gd name="connsiteX2" fmla="*/ 1050954 w 5899179"/>
              <a:gd name="connsiteY2" fmla="*/ 1861643 h 3199992"/>
              <a:gd name="connsiteX3" fmla="*/ 1736754 w 5899179"/>
              <a:gd name="connsiteY3" fmla="*/ 1394918 h 3199992"/>
              <a:gd name="connsiteX4" fmla="*/ 2146329 w 5899179"/>
              <a:gd name="connsiteY4" fmla="*/ 1699718 h 3199992"/>
              <a:gd name="connsiteX5" fmla="*/ 2422554 w 5899179"/>
              <a:gd name="connsiteY5" fmla="*/ 2347418 h 3199992"/>
              <a:gd name="connsiteX6" fmla="*/ 2594004 w 5899179"/>
              <a:gd name="connsiteY6" fmla="*/ 2242643 h 3199992"/>
              <a:gd name="connsiteX7" fmla="*/ 2727354 w 5899179"/>
              <a:gd name="connsiteY7" fmla="*/ 2252168 h 3199992"/>
              <a:gd name="connsiteX8" fmla="*/ 2860704 w 5899179"/>
              <a:gd name="connsiteY8" fmla="*/ 2337893 h 3199992"/>
              <a:gd name="connsiteX9" fmla="*/ 3013104 w 5899179"/>
              <a:gd name="connsiteY9" fmla="*/ 2480768 h 3199992"/>
              <a:gd name="connsiteX10" fmla="*/ 3356004 w 5899179"/>
              <a:gd name="connsiteY10" fmla="*/ 2395043 h 3199992"/>
              <a:gd name="connsiteX11" fmla="*/ 3689379 w 5899179"/>
              <a:gd name="connsiteY11" fmla="*/ 1975943 h 3199992"/>
              <a:gd name="connsiteX12" fmla="*/ 3975129 w 5899179"/>
              <a:gd name="connsiteY12" fmla="*/ 1966418 h 3199992"/>
              <a:gd name="connsiteX13" fmla="*/ 4403754 w 5899179"/>
              <a:gd name="connsiteY13" fmla="*/ 1747343 h 3199992"/>
              <a:gd name="connsiteX14" fmla="*/ 4746654 w 5899179"/>
              <a:gd name="connsiteY14" fmla="*/ 1804493 h 3199992"/>
              <a:gd name="connsiteX15" fmla="*/ 5280054 w 5899179"/>
              <a:gd name="connsiteY15" fmla="*/ 32843 h 3199992"/>
              <a:gd name="connsiteX16" fmla="*/ 5899179 w 5899179"/>
              <a:gd name="connsiteY16" fmla="*/ 1899743 h 3199992"/>
              <a:gd name="connsiteX0" fmla="*/ 12729 w 5899179"/>
              <a:gd name="connsiteY0" fmla="*/ 3082425 h 3087274"/>
              <a:gd name="connsiteX1" fmla="*/ 146079 w 5899179"/>
              <a:gd name="connsiteY1" fmla="*/ 2882400 h 3087274"/>
              <a:gd name="connsiteX2" fmla="*/ 1050954 w 5899179"/>
              <a:gd name="connsiteY2" fmla="*/ 1748925 h 3087274"/>
              <a:gd name="connsiteX3" fmla="*/ 1736754 w 5899179"/>
              <a:gd name="connsiteY3" fmla="*/ 1282200 h 3087274"/>
              <a:gd name="connsiteX4" fmla="*/ 2146329 w 5899179"/>
              <a:gd name="connsiteY4" fmla="*/ 1587000 h 3087274"/>
              <a:gd name="connsiteX5" fmla="*/ 2422554 w 5899179"/>
              <a:gd name="connsiteY5" fmla="*/ 2234700 h 3087274"/>
              <a:gd name="connsiteX6" fmla="*/ 2594004 w 5899179"/>
              <a:gd name="connsiteY6" fmla="*/ 2129925 h 3087274"/>
              <a:gd name="connsiteX7" fmla="*/ 2727354 w 5899179"/>
              <a:gd name="connsiteY7" fmla="*/ 2139450 h 3087274"/>
              <a:gd name="connsiteX8" fmla="*/ 2860704 w 5899179"/>
              <a:gd name="connsiteY8" fmla="*/ 2225175 h 3087274"/>
              <a:gd name="connsiteX9" fmla="*/ 3013104 w 5899179"/>
              <a:gd name="connsiteY9" fmla="*/ 2368050 h 3087274"/>
              <a:gd name="connsiteX10" fmla="*/ 3356004 w 5899179"/>
              <a:gd name="connsiteY10" fmla="*/ 2282325 h 3087274"/>
              <a:gd name="connsiteX11" fmla="*/ 3689379 w 5899179"/>
              <a:gd name="connsiteY11" fmla="*/ 1863225 h 3087274"/>
              <a:gd name="connsiteX12" fmla="*/ 3975129 w 5899179"/>
              <a:gd name="connsiteY12" fmla="*/ 1853700 h 3087274"/>
              <a:gd name="connsiteX13" fmla="*/ 4403754 w 5899179"/>
              <a:gd name="connsiteY13" fmla="*/ 1634625 h 3087274"/>
              <a:gd name="connsiteX14" fmla="*/ 4746654 w 5899179"/>
              <a:gd name="connsiteY14" fmla="*/ 1691775 h 3087274"/>
              <a:gd name="connsiteX15" fmla="*/ 5184804 w 5899179"/>
              <a:gd name="connsiteY15" fmla="*/ 34425 h 3087274"/>
              <a:gd name="connsiteX16" fmla="*/ 5899179 w 5899179"/>
              <a:gd name="connsiteY16" fmla="*/ 1787025 h 3087274"/>
              <a:gd name="connsiteX0" fmla="*/ 12729 w 5899179"/>
              <a:gd name="connsiteY0" fmla="*/ 3035504 h 3040353"/>
              <a:gd name="connsiteX1" fmla="*/ 146079 w 5899179"/>
              <a:gd name="connsiteY1" fmla="*/ 2835479 h 3040353"/>
              <a:gd name="connsiteX2" fmla="*/ 1050954 w 5899179"/>
              <a:gd name="connsiteY2" fmla="*/ 1702004 h 3040353"/>
              <a:gd name="connsiteX3" fmla="*/ 1736754 w 5899179"/>
              <a:gd name="connsiteY3" fmla="*/ 1235279 h 3040353"/>
              <a:gd name="connsiteX4" fmla="*/ 2146329 w 5899179"/>
              <a:gd name="connsiteY4" fmla="*/ 1540079 h 3040353"/>
              <a:gd name="connsiteX5" fmla="*/ 2422554 w 5899179"/>
              <a:gd name="connsiteY5" fmla="*/ 2187779 h 3040353"/>
              <a:gd name="connsiteX6" fmla="*/ 2594004 w 5899179"/>
              <a:gd name="connsiteY6" fmla="*/ 2083004 h 3040353"/>
              <a:gd name="connsiteX7" fmla="*/ 2727354 w 5899179"/>
              <a:gd name="connsiteY7" fmla="*/ 2092529 h 3040353"/>
              <a:gd name="connsiteX8" fmla="*/ 2860704 w 5899179"/>
              <a:gd name="connsiteY8" fmla="*/ 2178254 h 3040353"/>
              <a:gd name="connsiteX9" fmla="*/ 3013104 w 5899179"/>
              <a:gd name="connsiteY9" fmla="*/ 2321129 h 3040353"/>
              <a:gd name="connsiteX10" fmla="*/ 3356004 w 5899179"/>
              <a:gd name="connsiteY10" fmla="*/ 2235404 h 3040353"/>
              <a:gd name="connsiteX11" fmla="*/ 3689379 w 5899179"/>
              <a:gd name="connsiteY11" fmla="*/ 1816304 h 3040353"/>
              <a:gd name="connsiteX12" fmla="*/ 3975129 w 5899179"/>
              <a:gd name="connsiteY12" fmla="*/ 1806779 h 3040353"/>
              <a:gd name="connsiteX13" fmla="*/ 4403754 w 5899179"/>
              <a:gd name="connsiteY13" fmla="*/ 1587704 h 3040353"/>
              <a:gd name="connsiteX14" fmla="*/ 4746654 w 5899179"/>
              <a:gd name="connsiteY14" fmla="*/ 1644854 h 3040353"/>
              <a:gd name="connsiteX15" fmla="*/ 5118129 w 5899179"/>
              <a:gd name="connsiteY15" fmla="*/ 35129 h 3040353"/>
              <a:gd name="connsiteX16" fmla="*/ 5899179 w 5899179"/>
              <a:gd name="connsiteY16" fmla="*/ 1740104 h 3040353"/>
              <a:gd name="connsiteX0" fmla="*/ 12729 w 5537229"/>
              <a:gd name="connsiteY0" fmla="*/ 3037638 h 3042487"/>
              <a:gd name="connsiteX1" fmla="*/ 146079 w 5537229"/>
              <a:gd name="connsiteY1" fmla="*/ 2837613 h 3042487"/>
              <a:gd name="connsiteX2" fmla="*/ 1050954 w 5537229"/>
              <a:gd name="connsiteY2" fmla="*/ 1704138 h 3042487"/>
              <a:gd name="connsiteX3" fmla="*/ 1736754 w 5537229"/>
              <a:gd name="connsiteY3" fmla="*/ 1237413 h 3042487"/>
              <a:gd name="connsiteX4" fmla="*/ 2146329 w 5537229"/>
              <a:gd name="connsiteY4" fmla="*/ 1542213 h 3042487"/>
              <a:gd name="connsiteX5" fmla="*/ 2422554 w 5537229"/>
              <a:gd name="connsiteY5" fmla="*/ 2189913 h 3042487"/>
              <a:gd name="connsiteX6" fmla="*/ 2594004 w 5537229"/>
              <a:gd name="connsiteY6" fmla="*/ 2085138 h 3042487"/>
              <a:gd name="connsiteX7" fmla="*/ 2727354 w 5537229"/>
              <a:gd name="connsiteY7" fmla="*/ 2094663 h 3042487"/>
              <a:gd name="connsiteX8" fmla="*/ 2860704 w 5537229"/>
              <a:gd name="connsiteY8" fmla="*/ 2180388 h 3042487"/>
              <a:gd name="connsiteX9" fmla="*/ 3013104 w 5537229"/>
              <a:gd name="connsiteY9" fmla="*/ 2323263 h 3042487"/>
              <a:gd name="connsiteX10" fmla="*/ 3356004 w 5537229"/>
              <a:gd name="connsiteY10" fmla="*/ 2237538 h 3042487"/>
              <a:gd name="connsiteX11" fmla="*/ 3689379 w 5537229"/>
              <a:gd name="connsiteY11" fmla="*/ 1818438 h 3042487"/>
              <a:gd name="connsiteX12" fmla="*/ 3975129 w 5537229"/>
              <a:gd name="connsiteY12" fmla="*/ 1808913 h 3042487"/>
              <a:gd name="connsiteX13" fmla="*/ 4403754 w 5537229"/>
              <a:gd name="connsiteY13" fmla="*/ 1589838 h 3042487"/>
              <a:gd name="connsiteX14" fmla="*/ 4746654 w 5537229"/>
              <a:gd name="connsiteY14" fmla="*/ 1646988 h 3042487"/>
              <a:gd name="connsiteX15" fmla="*/ 5118129 w 5537229"/>
              <a:gd name="connsiteY15" fmla="*/ 37263 h 3042487"/>
              <a:gd name="connsiteX16" fmla="*/ 5537229 w 5537229"/>
              <a:gd name="connsiteY16" fmla="*/ 1608888 h 304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537229" h="3042487">
                <a:moveTo>
                  <a:pt x="12729" y="3037638"/>
                </a:moveTo>
                <a:cubicBezTo>
                  <a:pt x="-7115" y="3048750"/>
                  <a:pt x="-26958" y="3059863"/>
                  <a:pt x="146079" y="2837613"/>
                </a:cubicBezTo>
                <a:cubicBezTo>
                  <a:pt x="319116" y="2615363"/>
                  <a:pt x="785842" y="1970838"/>
                  <a:pt x="1050954" y="1704138"/>
                </a:cubicBezTo>
                <a:cubicBezTo>
                  <a:pt x="1316066" y="1437438"/>
                  <a:pt x="1554192" y="1264400"/>
                  <a:pt x="1736754" y="1237413"/>
                </a:cubicBezTo>
                <a:cubicBezTo>
                  <a:pt x="1919316" y="1210426"/>
                  <a:pt x="2032029" y="1383463"/>
                  <a:pt x="2146329" y="1542213"/>
                </a:cubicBezTo>
                <a:cubicBezTo>
                  <a:pt x="2260629" y="1700963"/>
                  <a:pt x="2347942" y="2099426"/>
                  <a:pt x="2422554" y="2189913"/>
                </a:cubicBezTo>
                <a:cubicBezTo>
                  <a:pt x="2497166" y="2280400"/>
                  <a:pt x="2543204" y="2101013"/>
                  <a:pt x="2594004" y="2085138"/>
                </a:cubicBezTo>
                <a:cubicBezTo>
                  <a:pt x="2644804" y="2069263"/>
                  <a:pt x="2682904" y="2078788"/>
                  <a:pt x="2727354" y="2094663"/>
                </a:cubicBezTo>
                <a:cubicBezTo>
                  <a:pt x="2771804" y="2110538"/>
                  <a:pt x="2813079" y="2142288"/>
                  <a:pt x="2860704" y="2180388"/>
                </a:cubicBezTo>
                <a:cubicBezTo>
                  <a:pt x="2908329" y="2218488"/>
                  <a:pt x="2930554" y="2313738"/>
                  <a:pt x="3013104" y="2323263"/>
                </a:cubicBezTo>
                <a:cubicBezTo>
                  <a:pt x="3095654" y="2332788"/>
                  <a:pt x="3243292" y="2321675"/>
                  <a:pt x="3356004" y="2237538"/>
                </a:cubicBezTo>
                <a:cubicBezTo>
                  <a:pt x="3468716" y="2153401"/>
                  <a:pt x="3586191" y="1889876"/>
                  <a:pt x="3689379" y="1818438"/>
                </a:cubicBezTo>
                <a:cubicBezTo>
                  <a:pt x="3792567" y="1747000"/>
                  <a:pt x="3856067" y="1847013"/>
                  <a:pt x="3975129" y="1808913"/>
                </a:cubicBezTo>
                <a:cubicBezTo>
                  <a:pt x="4094191" y="1770813"/>
                  <a:pt x="4275167" y="1616825"/>
                  <a:pt x="4403754" y="1589838"/>
                </a:cubicBezTo>
                <a:cubicBezTo>
                  <a:pt x="4532342" y="1562850"/>
                  <a:pt x="4627592" y="1905751"/>
                  <a:pt x="4746654" y="1646988"/>
                </a:cubicBezTo>
                <a:cubicBezTo>
                  <a:pt x="4865717" y="1388226"/>
                  <a:pt x="4941917" y="367463"/>
                  <a:pt x="5118129" y="37263"/>
                </a:cubicBezTo>
                <a:cubicBezTo>
                  <a:pt x="5294341" y="-292937"/>
                  <a:pt x="5448329" y="1681913"/>
                  <a:pt x="5537229" y="160888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537C8F-049A-7BBA-5571-3EC9CFFD15F1}"/>
                  </a:ext>
                </a:extLst>
              </p:cNvPr>
              <p:cNvSpPr txBox="1"/>
              <p:nvPr/>
            </p:nvSpPr>
            <p:spPr>
              <a:xfrm>
                <a:off x="4695822" y="3973832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537C8F-049A-7BBA-5571-3EC9CFFD1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22" y="3973832"/>
                <a:ext cx="414336" cy="277255"/>
              </a:xfrm>
              <a:prstGeom prst="rect">
                <a:avLst/>
              </a:prstGeom>
              <a:blipFill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8D4BE6-8073-90DD-2D22-23F3B8AEF403}"/>
                  </a:ext>
                </a:extLst>
              </p:cNvPr>
              <p:cNvSpPr txBox="1"/>
              <p:nvPr/>
            </p:nvSpPr>
            <p:spPr>
              <a:xfrm>
                <a:off x="1593837" y="3962398"/>
                <a:ext cx="4143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8D4BE6-8073-90DD-2D22-23F3B8AEF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37" y="3962398"/>
                <a:ext cx="41433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04047C-B261-F2CC-F221-F27C67A21321}"/>
                  </a:ext>
                </a:extLst>
              </p:cNvPr>
              <p:cNvSpPr txBox="1"/>
              <p:nvPr/>
            </p:nvSpPr>
            <p:spPr>
              <a:xfrm>
                <a:off x="6066217" y="3971924"/>
                <a:ext cx="4143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04047C-B261-F2CC-F221-F27C67A21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217" y="3971924"/>
                <a:ext cx="41433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37A720-E440-25A8-D7A1-AEBA6F586A0E}"/>
                  </a:ext>
                </a:extLst>
              </p:cNvPr>
              <p:cNvSpPr txBox="1"/>
              <p:nvPr/>
            </p:nvSpPr>
            <p:spPr>
              <a:xfrm>
                <a:off x="4293392" y="2623525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37A720-E440-25A8-D7A1-AEBA6F586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92" y="2623525"/>
                <a:ext cx="414336" cy="277255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F5FED1-E168-4FFF-39CB-0F40A0313BF0}"/>
                  </a:ext>
                </a:extLst>
              </p:cNvPr>
              <p:cNvSpPr txBox="1"/>
              <p:nvPr/>
            </p:nvSpPr>
            <p:spPr>
              <a:xfrm>
                <a:off x="2305050" y="2129964"/>
                <a:ext cx="4143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F5FED1-E168-4FFF-39CB-0F40A0313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2129964"/>
                <a:ext cx="414336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4A49AB-41CC-609D-132F-809F78BDBA2C}"/>
                  </a:ext>
                </a:extLst>
              </p:cNvPr>
              <p:cNvSpPr txBox="1"/>
              <p:nvPr/>
            </p:nvSpPr>
            <p:spPr>
              <a:xfrm>
                <a:off x="5479276" y="891126"/>
                <a:ext cx="4143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4A49AB-41CC-609D-132F-809F78BDB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276" y="891126"/>
                <a:ext cx="414336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05EC4A1-CE46-F902-4AF2-826CF56C9BB8}"/>
              </a:ext>
            </a:extLst>
          </p:cNvPr>
          <p:cNvCxnSpPr>
            <a:cxnSpLocks/>
          </p:cNvCxnSpPr>
          <p:nvPr/>
        </p:nvCxnSpPr>
        <p:spPr>
          <a:xfrm>
            <a:off x="6162675" y="3924300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DBFA896-A720-EC2E-9BD1-E4FB34183950}"/>
              </a:ext>
            </a:extLst>
          </p:cNvPr>
          <p:cNvCxnSpPr>
            <a:cxnSpLocks/>
          </p:cNvCxnSpPr>
          <p:nvPr/>
        </p:nvCxnSpPr>
        <p:spPr>
          <a:xfrm>
            <a:off x="4989195" y="3926104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90B351F-373E-A625-6FAB-A78C872DE784}"/>
              </a:ext>
            </a:extLst>
          </p:cNvPr>
          <p:cNvCxnSpPr>
            <a:cxnSpLocks/>
          </p:cNvCxnSpPr>
          <p:nvPr/>
        </p:nvCxnSpPr>
        <p:spPr>
          <a:xfrm>
            <a:off x="4794885" y="3926104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734748D-B873-4B4B-A078-5E25649D4761}"/>
              </a:ext>
            </a:extLst>
          </p:cNvPr>
          <p:cNvCxnSpPr>
            <a:cxnSpLocks/>
          </p:cNvCxnSpPr>
          <p:nvPr/>
        </p:nvCxnSpPr>
        <p:spPr>
          <a:xfrm>
            <a:off x="4154805" y="3918484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2E5EA67-FEC3-94A0-471F-E33BB1B071B9}"/>
              </a:ext>
            </a:extLst>
          </p:cNvPr>
          <p:cNvCxnSpPr>
            <a:cxnSpLocks/>
          </p:cNvCxnSpPr>
          <p:nvPr/>
        </p:nvCxnSpPr>
        <p:spPr>
          <a:xfrm>
            <a:off x="3991927" y="3918484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2B46F96-4720-F4E6-D7A4-1DDFAACBF2F3}"/>
              </a:ext>
            </a:extLst>
          </p:cNvPr>
          <p:cNvCxnSpPr>
            <a:cxnSpLocks/>
          </p:cNvCxnSpPr>
          <p:nvPr/>
        </p:nvCxnSpPr>
        <p:spPr>
          <a:xfrm>
            <a:off x="3275647" y="3918483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685DE72-03BB-63E9-BFE1-798D61C7967B}"/>
              </a:ext>
            </a:extLst>
          </p:cNvPr>
          <p:cNvCxnSpPr>
            <a:cxnSpLocks/>
          </p:cNvCxnSpPr>
          <p:nvPr/>
        </p:nvCxnSpPr>
        <p:spPr>
          <a:xfrm>
            <a:off x="3092767" y="3918483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790CF79-9C6F-587E-4105-28241C612BCF}"/>
              </a:ext>
            </a:extLst>
          </p:cNvPr>
          <p:cNvCxnSpPr>
            <a:cxnSpLocks/>
          </p:cNvCxnSpPr>
          <p:nvPr/>
        </p:nvCxnSpPr>
        <p:spPr>
          <a:xfrm>
            <a:off x="1884997" y="3929912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1497D36-F51D-B9BF-EC12-D51E18FC881C}"/>
              </a:ext>
            </a:extLst>
          </p:cNvPr>
          <p:cNvGrpSpPr/>
          <p:nvPr/>
        </p:nvGrpSpPr>
        <p:grpSpPr>
          <a:xfrm>
            <a:off x="1771649" y="1148180"/>
            <a:ext cx="4505326" cy="2852315"/>
            <a:chOff x="1771649" y="1148180"/>
            <a:chExt cx="4505326" cy="285231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5C5CE44-EBE1-ABF7-3AC5-C25D1E659DDD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74" y="2407219"/>
              <a:ext cx="0" cy="158375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076BF8D-F3FC-3AA4-1206-4483D3540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1649" y="2407219"/>
              <a:ext cx="1419225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436F4CB-806B-EAC3-289F-C5F40412F66B}"/>
                </a:ext>
              </a:extLst>
            </p:cNvPr>
            <p:cNvCxnSpPr>
              <a:cxnSpLocks/>
            </p:cNvCxnSpPr>
            <p:nvPr/>
          </p:nvCxnSpPr>
          <p:spPr>
            <a:xfrm>
              <a:off x="4075507" y="2886075"/>
              <a:ext cx="0" cy="111442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9B03C1D-90A0-86FC-4D3D-73E959428DB9}"/>
                </a:ext>
              </a:extLst>
            </p:cNvPr>
            <p:cNvCxnSpPr>
              <a:cxnSpLocks/>
            </p:cNvCxnSpPr>
            <p:nvPr/>
          </p:nvCxnSpPr>
          <p:spPr>
            <a:xfrm>
              <a:off x="6257924" y="1162050"/>
              <a:ext cx="0" cy="281939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928006-6917-DE3F-6F1A-0F274D864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8018" y="3243683"/>
              <a:ext cx="877489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363F412-1BAA-1790-8AE9-AC334CA6A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5507" y="2891255"/>
              <a:ext cx="79890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ECE54C1-9FBE-3352-2992-A8925D7D59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849" y="1148180"/>
              <a:ext cx="1381126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56CB206-B779-C3BF-7344-AA73785736D6}"/>
                </a:ext>
              </a:extLst>
            </p:cNvPr>
            <p:cNvCxnSpPr>
              <a:cxnSpLocks/>
            </p:cNvCxnSpPr>
            <p:nvPr/>
          </p:nvCxnSpPr>
          <p:spPr>
            <a:xfrm>
              <a:off x="4895849" y="1150821"/>
              <a:ext cx="0" cy="281939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57AD3ED-E9A6-9D9C-37CA-D2B35E697F7F}"/>
                </a:ext>
              </a:extLst>
            </p:cNvPr>
            <p:cNvCxnSpPr>
              <a:cxnSpLocks/>
            </p:cNvCxnSpPr>
            <p:nvPr/>
          </p:nvCxnSpPr>
          <p:spPr>
            <a:xfrm>
              <a:off x="1784983" y="2416741"/>
              <a:ext cx="0" cy="158375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263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1B53C-2DD3-542D-6173-451D59D99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A6869A0-A3DC-A404-B5D1-2E7A2841B1D1}"/>
              </a:ext>
            </a:extLst>
          </p:cNvPr>
          <p:cNvCxnSpPr>
            <a:cxnSpLocks/>
          </p:cNvCxnSpPr>
          <p:nvPr/>
        </p:nvCxnSpPr>
        <p:spPr>
          <a:xfrm>
            <a:off x="628650" y="3990973"/>
            <a:ext cx="67151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8FE888B-06AB-653D-078E-4CCE476C177A}"/>
              </a:ext>
            </a:extLst>
          </p:cNvPr>
          <p:cNvCxnSpPr>
            <a:cxnSpLocks/>
          </p:cNvCxnSpPr>
          <p:nvPr/>
        </p:nvCxnSpPr>
        <p:spPr>
          <a:xfrm flipV="1">
            <a:off x="1285875" y="419100"/>
            <a:ext cx="0" cy="4171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5220AA-0231-2D9B-99B8-22CD5B69C711}"/>
              </a:ext>
            </a:extLst>
          </p:cNvPr>
          <p:cNvCxnSpPr>
            <a:cxnSpLocks/>
          </p:cNvCxnSpPr>
          <p:nvPr/>
        </p:nvCxnSpPr>
        <p:spPr>
          <a:xfrm>
            <a:off x="3190874" y="3243683"/>
            <a:ext cx="0" cy="7472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678188-34C7-D992-BC89-9F53EFF3C109}"/>
                  </a:ext>
                </a:extLst>
              </p:cNvPr>
              <p:cNvSpPr txBox="1"/>
              <p:nvPr/>
            </p:nvSpPr>
            <p:spPr>
              <a:xfrm>
                <a:off x="3879056" y="3965096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678188-34C7-D992-BC89-9F53EFF3C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056" y="3965096"/>
                <a:ext cx="414336" cy="277255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30D874-05AF-DAAD-7C36-A79AFABBCA7D}"/>
                  </a:ext>
                </a:extLst>
              </p:cNvPr>
              <p:cNvSpPr txBox="1"/>
              <p:nvPr/>
            </p:nvSpPr>
            <p:spPr>
              <a:xfrm>
                <a:off x="3405186" y="2995847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30D874-05AF-DAAD-7C36-A79AFABB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186" y="2995847"/>
                <a:ext cx="414336" cy="277255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CE7EFD-DA5C-1C3F-C22D-349FC47ED48D}"/>
                  </a:ext>
                </a:extLst>
              </p:cNvPr>
              <p:cNvSpPr txBox="1"/>
              <p:nvPr/>
            </p:nvSpPr>
            <p:spPr>
              <a:xfrm>
                <a:off x="7188214" y="3970220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CE7EFD-DA5C-1C3F-C22D-349FC47ED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214" y="3970220"/>
                <a:ext cx="338138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755D1A-71B5-2E04-A8AB-13D63ACB806F}"/>
                  </a:ext>
                </a:extLst>
              </p:cNvPr>
              <p:cNvSpPr txBox="1"/>
              <p:nvPr/>
            </p:nvSpPr>
            <p:spPr>
              <a:xfrm>
                <a:off x="988219" y="367040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755D1A-71B5-2E04-A8AB-13D63ACB8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9" y="367040"/>
                <a:ext cx="33813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AAD6FC-01A6-7420-7107-13C08E7F992A}"/>
                  </a:ext>
                </a:extLst>
              </p:cNvPr>
              <p:cNvSpPr txBox="1"/>
              <p:nvPr/>
            </p:nvSpPr>
            <p:spPr>
              <a:xfrm>
                <a:off x="3487405" y="2536524"/>
                <a:ext cx="9620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1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1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1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1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AAD6FC-01A6-7420-7107-13C08E7F9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05" y="2536524"/>
                <a:ext cx="962043" cy="261610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1D9B6C3-DA94-180D-8EC4-9151D7E5F11A}"/>
              </a:ext>
            </a:extLst>
          </p:cNvPr>
          <p:cNvSpPr/>
          <p:nvPr/>
        </p:nvSpPr>
        <p:spPr>
          <a:xfrm>
            <a:off x="739746" y="1172413"/>
            <a:ext cx="5537229" cy="3042487"/>
          </a:xfrm>
          <a:custGeom>
            <a:avLst/>
            <a:gdLst>
              <a:gd name="connsiteX0" fmla="*/ 12729 w 5803929"/>
              <a:gd name="connsiteY0" fmla="*/ 3371850 h 3376699"/>
              <a:gd name="connsiteX1" fmla="*/ 146079 w 5803929"/>
              <a:gd name="connsiteY1" fmla="*/ 3171825 h 3376699"/>
              <a:gd name="connsiteX2" fmla="*/ 1050954 w 5803929"/>
              <a:gd name="connsiteY2" fmla="*/ 2038350 h 3376699"/>
              <a:gd name="connsiteX3" fmla="*/ 1736754 w 5803929"/>
              <a:gd name="connsiteY3" fmla="*/ 1571625 h 3376699"/>
              <a:gd name="connsiteX4" fmla="*/ 2146329 w 5803929"/>
              <a:gd name="connsiteY4" fmla="*/ 1876425 h 3376699"/>
              <a:gd name="connsiteX5" fmla="*/ 2422554 w 5803929"/>
              <a:gd name="connsiteY5" fmla="*/ 2524125 h 3376699"/>
              <a:gd name="connsiteX6" fmla="*/ 2594004 w 5803929"/>
              <a:gd name="connsiteY6" fmla="*/ 2419350 h 3376699"/>
              <a:gd name="connsiteX7" fmla="*/ 2727354 w 5803929"/>
              <a:gd name="connsiteY7" fmla="*/ 2428875 h 3376699"/>
              <a:gd name="connsiteX8" fmla="*/ 2860704 w 5803929"/>
              <a:gd name="connsiteY8" fmla="*/ 2514600 h 3376699"/>
              <a:gd name="connsiteX9" fmla="*/ 3013104 w 5803929"/>
              <a:gd name="connsiteY9" fmla="*/ 2657475 h 3376699"/>
              <a:gd name="connsiteX10" fmla="*/ 3356004 w 5803929"/>
              <a:gd name="connsiteY10" fmla="*/ 2571750 h 3376699"/>
              <a:gd name="connsiteX11" fmla="*/ 3689379 w 5803929"/>
              <a:gd name="connsiteY11" fmla="*/ 2152650 h 3376699"/>
              <a:gd name="connsiteX12" fmla="*/ 3975129 w 5803929"/>
              <a:gd name="connsiteY12" fmla="*/ 2143125 h 3376699"/>
              <a:gd name="connsiteX13" fmla="*/ 4403754 w 5803929"/>
              <a:gd name="connsiteY13" fmla="*/ 1924050 h 3376699"/>
              <a:gd name="connsiteX14" fmla="*/ 4746654 w 5803929"/>
              <a:gd name="connsiteY14" fmla="*/ 1981200 h 3376699"/>
              <a:gd name="connsiteX15" fmla="*/ 5270529 w 5803929"/>
              <a:gd name="connsiteY15" fmla="*/ 657225 h 3376699"/>
              <a:gd name="connsiteX16" fmla="*/ 5803929 w 5803929"/>
              <a:gd name="connsiteY16" fmla="*/ 0 h 3376699"/>
              <a:gd name="connsiteX0" fmla="*/ 12729 w 5899179"/>
              <a:gd name="connsiteY0" fmla="*/ 2754671 h 2759520"/>
              <a:gd name="connsiteX1" fmla="*/ 146079 w 5899179"/>
              <a:gd name="connsiteY1" fmla="*/ 2554646 h 2759520"/>
              <a:gd name="connsiteX2" fmla="*/ 1050954 w 5899179"/>
              <a:gd name="connsiteY2" fmla="*/ 1421171 h 2759520"/>
              <a:gd name="connsiteX3" fmla="*/ 1736754 w 5899179"/>
              <a:gd name="connsiteY3" fmla="*/ 954446 h 2759520"/>
              <a:gd name="connsiteX4" fmla="*/ 2146329 w 5899179"/>
              <a:gd name="connsiteY4" fmla="*/ 1259246 h 2759520"/>
              <a:gd name="connsiteX5" fmla="*/ 2422554 w 5899179"/>
              <a:gd name="connsiteY5" fmla="*/ 1906946 h 2759520"/>
              <a:gd name="connsiteX6" fmla="*/ 2594004 w 5899179"/>
              <a:gd name="connsiteY6" fmla="*/ 1802171 h 2759520"/>
              <a:gd name="connsiteX7" fmla="*/ 2727354 w 5899179"/>
              <a:gd name="connsiteY7" fmla="*/ 1811696 h 2759520"/>
              <a:gd name="connsiteX8" fmla="*/ 2860704 w 5899179"/>
              <a:gd name="connsiteY8" fmla="*/ 1897421 h 2759520"/>
              <a:gd name="connsiteX9" fmla="*/ 3013104 w 5899179"/>
              <a:gd name="connsiteY9" fmla="*/ 2040296 h 2759520"/>
              <a:gd name="connsiteX10" fmla="*/ 3356004 w 5899179"/>
              <a:gd name="connsiteY10" fmla="*/ 1954571 h 2759520"/>
              <a:gd name="connsiteX11" fmla="*/ 3689379 w 5899179"/>
              <a:gd name="connsiteY11" fmla="*/ 1535471 h 2759520"/>
              <a:gd name="connsiteX12" fmla="*/ 3975129 w 5899179"/>
              <a:gd name="connsiteY12" fmla="*/ 1525946 h 2759520"/>
              <a:gd name="connsiteX13" fmla="*/ 4403754 w 5899179"/>
              <a:gd name="connsiteY13" fmla="*/ 1306871 h 2759520"/>
              <a:gd name="connsiteX14" fmla="*/ 4746654 w 5899179"/>
              <a:gd name="connsiteY14" fmla="*/ 1364021 h 2759520"/>
              <a:gd name="connsiteX15" fmla="*/ 5270529 w 5899179"/>
              <a:gd name="connsiteY15" fmla="*/ 40046 h 2759520"/>
              <a:gd name="connsiteX16" fmla="*/ 5899179 w 5899179"/>
              <a:gd name="connsiteY16" fmla="*/ 1459271 h 2759520"/>
              <a:gd name="connsiteX0" fmla="*/ 12729 w 5899179"/>
              <a:gd name="connsiteY0" fmla="*/ 3195143 h 3199992"/>
              <a:gd name="connsiteX1" fmla="*/ 146079 w 5899179"/>
              <a:gd name="connsiteY1" fmla="*/ 2995118 h 3199992"/>
              <a:gd name="connsiteX2" fmla="*/ 1050954 w 5899179"/>
              <a:gd name="connsiteY2" fmla="*/ 1861643 h 3199992"/>
              <a:gd name="connsiteX3" fmla="*/ 1736754 w 5899179"/>
              <a:gd name="connsiteY3" fmla="*/ 1394918 h 3199992"/>
              <a:gd name="connsiteX4" fmla="*/ 2146329 w 5899179"/>
              <a:gd name="connsiteY4" fmla="*/ 1699718 h 3199992"/>
              <a:gd name="connsiteX5" fmla="*/ 2422554 w 5899179"/>
              <a:gd name="connsiteY5" fmla="*/ 2347418 h 3199992"/>
              <a:gd name="connsiteX6" fmla="*/ 2594004 w 5899179"/>
              <a:gd name="connsiteY6" fmla="*/ 2242643 h 3199992"/>
              <a:gd name="connsiteX7" fmla="*/ 2727354 w 5899179"/>
              <a:gd name="connsiteY7" fmla="*/ 2252168 h 3199992"/>
              <a:gd name="connsiteX8" fmla="*/ 2860704 w 5899179"/>
              <a:gd name="connsiteY8" fmla="*/ 2337893 h 3199992"/>
              <a:gd name="connsiteX9" fmla="*/ 3013104 w 5899179"/>
              <a:gd name="connsiteY9" fmla="*/ 2480768 h 3199992"/>
              <a:gd name="connsiteX10" fmla="*/ 3356004 w 5899179"/>
              <a:gd name="connsiteY10" fmla="*/ 2395043 h 3199992"/>
              <a:gd name="connsiteX11" fmla="*/ 3689379 w 5899179"/>
              <a:gd name="connsiteY11" fmla="*/ 1975943 h 3199992"/>
              <a:gd name="connsiteX12" fmla="*/ 3975129 w 5899179"/>
              <a:gd name="connsiteY12" fmla="*/ 1966418 h 3199992"/>
              <a:gd name="connsiteX13" fmla="*/ 4403754 w 5899179"/>
              <a:gd name="connsiteY13" fmla="*/ 1747343 h 3199992"/>
              <a:gd name="connsiteX14" fmla="*/ 4746654 w 5899179"/>
              <a:gd name="connsiteY14" fmla="*/ 1804493 h 3199992"/>
              <a:gd name="connsiteX15" fmla="*/ 5280054 w 5899179"/>
              <a:gd name="connsiteY15" fmla="*/ 32843 h 3199992"/>
              <a:gd name="connsiteX16" fmla="*/ 5899179 w 5899179"/>
              <a:gd name="connsiteY16" fmla="*/ 1899743 h 3199992"/>
              <a:gd name="connsiteX0" fmla="*/ 12729 w 5899179"/>
              <a:gd name="connsiteY0" fmla="*/ 3082425 h 3087274"/>
              <a:gd name="connsiteX1" fmla="*/ 146079 w 5899179"/>
              <a:gd name="connsiteY1" fmla="*/ 2882400 h 3087274"/>
              <a:gd name="connsiteX2" fmla="*/ 1050954 w 5899179"/>
              <a:gd name="connsiteY2" fmla="*/ 1748925 h 3087274"/>
              <a:gd name="connsiteX3" fmla="*/ 1736754 w 5899179"/>
              <a:gd name="connsiteY3" fmla="*/ 1282200 h 3087274"/>
              <a:gd name="connsiteX4" fmla="*/ 2146329 w 5899179"/>
              <a:gd name="connsiteY4" fmla="*/ 1587000 h 3087274"/>
              <a:gd name="connsiteX5" fmla="*/ 2422554 w 5899179"/>
              <a:gd name="connsiteY5" fmla="*/ 2234700 h 3087274"/>
              <a:gd name="connsiteX6" fmla="*/ 2594004 w 5899179"/>
              <a:gd name="connsiteY6" fmla="*/ 2129925 h 3087274"/>
              <a:gd name="connsiteX7" fmla="*/ 2727354 w 5899179"/>
              <a:gd name="connsiteY7" fmla="*/ 2139450 h 3087274"/>
              <a:gd name="connsiteX8" fmla="*/ 2860704 w 5899179"/>
              <a:gd name="connsiteY8" fmla="*/ 2225175 h 3087274"/>
              <a:gd name="connsiteX9" fmla="*/ 3013104 w 5899179"/>
              <a:gd name="connsiteY9" fmla="*/ 2368050 h 3087274"/>
              <a:gd name="connsiteX10" fmla="*/ 3356004 w 5899179"/>
              <a:gd name="connsiteY10" fmla="*/ 2282325 h 3087274"/>
              <a:gd name="connsiteX11" fmla="*/ 3689379 w 5899179"/>
              <a:gd name="connsiteY11" fmla="*/ 1863225 h 3087274"/>
              <a:gd name="connsiteX12" fmla="*/ 3975129 w 5899179"/>
              <a:gd name="connsiteY12" fmla="*/ 1853700 h 3087274"/>
              <a:gd name="connsiteX13" fmla="*/ 4403754 w 5899179"/>
              <a:gd name="connsiteY13" fmla="*/ 1634625 h 3087274"/>
              <a:gd name="connsiteX14" fmla="*/ 4746654 w 5899179"/>
              <a:gd name="connsiteY14" fmla="*/ 1691775 h 3087274"/>
              <a:gd name="connsiteX15" fmla="*/ 5184804 w 5899179"/>
              <a:gd name="connsiteY15" fmla="*/ 34425 h 3087274"/>
              <a:gd name="connsiteX16" fmla="*/ 5899179 w 5899179"/>
              <a:gd name="connsiteY16" fmla="*/ 1787025 h 3087274"/>
              <a:gd name="connsiteX0" fmla="*/ 12729 w 5899179"/>
              <a:gd name="connsiteY0" fmla="*/ 3035504 h 3040353"/>
              <a:gd name="connsiteX1" fmla="*/ 146079 w 5899179"/>
              <a:gd name="connsiteY1" fmla="*/ 2835479 h 3040353"/>
              <a:gd name="connsiteX2" fmla="*/ 1050954 w 5899179"/>
              <a:gd name="connsiteY2" fmla="*/ 1702004 h 3040353"/>
              <a:gd name="connsiteX3" fmla="*/ 1736754 w 5899179"/>
              <a:gd name="connsiteY3" fmla="*/ 1235279 h 3040353"/>
              <a:gd name="connsiteX4" fmla="*/ 2146329 w 5899179"/>
              <a:gd name="connsiteY4" fmla="*/ 1540079 h 3040353"/>
              <a:gd name="connsiteX5" fmla="*/ 2422554 w 5899179"/>
              <a:gd name="connsiteY5" fmla="*/ 2187779 h 3040353"/>
              <a:gd name="connsiteX6" fmla="*/ 2594004 w 5899179"/>
              <a:gd name="connsiteY6" fmla="*/ 2083004 h 3040353"/>
              <a:gd name="connsiteX7" fmla="*/ 2727354 w 5899179"/>
              <a:gd name="connsiteY7" fmla="*/ 2092529 h 3040353"/>
              <a:gd name="connsiteX8" fmla="*/ 2860704 w 5899179"/>
              <a:gd name="connsiteY8" fmla="*/ 2178254 h 3040353"/>
              <a:gd name="connsiteX9" fmla="*/ 3013104 w 5899179"/>
              <a:gd name="connsiteY9" fmla="*/ 2321129 h 3040353"/>
              <a:gd name="connsiteX10" fmla="*/ 3356004 w 5899179"/>
              <a:gd name="connsiteY10" fmla="*/ 2235404 h 3040353"/>
              <a:gd name="connsiteX11" fmla="*/ 3689379 w 5899179"/>
              <a:gd name="connsiteY11" fmla="*/ 1816304 h 3040353"/>
              <a:gd name="connsiteX12" fmla="*/ 3975129 w 5899179"/>
              <a:gd name="connsiteY12" fmla="*/ 1806779 h 3040353"/>
              <a:gd name="connsiteX13" fmla="*/ 4403754 w 5899179"/>
              <a:gd name="connsiteY13" fmla="*/ 1587704 h 3040353"/>
              <a:gd name="connsiteX14" fmla="*/ 4746654 w 5899179"/>
              <a:gd name="connsiteY14" fmla="*/ 1644854 h 3040353"/>
              <a:gd name="connsiteX15" fmla="*/ 5118129 w 5899179"/>
              <a:gd name="connsiteY15" fmla="*/ 35129 h 3040353"/>
              <a:gd name="connsiteX16" fmla="*/ 5899179 w 5899179"/>
              <a:gd name="connsiteY16" fmla="*/ 1740104 h 3040353"/>
              <a:gd name="connsiteX0" fmla="*/ 12729 w 5537229"/>
              <a:gd name="connsiteY0" fmla="*/ 3037638 h 3042487"/>
              <a:gd name="connsiteX1" fmla="*/ 146079 w 5537229"/>
              <a:gd name="connsiteY1" fmla="*/ 2837613 h 3042487"/>
              <a:gd name="connsiteX2" fmla="*/ 1050954 w 5537229"/>
              <a:gd name="connsiteY2" fmla="*/ 1704138 h 3042487"/>
              <a:gd name="connsiteX3" fmla="*/ 1736754 w 5537229"/>
              <a:gd name="connsiteY3" fmla="*/ 1237413 h 3042487"/>
              <a:gd name="connsiteX4" fmla="*/ 2146329 w 5537229"/>
              <a:gd name="connsiteY4" fmla="*/ 1542213 h 3042487"/>
              <a:gd name="connsiteX5" fmla="*/ 2422554 w 5537229"/>
              <a:gd name="connsiteY5" fmla="*/ 2189913 h 3042487"/>
              <a:gd name="connsiteX6" fmla="*/ 2594004 w 5537229"/>
              <a:gd name="connsiteY6" fmla="*/ 2085138 h 3042487"/>
              <a:gd name="connsiteX7" fmla="*/ 2727354 w 5537229"/>
              <a:gd name="connsiteY7" fmla="*/ 2094663 h 3042487"/>
              <a:gd name="connsiteX8" fmla="*/ 2860704 w 5537229"/>
              <a:gd name="connsiteY8" fmla="*/ 2180388 h 3042487"/>
              <a:gd name="connsiteX9" fmla="*/ 3013104 w 5537229"/>
              <a:gd name="connsiteY9" fmla="*/ 2323263 h 3042487"/>
              <a:gd name="connsiteX10" fmla="*/ 3356004 w 5537229"/>
              <a:gd name="connsiteY10" fmla="*/ 2237538 h 3042487"/>
              <a:gd name="connsiteX11" fmla="*/ 3689379 w 5537229"/>
              <a:gd name="connsiteY11" fmla="*/ 1818438 h 3042487"/>
              <a:gd name="connsiteX12" fmla="*/ 3975129 w 5537229"/>
              <a:gd name="connsiteY12" fmla="*/ 1808913 h 3042487"/>
              <a:gd name="connsiteX13" fmla="*/ 4403754 w 5537229"/>
              <a:gd name="connsiteY13" fmla="*/ 1589838 h 3042487"/>
              <a:gd name="connsiteX14" fmla="*/ 4746654 w 5537229"/>
              <a:gd name="connsiteY14" fmla="*/ 1646988 h 3042487"/>
              <a:gd name="connsiteX15" fmla="*/ 5118129 w 5537229"/>
              <a:gd name="connsiteY15" fmla="*/ 37263 h 3042487"/>
              <a:gd name="connsiteX16" fmla="*/ 5537229 w 5537229"/>
              <a:gd name="connsiteY16" fmla="*/ 1608888 h 304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537229" h="3042487">
                <a:moveTo>
                  <a:pt x="12729" y="3037638"/>
                </a:moveTo>
                <a:cubicBezTo>
                  <a:pt x="-7115" y="3048750"/>
                  <a:pt x="-26958" y="3059863"/>
                  <a:pt x="146079" y="2837613"/>
                </a:cubicBezTo>
                <a:cubicBezTo>
                  <a:pt x="319116" y="2615363"/>
                  <a:pt x="785842" y="1970838"/>
                  <a:pt x="1050954" y="1704138"/>
                </a:cubicBezTo>
                <a:cubicBezTo>
                  <a:pt x="1316066" y="1437438"/>
                  <a:pt x="1554192" y="1264400"/>
                  <a:pt x="1736754" y="1237413"/>
                </a:cubicBezTo>
                <a:cubicBezTo>
                  <a:pt x="1919316" y="1210426"/>
                  <a:pt x="2032029" y="1383463"/>
                  <a:pt x="2146329" y="1542213"/>
                </a:cubicBezTo>
                <a:cubicBezTo>
                  <a:pt x="2260629" y="1700963"/>
                  <a:pt x="2347942" y="2099426"/>
                  <a:pt x="2422554" y="2189913"/>
                </a:cubicBezTo>
                <a:cubicBezTo>
                  <a:pt x="2497166" y="2280400"/>
                  <a:pt x="2543204" y="2101013"/>
                  <a:pt x="2594004" y="2085138"/>
                </a:cubicBezTo>
                <a:cubicBezTo>
                  <a:pt x="2644804" y="2069263"/>
                  <a:pt x="2682904" y="2078788"/>
                  <a:pt x="2727354" y="2094663"/>
                </a:cubicBezTo>
                <a:cubicBezTo>
                  <a:pt x="2771804" y="2110538"/>
                  <a:pt x="2813079" y="2142288"/>
                  <a:pt x="2860704" y="2180388"/>
                </a:cubicBezTo>
                <a:cubicBezTo>
                  <a:pt x="2908329" y="2218488"/>
                  <a:pt x="2930554" y="2313738"/>
                  <a:pt x="3013104" y="2323263"/>
                </a:cubicBezTo>
                <a:cubicBezTo>
                  <a:pt x="3095654" y="2332788"/>
                  <a:pt x="3243292" y="2321675"/>
                  <a:pt x="3356004" y="2237538"/>
                </a:cubicBezTo>
                <a:cubicBezTo>
                  <a:pt x="3468716" y="2153401"/>
                  <a:pt x="3586191" y="1889876"/>
                  <a:pt x="3689379" y="1818438"/>
                </a:cubicBezTo>
                <a:cubicBezTo>
                  <a:pt x="3792567" y="1747000"/>
                  <a:pt x="3856067" y="1847013"/>
                  <a:pt x="3975129" y="1808913"/>
                </a:cubicBezTo>
                <a:cubicBezTo>
                  <a:pt x="4094191" y="1770813"/>
                  <a:pt x="4275167" y="1616825"/>
                  <a:pt x="4403754" y="1589838"/>
                </a:cubicBezTo>
                <a:cubicBezTo>
                  <a:pt x="4532342" y="1562850"/>
                  <a:pt x="4627592" y="1905751"/>
                  <a:pt x="4746654" y="1646988"/>
                </a:cubicBezTo>
                <a:cubicBezTo>
                  <a:pt x="4865717" y="1388226"/>
                  <a:pt x="4941917" y="367463"/>
                  <a:pt x="5118129" y="37263"/>
                </a:cubicBezTo>
                <a:cubicBezTo>
                  <a:pt x="5294341" y="-292937"/>
                  <a:pt x="5448329" y="1681913"/>
                  <a:pt x="5537229" y="160888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EED9B7-95EE-C367-FA02-6EF0736F1953}"/>
              </a:ext>
            </a:extLst>
          </p:cNvPr>
          <p:cNvCxnSpPr>
            <a:cxnSpLocks/>
          </p:cNvCxnSpPr>
          <p:nvPr/>
        </p:nvCxnSpPr>
        <p:spPr>
          <a:xfrm>
            <a:off x="4075507" y="3063240"/>
            <a:ext cx="0" cy="9372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7A917A-C634-2AE0-7D17-5E22ED957B65}"/>
              </a:ext>
            </a:extLst>
          </p:cNvPr>
          <p:cNvCxnSpPr>
            <a:cxnSpLocks/>
          </p:cNvCxnSpPr>
          <p:nvPr/>
        </p:nvCxnSpPr>
        <p:spPr>
          <a:xfrm>
            <a:off x="4895849" y="2891255"/>
            <a:ext cx="0" cy="11187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1C63B7E-354A-611C-4B17-546060D5054A}"/>
              </a:ext>
            </a:extLst>
          </p:cNvPr>
          <p:cNvCxnSpPr>
            <a:cxnSpLocks/>
          </p:cNvCxnSpPr>
          <p:nvPr/>
        </p:nvCxnSpPr>
        <p:spPr>
          <a:xfrm flipH="1">
            <a:off x="3198018" y="3243683"/>
            <a:ext cx="793909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8BFDA4-8EF3-75E0-52A9-3379914312C6}"/>
              </a:ext>
            </a:extLst>
          </p:cNvPr>
          <p:cNvCxnSpPr>
            <a:cxnSpLocks/>
          </p:cNvCxnSpPr>
          <p:nvPr/>
        </p:nvCxnSpPr>
        <p:spPr>
          <a:xfrm flipH="1">
            <a:off x="4154805" y="2891255"/>
            <a:ext cx="719610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628AD3-EB37-E8ED-A814-6A7024DC3F56}"/>
                  </a:ext>
                </a:extLst>
              </p:cNvPr>
              <p:cNvSpPr txBox="1"/>
              <p:nvPr/>
            </p:nvSpPr>
            <p:spPr>
              <a:xfrm>
                <a:off x="4293392" y="2623525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628AD3-EB37-E8ED-A814-6A7024DC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92" y="2623525"/>
                <a:ext cx="414336" cy="277255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6BD6D7F-F288-A933-F775-8576C0A6560D}"/>
              </a:ext>
            </a:extLst>
          </p:cNvPr>
          <p:cNvCxnSpPr>
            <a:cxnSpLocks/>
          </p:cNvCxnSpPr>
          <p:nvPr/>
        </p:nvCxnSpPr>
        <p:spPr>
          <a:xfrm>
            <a:off x="4154805" y="2900780"/>
            <a:ext cx="0" cy="1143634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BBAD2CA-8C59-7B65-DD75-E7045CE39D1A}"/>
              </a:ext>
            </a:extLst>
          </p:cNvPr>
          <p:cNvCxnSpPr>
            <a:cxnSpLocks/>
          </p:cNvCxnSpPr>
          <p:nvPr/>
        </p:nvCxnSpPr>
        <p:spPr>
          <a:xfrm>
            <a:off x="3991927" y="3243683"/>
            <a:ext cx="0" cy="80073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BF0F4CC-EC1A-E5C7-54AC-2908B3FEFB59}"/>
              </a:ext>
            </a:extLst>
          </p:cNvPr>
          <p:cNvCxnSpPr>
            <a:cxnSpLocks/>
          </p:cNvCxnSpPr>
          <p:nvPr/>
        </p:nvCxnSpPr>
        <p:spPr>
          <a:xfrm flipH="1">
            <a:off x="3991927" y="2900780"/>
            <a:ext cx="162878" cy="342903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F69570-C4FE-C87C-9BB8-7BA15517BCD9}"/>
              </a:ext>
            </a:extLst>
          </p:cNvPr>
          <p:cNvCxnSpPr>
            <a:cxnSpLocks/>
          </p:cNvCxnSpPr>
          <p:nvPr/>
        </p:nvCxnSpPr>
        <p:spPr>
          <a:xfrm>
            <a:off x="4154805" y="3918484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AB759C-0413-55CB-662C-9FBE5F6721A9}"/>
              </a:ext>
            </a:extLst>
          </p:cNvPr>
          <p:cNvCxnSpPr>
            <a:cxnSpLocks/>
          </p:cNvCxnSpPr>
          <p:nvPr/>
        </p:nvCxnSpPr>
        <p:spPr>
          <a:xfrm>
            <a:off x="3991927" y="3918484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E5FDA0-2522-49F8-A398-A9EC1DF10C4A}"/>
                  </a:ext>
                </a:extLst>
              </p:cNvPr>
              <p:cNvSpPr txBox="1"/>
              <p:nvPr/>
            </p:nvSpPr>
            <p:spPr>
              <a:xfrm>
                <a:off x="6185517" y="782962"/>
                <a:ext cx="7596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E5FDA0-2522-49F8-A398-A9EC1DF10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517" y="782962"/>
                <a:ext cx="759617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5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58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선중 김</dc:creator>
  <cp:lastModifiedBy>선중 김</cp:lastModifiedBy>
  <cp:revision>16</cp:revision>
  <dcterms:created xsi:type="dcterms:W3CDTF">2024-10-22T06:08:20Z</dcterms:created>
  <dcterms:modified xsi:type="dcterms:W3CDTF">2024-10-28T07:08:55Z</dcterms:modified>
</cp:coreProperties>
</file>