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3BF99-38B7-7FDC-0DF6-1661B819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30D6F-13D5-A921-972D-85321AA7A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3B617-9D1A-F906-3045-EBA6C18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47955-3D0A-AA7A-3A26-A5B87F8D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57AD3-3594-7393-2CF0-5727A57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92B68-C44F-7FB6-8152-D6D5352A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8B6DA-76AF-52C5-523B-32FD573D1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103CB-392D-E5CA-106D-877CBBAC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BB4D8-949D-B0D9-F5F4-048FADED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51BDB-7445-F9E9-E989-E907740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EAE248-C59B-68B2-8C07-6B359BEE3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F0FE9-4376-42D0-7836-38D25DD2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D1C6B-FB8E-D32A-0ACA-8440BAFA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9CB90-60EC-1D9B-3B7B-E4A39F03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DF948-79B8-F176-6F64-0136668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F355-0214-B309-335B-E382AFEF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85503-DAD8-0FFE-AEFA-F8C51D90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C604-4588-748A-84A6-2C7E7E3A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A162A-38C6-9891-C021-57DECA79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55D94-6E00-38F4-168D-05AF50A8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9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E0EF7-AB81-1477-72F5-F8C7A8B9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D034C-2C03-E035-B142-8766023E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8CCF8-8717-25EF-8D31-7485EE83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DE72D-6FA0-CB14-5B14-74DAD85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68C40-46EC-7040-BFCF-FA20D3FB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746D-CD65-9323-7CBD-BFD97703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FBE42-4C28-14CE-7D4C-FE6704EB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0100C-7973-24F4-5D62-3E63E4FF0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1181E-0FD4-4784-43E2-DAF1D15D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1C4FA-C87F-D2C4-4ACF-86DE0873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235A3-F417-A1FB-639C-7B690D2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EB65D-BC39-DDAF-3B6B-D5085DA6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A31FB-E814-E807-4294-9C76A6EA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BD58E-AFE6-8E2C-555B-DC6D7EDB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1BE1-2775-D16C-0A72-BDA891FB2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77668-8786-0E72-7752-8FC6FDA14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8968F1-FC67-6DD5-A194-6DEAA7F0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CAD70A-0355-79C1-174A-FFDD9CD7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58A04E-8251-D003-8B4F-7B44808A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1AA5-A67D-279E-FD9D-5E5F3AFA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4761C-9282-C9B7-5BA9-33141724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E293F1-A82D-AF6C-8EF7-10B96F4D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53A8EF-C4C5-BA75-8FF6-AA0429D3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2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69647-2463-D1E3-DEC9-868182AC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DC4FE-8D45-2AA5-B459-8A0C7F2D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381DF-1628-DCC2-E27C-C994A032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9913D-13F1-0671-EBF1-BBA05107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4289D-27E2-FD8E-ACFD-7E56EECC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9EEB2-4ADA-E629-2090-D3CD23DDB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CC00-8E56-9A97-5B7D-A7B7114A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90135-6235-F2DC-0181-9558F9E2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FA954-6F3E-C13A-C332-95D6728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C811C-4CCD-FDB8-44C5-3C37430E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2D32EE-C6B8-2B7D-082D-637C1A590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BAC07-F8FA-4110-75AC-7DF09100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827BA-A34D-F4FC-8CE8-17BCBBD1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C6505-14DC-6C0E-9634-E3D33375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43B17-0B40-C618-ABF1-D8EE96D2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3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1F413-A575-E752-1E9D-4CF0BBC6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BD027-05BC-A361-AC96-7887A276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4726-56B5-F13E-B11D-125538A64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7549-5350-4301-B15F-1E09266C266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7C217-DD1E-ED13-8190-F5EA856C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9D875-8503-49E4-07D0-53D6F82C2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D4B3E8-30E4-ADA3-8AC0-D7B07A77CEF9}"/>
              </a:ext>
            </a:extLst>
          </p:cNvPr>
          <p:cNvCxnSpPr>
            <a:cxnSpLocks/>
          </p:cNvCxnSpPr>
          <p:nvPr/>
        </p:nvCxnSpPr>
        <p:spPr>
          <a:xfrm>
            <a:off x="628650" y="3990973"/>
            <a:ext cx="3981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B082818-1DC3-0F78-DC6D-E06235CF2E6C}"/>
              </a:ext>
            </a:extLst>
          </p:cNvPr>
          <p:cNvCxnSpPr>
            <a:cxnSpLocks/>
          </p:cNvCxnSpPr>
          <p:nvPr/>
        </p:nvCxnSpPr>
        <p:spPr>
          <a:xfrm flipV="1">
            <a:off x="1285875" y="1333500"/>
            <a:ext cx="0" cy="3257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B32919-C72B-0305-24E2-0BA05E46FAC1}"/>
              </a:ext>
            </a:extLst>
          </p:cNvPr>
          <p:cNvCxnSpPr>
            <a:cxnSpLocks/>
          </p:cNvCxnSpPr>
          <p:nvPr/>
        </p:nvCxnSpPr>
        <p:spPr>
          <a:xfrm>
            <a:off x="2305049" y="2886075"/>
            <a:ext cx="0" cy="11048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B0BE86-A49D-8DE4-CB3B-66CA858EF69E}"/>
              </a:ext>
            </a:extLst>
          </p:cNvPr>
          <p:cNvCxnSpPr>
            <a:cxnSpLocks/>
          </p:cNvCxnSpPr>
          <p:nvPr/>
        </p:nvCxnSpPr>
        <p:spPr>
          <a:xfrm>
            <a:off x="3581399" y="2247900"/>
            <a:ext cx="0" cy="17335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47831D4-0E4B-7198-7BA3-3670A3A9BDC1}"/>
              </a:ext>
            </a:extLst>
          </p:cNvPr>
          <p:cNvSpPr/>
          <p:nvPr/>
        </p:nvSpPr>
        <p:spPr>
          <a:xfrm>
            <a:off x="942975" y="1504950"/>
            <a:ext cx="3943350" cy="2914650"/>
          </a:xfrm>
          <a:custGeom>
            <a:avLst/>
            <a:gdLst>
              <a:gd name="connsiteX0" fmla="*/ 0 w 3943350"/>
              <a:gd name="connsiteY0" fmla="*/ 2914650 h 2914650"/>
              <a:gd name="connsiteX1" fmla="*/ 685800 w 3943350"/>
              <a:gd name="connsiteY1" fmla="*/ 1724025 h 2914650"/>
              <a:gd name="connsiteX2" fmla="*/ 1781175 w 3943350"/>
              <a:gd name="connsiteY2" fmla="*/ 1276350 h 2914650"/>
              <a:gd name="connsiteX3" fmla="*/ 2219325 w 3943350"/>
              <a:gd name="connsiteY3" fmla="*/ 1543050 h 2914650"/>
              <a:gd name="connsiteX4" fmla="*/ 2400300 w 3943350"/>
              <a:gd name="connsiteY4" fmla="*/ 1381125 h 2914650"/>
              <a:gd name="connsiteX5" fmla="*/ 2743200 w 3943350"/>
              <a:gd name="connsiteY5" fmla="*/ 523875 h 2914650"/>
              <a:gd name="connsiteX6" fmla="*/ 3362325 w 3943350"/>
              <a:gd name="connsiteY6" fmla="*/ 123825 h 2914650"/>
              <a:gd name="connsiteX7" fmla="*/ 3943350 w 3943350"/>
              <a:gd name="connsiteY7" fmla="*/ 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3350" h="2914650">
                <a:moveTo>
                  <a:pt x="0" y="2914650"/>
                </a:moveTo>
                <a:cubicBezTo>
                  <a:pt x="194468" y="2455862"/>
                  <a:pt x="388937" y="1997075"/>
                  <a:pt x="685800" y="1724025"/>
                </a:cubicBezTo>
                <a:cubicBezTo>
                  <a:pt x="982663" y="1450975"/>
                  <a:pt x="1525587" y="1306513"/>
                  <a:pt x="1781175" y="1276350"/>
                </a:cubicBezTo>
                <a:cubicBezTo>
                  <a:pt x="2036763" y="1246187"/>
                  <a:pt x="2116138" y="1525588"/>
                  <a:pt x="2219325" y="1543050"/>
                </a:cubicBezTo>
                <a:cubicBezTo>
                  <a:pt x="2322512" y="1560512"/>
                  <a:pt x="2312988" y="1550987"/>
                  <a:pt x="2400300" y="1381125"/>
                </a:cubicBezTo>
                <a:cubicBezTo>
                  <a:pt x="2487612" y="1211263"/>
                  <a:pt x="2582863" y="733425"/>
                  <a:pt x="2743200" y="523875"/>
                </a:cubicBezTo>
                <a:cubicBezTo>
                  <a:pt x="2903537" y="314325"/>
                  <a:pt x="3162300" y="211137"/>
                  <a:pt x="3362325" y="123825"/>
                </a:cubicBezTo>
                <a:cubicBezTo>
                  <a:pt x="3562350" y="36513"/>
                  <a:pt x="3752850" y="18256"/>
                  <a:pt x="394335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C325D9-18DB-55B3-3317-2540E302A794}"/>
              </a:ext>
            </a:extLst>
          </p:cNvPr>
          <p:cNvCxnSpPr>
            <a:cxnSpLocks/>
          </p:cNvCxnSpPr>
          <p:nvPr/>
        </p:nvCxnSpPr>
        <p:spPr>
          <a:xfrm flipH="1">
            <a:off x="1285875" y="2247900"/>
            <a:ext cx="2295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C0AF5A-6E45-26EC-79A3-3217B03AE6EE}"/>
              </a:ext>
            </a:extLst>
          </p:cNvPr>
          <p:cNvCxnSpPr>
            <a:cxnSpLocks/>
          </p:cNvCxnSpPr>
          <p:nvPr/>
        </p:nvCxnSpPr>
        <p:spPr>
          <a:xfrm flipH="1">
            <a:off x="1285875" y="3064798"/>
            <a:ext cx="1905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/>
              <p:nvPr/>
            </p:nvSpPr>
            <p:spPr>
              <a:xfrm>
                <a:off x="3374231" y="3965096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31" y="3965096"/>
                <a:ext cx="414336" cy="277255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/>
              <p:nvPr/>
            </p:nvSpPr>
            <p:spPr>
              <a:xfrm>
                <a:off x="2095500" y="3962398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3962398"/>
                <a:ext cx="414336" cy="27725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/>
              <p:nvPr/>
            </p:nvSpPr>
            <p:spPr>
              <a:xfrm>
                <a:off x="950120" y="2940459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0" y="2940459"/>
                <a:ext cx="414336" cy="277255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/>
              <p:nvPr/>
            </p:nvSpPr>
            <p:spPr>
              <a:xfrm>
                <a:off x="950120" y="2072814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0" y="2072814"/>
                <a:ext cx="414336" cy="277255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8F586-AC0A-B24B-4631-93D3D73EC810}"/>
                  </a:ext>
                </a:extLst>
              </p:cNvPr>
              <p:cNvSpPr txBox="1"/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8F586-AC0A-B24B-4631-93D3D73EC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541B1-D80E-B905-DBF3-6BBC71EB12FF}"/>
                  </a:ext>
                </a:extLst>
              </p:cNvPr>
              <p:cNvSpPr txBox="1"/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541B1-D80E-B905-DBF3-6BBC71EB1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C009CA-0642-313D-773C-590FA769EB67}"/>
                  </a:ext>
                </a:extLst>
              </p:cNvPr>
              <p:cNvSpPr txBox="1"/>
              <p:nvPr/>
            </p:nvSpPr>
            <p:spPr>
              <a:xfrm>
                <a:off x="3581399" y="1374145"/>
                <a:ext cx="759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C009CA-0642-313D-773C-590FA769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1374145"/>
                <a:ext cx="759617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63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D4B3E8-30E4-ADA3-8AC0-D7B07A77CEF9}"/>
              </a:ext>
            </a:extLst>
          </p:cNvPr>
          <p:cNvCxnSpPr>
            <a:cxnSpLocks/>
          </p:cNvCxnSpPr>
          <p:nvPr/>
        </p:nvCxnSpPr>
        <p:spPr>
          <a:xfrm>
            <a:off x="628650" y="3990973"/>
            <a:ext cx="3981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B082818-1DC3-0F78-DC6D-E06235CF2E6C}"/>
              </a:ext>
            </a:extLst>
          </p:cNvPr>
          <p:cNvCxnSpPr>
            <a:cxnSpLocks/>
          </p:cNvCxnSpPr>
          <p:nvPr/>
        </p:nvCxnSpPr>
        <p:spPr>
          <a:xfrm flipV="1">
            <a:off x="1285875" y="1333500"/>
            <a:ext cx="0" cy="3257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B32919-C72B-0305-24E2-0BA05E46FAC1}"/>
              </a:ext>
            </a:extLst>
          </p:cNvPr>
          <p:cNvCxnSpPr>
            <a:cxnSpLocks/>
          </p:cNvCxnSpPr>
          <p:nvPr/>
        </p:nvCxnSpPr>
        <p:spPr>
          <a:xfrm>
            <a:off x="1857375" y="2476500"/>
            <a:ext cx="0" cy="1504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B0BE86-A49D-8DE4-CB3B-66CA858EF69E}"/>
              </a:ext>
            </a:extLst>
          </p:cNvPr>
          <p:cNvCxnSpPr>
            <a:cxnSpLocks/>
          </p:cNvCxnSpPr>
          <p:nvPr/>
        </p:nvCxnSpPr>
        <p:spPr>
          <a:xfrm>
            <a:off x="3962399" y="3141514"/>
            <a:ext cx="0" cy="8589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C325D9-18DB-55B3-3317-2540E302A794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1285875" y="2486025"/>
            <a:ext cx="13906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C0AF5A-6E45-26EC-79A3-3217B03AE6EE}"/>
              </a:ext>
            </a:extLst>
          </p:cNvPr>
          <p:cNvCxnSpPr>
            <a:cxnSpLocks/>
          </p:cNvCxnSpPr>
          <p:nvPr/>
        </p:nvCxnSpPr>
        <p:spPr>
          <a:xfrm flipH="1">
            <a:off x="1285875" y="3375319"/>
            <a:ext cx="2209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/>
              <p:nvPr/>
            </p:nvSpPr>
            <p:spPr>
              <a:xfrm>
                <a:off x="3764756" y="3984146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56" y="3984146"/>
                <a:ext cx="414336" cy="277255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/>
              <p:nvPr/>
            </p:nvSpPr>
            <p:spPr>
              <a:xfrm>
                <a:off x="1657350" y="3971923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3971923"/>
                <a:ext cx="414336" cy="27725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/>
              <p:nvPr/>
            </p:nvSpPr>
            <p:spPr>
              <a:xfrm>
                <a:off x="938215" y="3188269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5" y="3188269"/>
                <a:ext cx="414336" cy="277255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/>
              <p:nvPr/>
            </p:nvSpPr>
            <p:spPr>
              <a:xfrm>
                <a:off x="902495" y="2327740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100" b="0" i="0" dirty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95" y="2327740"/>
                <a:ext cx="414336" cy="277255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F5CFB672-7D5F-4287-7929-1CA7D3045B33}"/>
              </a:ext>
            </a:extLst>
          </p:cNvPr>
          <p:cNvSpPr/>
          <p:nvPr/>
        </p:nvSpPr>
        <p:spPr>
          <a:xfrm>
            <a:off x="1638300" y="1647825"/>
            <a:ext cx="2962275" cy="1710696"/>
          </a:xfrm>
          <a:custGeom>
            <a:avLst/>
            <a:gdLst>
              <a:gd name="connsiteX0" fmla="*/ 0 w 2962275"/>
              <a:gd name="connsiteY0" fmla="*/ 0 h 1710696"/>
              <a:gd name="connsiteX1" fmla="*/ 257175 w 2962275"/>
              <a:gd name="connsiteY1" fmla="*/ 895350 h 1710696"/>
              <a:gd name="connsiteX2" fmla="*/ 666750 w 2962275"/>
              <a:gd name="connsiteY2" fmla="*/ 1114425 h 1710696"/>
              <a:gd name="connsiteX3" fmla="*/ 1038225 w 2962275"/>
              <a:gd name="connsiteY3" fmla="*/ 838200 h 1710696"/>
              <a:gd name="connsiteX4" fmla="*/ 1371600 w 2962275"/>
              <a:gd name="connsiteY4" fmla="*/ 1085850 h 1710696"/>
              <a:gd name="connsiteX5" fmla="*/ 1600200 w 2962275"/>
              <a:gd name="connsiteY5" fmla="*/ 1581150 h 1710696"/>
              <a:gd name="connsiteX6" fmla="*/ 1933575 w 2962275"/>
              <a:gd name="connsiteY6" fmla="*/ 1695450 h 1710696"/>
              <a:gd name="connsiteX7" fmla="*/ 2476500 w 2962275"/>
              <a:gd name="connsiteY7" fmla="*/ 1314450 h 1710696"/>
              <a:gd name="connsiteX8" fmla="*/ 2962275 w 2962275"/>
              <a:gd name="connsiteY8" fmla="*/ 457200 h 171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275" h="1710696">
                <a:moveTo>
                  <a:pt x="0" y="0"/>
                </a:moveTo>
                <a:cubicBezTo>
                  <a:pt x="73025" y="354806"/>
                  <a:pt x="146050" y="709613"/>
                  <a:pt x="257175" y="895350"/>
                </a:cubicBezTo>
                <a:cubicBezTo>
                  <a:pt x="368300" y="1081087"/>
                  <a:pt x="536575" y="1123950"/>
                  <a:pt x="666750" y="1114425"/>
                </a:cubicBezTo>
                <a:cubicBezTo>
                  <a:pt x="796925" y="1104900"/>
                  <a:pt x="920750" y="842962"/>
                  <a:pt x="1038225" y="838200"/>
                </a:cubicBezTo>
                <a:cubicBezTo>
                  <a:pt x="1155700" y="833438"/>
                  <a:pt x="1277938" y="962025"/>
                  <a:pt x="1371600" y="1085850"/>
                </a:cubicBezTo>
                <a:cubicBezTo>
                  <a:pt x="1465263" y="1209675"/>
                  <a:pt x="1506538" y="1479550"/>
                  <a:pt x="1600200" y="1581150"/>
                </a:cubicBezTo>
                <a:cubicBezTo>
                  <a:pt x="1693862" y="1682750"/>
                  <a:pt x="1787525" y="1739900"/>
                  <a:pt x="1933575" y="1695450"/>
                </a:cubicBezTo>
                <a:cubicBezTo>
                  <a:pt x="2079625" y="1651000"/>
                  <a:pt x="2305050" y="1520825"/>
                  <a:pt x="2476500" y="1314450"/>
                </a:cubicBezTo>
                <a:cubicBezTo>
                  <a:pt x="2647950" y="1108075"/>
                  <a:pt x="2805112" y="782637"/>
                  <a:pt x="2962275" y="457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503F65-D0E4-5C5A-1686-BC371520D9CC}"/>
                  </a:ext>
                </a:extLst>
              </p:cNvPr>
              <p:cNvSpPr txBox="1"/>
              <p:nvPr/>
            </p:nvSpPr>
            <p:spPr>
              <a:xfrm>
                <a:off x="3850483" y="1869445"/>
                <a:ext cx="759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503F65-D0E4-5C5A-1686-BC371520D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483" y="1869445"/>
                <a:ext cx="759617" cy="26161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B90DEBA-F535-3E12-6993-81507AD8B6A6}"/>
                  </a:ext>
                </a:extLst>
              </p:cNvPr>
              <p:cNvSpPr txBox="1"/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B90DEBA-F535-3E12-6993-81507AD8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7398A1-FE22-8269-F8E0-09F56F22C516}"/>
                  </a:ext>
                </a:extLst>
              </p:cNvPr>
              <p:cNvSpPr txBox="1"/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7398A1-FE22-8269-F8E0-09F56F22C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27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24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선중 김</dc:creator>
  <cp:lastModifiedBy>선중 김</cp:lastModifiedBy>
  <cp:revision>10</cp:revision>
  <dcterms:created xsi:type="dcterms:W3CDTF">2024-10-22T06:08:20Z</dcterms:created>
  <dcterms:modified xsi:type="dcterms:W3CDTF">2024-10-25T06:56:47Z</dcterms:modified>
</cp:coreProperties>
</file>