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3BF99-38B7-7FDC-0DF6-1661B8193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430D6F-13D5-A921-972D-85321AA7A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23B617-9D1A-F906-3045-EBA6C18DF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549-5350-4301-B15F-1E09266C2664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547955-3D0A-AA7A-3A26-A5B87F8D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57AD3-3594-7393-2CF0-5727A57F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40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92B68-C44F-7FB6-8152-D6D5352A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D8B6DA-76AF-52C5-523B-32FD573D1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2103CB-392D-E5CA-106D-877CBBAC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549-5350-4301-B15F-1E09266C2664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8BB4D8-949D-B0D9-F5F4-048FADED4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F51BDB-7445-F9E9-E989-E9077403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0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EAE248-C59B-68B2-8C07-6B359BEE3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9F0FE9-4376-42D0-7836-38D25DD2E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D1C6B-FB8E-D32A-0ACA-8440BAFA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549-5350-4301-B15F-1E09266C2664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29CB90-60EC-1D9B-3B7B-E4A39F038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EDF948-79B8-F176-6F64-01366681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4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56F355-0214-B309-335B-E382AFEF3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85503-DAD8-0FFE-AEFA-F8C51D905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06C604-4588-748A-84A6-2C7E7E3A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549-5350-4301-B15F-1E09266C2664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A162A-38C6-9891-C021-57DECA79C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55D94-6E00-38F4-168D-05AF50A85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09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E0EF7-AB81-1477-72F5-F8C7A8B9C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BD034C-2C03-E035-B142-8766023EB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8CCF8-8717-25EF-8D31-7485EE83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549-5350-4301-B15F-1E09266C2664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2DE72D-6FA0-CB14-5B14-74DAD859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468C40-46EC-7040-BFCF-FA20D3FB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02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6746D-CD65-9323-7CBD-BFD977033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CFBE42-4C28-14CE-7D4C-FE6704EB8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90100C-7973-24F4-5D62-3E63E4FF0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11181E-0FD4-4784-43E2-DAF1D15D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549-5350-4301-B15F-1E09266C2664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91C4FA-C87F-D2C4-4ACF-86DE08739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7235A3-F417-A1FB-639C-7B690D22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65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EEB65D-BC39-DDAF-3B6B-D5085DA6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4A31FB-E814-E807-4294-9C76A6EAD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4BD58E-AFE6-8E2C-555B-DC6D7EDBCE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EA1BE1-2775-D16C-0A72-BDA891FB2D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6077668-8786-0E72-7752-8FC6FDA14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A8968F1-FC67-6DD5-A194-6DEAA7F0F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549-5350-4301-B15F-1E09266C2664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CAD70A-0355-79C1-174A-FFDD9CD72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58A04E-8251-D003-8B4F-7B44808AE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48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461AA5-A67D-279E-FD9D-5E5F3AFA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34761C-9282-C9B7-5BA9-33141724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549-5350-4301-B15F-1E09266C2664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E293F1-A82D-AF6C-8EF7-10B96F4D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53A8EF-C4C5-BA75-8FF6-AA0429D3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2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569647-2463-D1E3-DEC9-868182AC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549-5350-4301-B15F-1E09266C2664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13DC4FE-8D45-2AA5-B459-8A0C7F2DE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0381DF-1628-DCC2-E27C-C994A0326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38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59913D-13F1-0671-EBF1-BBA05107C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A4289D-27E2-FD8E-ACFD-7E56EECC9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D9EEB2-4ADA-E629-2090-D3CD23DDB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74CC00-8E56-9A97-5B7D-A7B7114A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549-5350-4301-B15F-1E09266C2664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790135-6235-F2DC-0181-9558F9E2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0FA954-6F3E-C13A-C332-95D6728E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44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C811C-4CCD-FDB8-44C5-3C37430E6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2D32EE-C6B8-2B7D-082D-637C1A5904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8BAC07-F8FA-4110-75AC-7DF09100D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9827BA-A34D-F4FC-8CE8-17BCBBD12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7549-5350-4301-B15F-1E09266C2664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FC6505-14DC-6C0E-9634-E3D33375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543B17-0B40-C618-ABF1-D8EE96D2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83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01F413-A575-E752-1E9D-4CF0BBC6C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1BD027-05BC-A361-AC96-7887A2764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D4726-56B5-F13E-B11D-125538A64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37549-5350-4301-B15F-1E09266C2664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D7C217-DD1E-ED13-8190-F5EA856C0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69D875-8503-49E4-07D0-53D6F82C2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46385-3907-46FD-B1E0-CC7623F46A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6D4B3E8-30E4-ADA3-8AC0-D7B07A77CEF9}"/>
              </a:ext>
            </a:extLst>
          </p:cNvPr>
          <p:cNvCxnSpPr>
            <a:cxnSpLocks/>
          </p:cNvCxnSpPr>
          <p:nvPr/>
        </p:nvCxnSpPr>
        <p:spPr>
          <a:xfrm>
            <a:off x="628650" y="3990973"/>
            <a:ext cx="39814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B082818-1DC3-0F78-DC6D-E06235CF2E6C}"/>
              </a:ext>
            </a:extLst>
          </p:cNvPr>
          <p:cNvCxnSpPr>
            <a:cxnSpLocks/>
          </p:cNvCxnSpPr>
          <p:nvPr/>
        </p:nvCxnSpPr>
        <p:spPr>
          <a:xfrm flipV="1">
            <a:off x="1285875" y="1333500"/>
            <a:ext cx="0" cy="32575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5B32919-C72B-0305-24E2-0BA05E46FAC1}"/>
              </a:ext>
            </a:extLst>
          </p:cNvPr>
          <p:cNvCxnSpPr>
            <a:cxnSpLocks/>
          </p:cNvCxnSpPr>
          <p:nvPr/>
        </p:nvCxnSpPr>
        <p:spPr>
          <a:xfrm>
            <a:off x="2305049" y="2886075"/>
            <a:ext cx="0" cy="110489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4B0BE86-A49D-8DE4-CB3B-66CA858EF69E}"/>
              </a:ext>
            </a:extLst>
          </p:cNvPr>
          <p:cNvCxnSpPr>
            <a:cxnSpLocks/>
          </p:cNvCxnSpPr>
          <p:nvPr/>
        </p:nvCxnSpPr>
        <p:spPr>
          <a:xfrm>
            <a:off x="3581399" y="2247900"/>
            <a:ext cx="0" cy="17335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B47831D4-0E4B-7198-7BA3-3670A3A9BDC1}"/>
              </a:ext>
            </a:extLst>
          </p:cNvPr>
          <p:cNvSpPr/>
          <p:nvPr/>
        </p:nvSpPr>
        <p:spPr>
          <a:xfrm>
            <a:off x="942975" y="1504950"/>
            <a:ext cx="3943350" cy="2914650"/>
          </a:xfrm>
          <a:custGeom>
            <a:avLst/>
            <a:gdLst>
              <a:gd name="connsiteX0" fmla="*/ 0 w 3943350"/>
              <a:gd name="connsiteY0" fmla="*/ 2914650 h 2914650"/>
              <a:gd name="connsiteX1" fmla="*/ 685800 w 3943350"/>
              <a:gd name="connsiteY1" fmla="*/ 1724025 h 2914650"/>
              <a:gd name="connsiteX2" fmla="*/ 1781175 w 3943350"/>
              <a:gd name="connsiteY2" fmla="*/ 1276350 h 2914650"/>
              <a:gd name="connsiteX3" fmla="*/ 2219325 w 3943350"/>
              <a:gd name="connsiteY3" fmla="*/ 1543050 h 2914650"/>
              <a:gd name="connsiteX4" fmla="*/ 2400300 w 3943350"/>
              <a:gd name="connsiteY4" fmla="*/ 1381125 h 2914650"/>
              <a:gd name="connsiteX5" fmla="*/ 2743200 w 3943350"/>
              <a:gd name="connsiteY5" fmla="*/ 523875 h 2914650"/>
              <a:gd name="connsiteX6" fmla="*/ 3362325 w 3943350"/>
              <a:gd name="connsiteY6" fmla="*/ 123825 h 2914650"/>
              <a:gd name="connsiteX7" fmla="*/ 3943350 w 3943350"/>
              <a:gd name="connsiteY7" fmla="*/ 0 h 291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43350" h="2914650">
                <a:moveTo>
                  <a:pt x="0" y="2914650"/>
                </a:moveTo>
                <a:cubicBezTo>
                  <a:pt x="194468" y="2455862"/>
                  <a:pt x="388937" y="1997075"/>
                  <a:pt x="685800" y="1724025"/>
                </a:cubicBezTo>
                <a:cubicBezTo>
                  <a:pt x="982663" y="1450975"/>
                  <a:pt x="1525587" y="1306513"/>
                  <a:pt x="1781175" y="1276350"/>
                </a:cubicBezTo>
                <a:cubicBezTo>
                  <a:pt x="2036763" y="1246187"/>
                  <a:pt x="2116138" y="1525588"/>
                  <a:pt x="2219325" y="1543050"/>
                </a:cubicBezTo>
                <a:cubicBezTo>
                  <a:pt x="2322512" y="1560512"/>
                  <a:pt x="2312988" y="1550987"/>
                  <a:pt x="2400300" y="1381125"/>
                </a:cubicBezTo>
                <a:cubicBezTo>
                  <a:pt x="2487612" y="1211263"/>
                  <a:pt x="2582863" y="733425"/>
                  <a:pt x="2743200" y="523875"/>
                </a:cubicBezTo>
                <a:cubicBezTo>
                  <a:pt x="2903537" y="314325"/>
                  <a:pt x="3162300" y="211137"/>
                  <a:pt x="3362325" y="123825"/>
                </a:cubicBezTo>
                <a:cubicBezTo>
                  <a:pt x="3562350" y="36513"/>
                  <a:pt x="3752850" y="18256"/>
                  <a:pt x="394335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DC325D9-18DB-55B3-3317-2540E302A794}"/>
              </a:ext>
            </a:extLst>
          </p:cNvPr>
          <p:cNvCxnSpPr>
            <a:cxnSpLocks/>
          </p:cNvCxnSpPr>
          <p:nvPr/>
        </p:nvCxnSpPr>
        <p:spPr>
          <a:xfrm flipH="1">
            <a:off x="1285875" y="2247900"/>
            <a:ext cx="229552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8C0AF5A-6E45-26EC-79A3-3217B03AE6EE}"/>
              </a:ext>
            </a:extLst>
          </p:cNvPr>
          <p:cNvCxnSpPr>
            <a:cxnSpLocks/>
          </p:cNvCxnSpPr>
          <p:nvPr/>
        </p:nvCxnSpPr>
        <p:spPr>
          <a:xfrm flipH="1">
            <a:off x="1285875" y="3064798"/>
            <a:ext cx="1905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34493E8-EBD3-F76F-9848-92660C097D0A}"/>
                  </a:ext>
                </a:extLst>
              </p:cNvPr>
              <p:cNvSpPr txBox="1"/>
              <p:nvPr/>
            </p:nvSpPr>
            <p:spPr>
              <a:xfrm>
                <a:off x="3374231" y="3965096"/>
                <a:ext cx="414336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34493E8-EBD3-F76F-9848-92660C097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231" y="3965096"/>
                <a:ext cx="414336" cy="277255"/>
              </a:xfrm>
              <a:prstGeom prst="rect">
                <a:avLst/>
              </a:prstGeom>
              <a:blipFill>
                <a:blip r:embed="rId2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C2F8D5-7C14-705C-517D-30F268B1EB1A}"/>
                  </a:ext>
                </a:extLst>
              </p:cNvPr>
              <p:cNvSpPr txBox="1"/>
              <p:nvPr/>
            </p:nvSpPr>
            <p:spPr>
              <a:xfrm>
                <a:off x="2095500" y="3962398"/>
                <a:ext cx="414336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C2F8D5-7C14-705C-517D-30F268B1E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500" y="3962398"/>
                <a:ext cx="414336" cy="277255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BF051CC-7131-8B0D-5998-7EC3A81835D2}"/>
                  </a:ext>
                </a:extLst>
              </p:cNvPr>
              <p:cNvSpPr txBox="1"/>
              <p:nvPr/>
            </p:nvSpPr>
            <p:spPr>
              <a:xfrm>
                <a:off x="950120" y="2940459"/>
                <a:ext cx="414336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BF051CC-7131-8B0D-5998-7EC3A8183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20" y="2940459"/>
                <a:ext cx="414336" cy="277255"/>
              </a:xfrm>
              <a:prstGeom prst="rect">
                <a:avLst/>
              </a:prstGeom>
              <a:blipFill>
                <a:blip r:embed="rId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C756175-2E98-867E-25E9-46B3B739BA2D}"/>
                  </a:ext>
                </a:extLst>
              </p:cNvPr>
              <p:cNvSpPr txBox="1"/>
              <p:nvPr/>
            </p:nvSpPr>
            <p:spPr>
              <a:xfrm>
                <a:off x="950120" y="2072814"/>
                <a:ext cx="414336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C756175-2E98-867E-25E9-46B3B739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20" y="2072814"/>
                <a:ext cx="414336" cy="277255"/>
              </a:xfrm>
              <a:prstGeom prst="rect">
                <a:avLst/>
              </a:prstGeom>
              <a:blipFill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18F586-AC0A-B24B-4631-93D3D73EC810}"/>
                  </a:ext>
                </a:extLst>
              </p:cNvPr>
              <p:cNvSpPr txBox="1"/>
              <p:nvPr/>
            </p:nvSpPr>
            <p:spPr>
              <a:xfrm>
                <a:off x="4418408" y="3960695"/>
                <a:ext cx="3381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18F586-AC0A-B24B-4631-93D3D73EC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408" y="3960695"/>
                <a:ext cx="338138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0541B1-D80E-B905-DBF3-6BBC71EB12FF}"/>
                  </a:ext>
                </a:extLst>
              </p:cNvPr>
              <p:cNvSpPr txBox="1"/>
              <p:nvPr/>
            </p:nvSpPr>
            <p:spPr>
              <a:xfrm>
                <a:off x="988218" y="1284239"/>
                <a:ext cx="3381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50541B1-D80E-B905-DBF3-6BBC71EB1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18" y="1284239"/>
                <a:ext cx="33813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C009CA-0642-313D-773C-590FA769EB67}"/>
                  </a:ext>
                </a:extLst>
              </p:cNvPr>
              <p:cNvSpPr txBox="1"/>
              <p:nvPr/>
            </p:nvSpPr>
            <p:spPr>
              <a:xfrm>
                <a:off x="3581399" y="1374145"/>
                <a:ext cx="75961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C009CA-0642-313D-773C-590FA769E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9" y="1374145"/>
                <a:ext cx="759617" cy="261610"/>
              </a:xfrm>
              <a:prstGeom prst="rect">
                <a:avLst/>
              </a:prstGeom>
              <a:blipFill>
                <a:blip r:embed="rId8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634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6D4B3E8-30E4-ADA3-8AC0-D7B07A77CEF9}"/>
              </a:ext>
            </a:extLst>
          </p:cNvPr>
          <p:cNvCxnSpPr>
            <a:cxnSpLocks/>
          </p:cNvCxnSpPr>
          <p:nvPr/>
        </p:nvCxnSpPr>
        <p:spPr>
          <a:xfrm>
            <a:off x="628650" y="3990973"/>
            <a:ext cx="39814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DB082818-1DC3-0F78-DC6D-E06235CF2E6C}"/>
              </a:ext>
            </a:extLst>
          </p:cNvPr>
          <p:cNvCxnSpPr>
            <a:cxnSpLocks/>
          </p:cNvCxnSpPr>
          <p:nvPr/>
        </p:nvCxnSpPr>
        <p:spPr>
          <a:xfrm flipV="1">
            <a:off x="1285875" y="1333500"/>
            <a:ext cx="0" cy="32575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D5B32919-C72B-0305-24E2-0BA05E46FAC1}"/>
              </a:ext>
            </a:extLst>
          </p:cNvPr>
          <p:cNvCxnSpPr>
            <a:cxnSpLocks/>
          </p:cNvCxnSpPr>
          <p:nvPr/>
        </p:nvCxnSpPr>
        <p:spPr>
          <a:xfrm>
            <a:off x="1857375" y="2476500"/>
            <a:ext cx="0" cy="150494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4B0BE86-A49D-8DE4-CB3B-66CA858EF69E}"/>
              </a:ext>
            </a:extLst>
          </p:cNvPr>
          <p:cNvCxnSpPr>
            <a:cxnSpLocks/>
          </p:cNvCxnSpPr>
          <p:nvPr/>
        </p:nvCxnSpPr>
        <p:spPr>
          <a:xfrm>
            <a:off x="3962399" y="3141514"/>
            <a:ext cx="0" cy="85898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DC325D9-18DB-55B3-3317-2540E302A794}"/>
              </a:ext>
            </a:extLst>
          </p:cNvPr>
          <p:cNvCxnSpPr>
            <a:cxnSpLocks/>
            <a:stCxn id="47" idx="3"/>
          </p:cNvCxnSpPr>
          <p:nvPr/>
        </p:nvCxnSpPr>
        <p:spPr>
          <a:xfrm flipH="1">
            <a:off x="1285875" y="2486025"/>
            <a:ext cx="13906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8C0AF5A-6E45-26EC-79A3-3217B03AE6EE}"/>
              </a:ext>
            </a:extLst>
          </p:cNvPr>
          <p:cNvCxnSpPr>
            <a:cxnSpLocks/>
          </p:cNvCxnSpPr>
          <p:nvPr/>
        </p:nvCxnSpPr>
        <p:spPr>
          <a:xfrm flipH="1">
            <a:off x="1285875" y="3375319"/>
            <a:ext cx="2209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34493E8-EBD3-F76F-9848-92660C097D0A}"/>
                  </a:ext>
                </a:extLst>
              </p:cNvPr>
              <p:cNvSpPr txBox="1"/>
              <p:nvPr/>
            </p:nvSpPr>
            <p:spPr>
              <a:xfrm>
                <a:off x="3764756" y="3984146"/>
                <a:ext cx="414336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100" dirty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34493E8-EBD3-F76F-9848-92660C097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756" y="3984146"/>
                <a:ext cx="414336" cy="277255"/>
              </a:xfrm>
              <a:prstGeom prst="rect">
                <a:avLst/>
              </a:prstGeom>
              <a:blipFill>
                <a:blip r:embed="rId2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C2F8D5-7C14-705C-517D-30F268B1EB1A}"/>
                  </a:ext>
                </a:extLst>
              </p:cNvPr>
              <p:cNvSpPr txBox="1"/>
              <p:nvPr/>
            </p:nvSpPr>
            <p:spPr>
              <a:xfrm>
                <a:off x="1657350" y="3971923"/>
                <a:ext cx="414336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100" dirty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FC2F8D5-7C14-705C-517D-30F268B1E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7350" y="3971923"/>
                <a:ext cx="414336" cy="277255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BF051CC-7131-8B0D-5998-7EC3A81835D2}"/>
                  </a:ext>
                </a:extLst>
              </p:cNvPr>
              <p:cNvSpPr txBox="1"/>
              <p:nvPr/>
            </p:nvSpPr>
            <p:spPr>
              <a:xfrm>
                <a:off x="938215" y="3188269"/>
                <a:ext cx="414336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1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100" dirty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BF051CC-7131-8B0D-5998-7EC3A8183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15" y="3188269"/>
                <a:ext cx="414336" cy="277255"/>
              </a:xfrm>
              <a:prstGeom prst="rect">
                <a:avLst/>
              </a:prstGeom>
              <a:blipFill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C756175-2E98-867E-25E9-46B3B739BA2D}"/>
                  </a:ext>
                </a:extLst>
              </p:cNvPr>
              <p:cNvSpPr txBox="1"/>
              <p:nvPr/>
            </p:nvSpPr>
            <p:spPr>
              <a:xfrm>
                <a:off x="902495" y="2327740"/>
                <a:ext cx="414336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1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ko-KR" sz="11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100" b="0" i="1" dirty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100" b="0" i="0" dirty="0" smtClean="0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  <m:sup>
                          <m:r>
                            <a:rPr lang="en-US" altLang="ko-KR" sz="11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C756175-2E98-867E-25E9-46B3B739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495" y="2327740"/>
                <a:ext cx="414336" cy="277255"/>
              </a:xfrm>
              <a:prstGeom prst="rect">
                <a:avLst/>
              </a:prstGeom>
              <a:blipFill>
                <a:blip r:embed="rId5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F5CFB672-7D5F-4287-7929-1CA7D3045B33}"/>
              </a:ext>
            </a:extLst>
          </p:cNvPr>
          <p:cNvSpPr/>
          <p:nvPr/>
        </p:nvSpPr>
        <p:spPr>
          <a:xfrm>
            <a:off x="1638300" y="1647825"/>
            <a:ext cx="2962275" cy="1710696"/>
          </a:xfrm>
          <a:custGeom>
            <a:avLst/>
            <a:gdLst>
              <a:gd name="connsiteX0" fmla="*/ 0 w 2962275"/>
              <a:gd name="connsiteY0" fmla="*/ 0 h 1710696"/>
              <a:gd name="connsiteX1" fmla="*/ 257175 w 2962275"/>
              <a:gd name="connsiteY1" fmla="*/ 895350 h 1710696"/>
              <a:gd name="connsiteX2" fmla="*/ 666750 w 2962275"/>
              <a:gd name="connsiteY2" fmla="*/ 1114425 h 1710696"/>
              <a:gd name="connsiteX3" fmla="*/ 1038225 w 2962275"/>
              <a:gd name="connsiteY3" fmla="*/ 838200 h 1710696"/>
              <a:gd name="connsiteX4" fmla="*/ 1371600 w 2962275"/>
              <a:gd name="connsiteY4" fmla="*/ 1085850 h 1710696"/>
              <a:gd name="connsiteX5" fmla="*/ 1600200 w 2962275"/>
              <a:gd name="connsiteY5" fmla="*/ 1581150 h 1710696"/>
              <a:gd name="connsiteX6" fmla="*/ 1933575 w 2962275"/>
              <a:gd name="connsiteY6" fmla="*/ 1695450 h 1710696"/>
              <a:gd name="connsiteX7" fmla="*/ 2476500 w 2962275"/>
              <a:gd name="connsiteY7" fmla="*/ 1314450 h 1710696"/>
              <a:gd name="connsiteX8" fmla="*/ 2962275 w 2962275"/>
              <a:gd name="connsiteY8" fmla="*/ 457200 h 1710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62275" h="1710696">
                <a:moveTo>
                  <a:pt x="0" y="0"/>
                </a:moveTo>
                <a:cubicBezTo>
                  <a:pt x="73025" y="354806"/>
                  <a:pt x="146050" y="709613"/>
                  <a:pt x="257175" y="895350"/>
                </a:cubicBezTo>
                <a:cubicBezTo>
                  <a:pt x="368300" y="1081087"/>
                  <a:pt x="536575" y="1123950"/>
                  <a:pt x="666750" y="1114425"/>
                </a:cubicBezTo>
                <a:cubicBezTo>
                  <a:pt x="796925" y="1104900"/>
                  <a:pt x="920750" y="842962"/>
                  <a:pt x="1038225" y="838200"/>
                </a:cubicBezTo>
                <a:cubicBezTo>
                  <a:pt x="1155700" y="833438"/>
                  <a:pt x="1277938" y="962025"/>
                  <a:pt x="1371600" y="1085850"/>
                </a:cubicBezTo>
                <a:cubicBezTo>
                  <a:pt x="1465263" y="1209675"/>
                  <a:pt x="1506538" y="1479550"/>
                  <a:pt x="1600200" y="1581150"/>
                </a:cubicBezTo>
                <a:cubicBezTo>
                  <a:pt x="1693862" y="1682750"/>
                  <a:pt x="1787525" y="1739900"/>
                  <a:pt x="1933575" y="1695450"/>
                </a:cubicBezTo>
                <a:cubicBezTo>
                  <a:pt x="2079625" y="1651000"/>
                  <a:pt x="2305050" y="1520825"/>
                  <a:pt x="2476500" y="1314450"/>
                </a:cubicBezTo>
                <a:cubicBezTo>
                  <a:pt x="2647950" y="1108075"/>
                  <a:pt x="2805112" y="782637"/>
                  <a:pt x="2962275" y="45720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4503F65-D0E4-5C5A-1686-BC371520D9CC}"/>
                  </a:ext>
                </a:extLst>
              </p:cNvPr>
              <p:cNvSpPr txBox="1"/>
              <p:nvPr/>
            </p:nvSpPr>
            <p:spPr>
              <a:xfrm>
                <a:off x="3850483" y="1869445"/>
                <a:ext cx="75961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1100" b="0" i="1" dirty="0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4503F65-D0E4-5C5A-1686-BC371520D9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483" y="1869445"/>
                <a:ext cx="759617" cy="261610"/>
              </a:xfrm>
              <a:prstGeom prst="rect">
                <a:avLst/>
              </a:prstGeom>
              <a:blipFill>
                <a:blip r:embed="rId6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B90DEBA-F535-3E12-6993-81507AD8B6A6}"/>
                  </a:ext>
                </a:extLst>
              </p:cNvPr>
              <p:cNvSpPr txBox="1"/>
              <p:nvPr/>
            </p:nvSpPr>
            <p:spPr>
              <a:xfrm>
                <a:off x="4418408" y="3960695"/>
                <a:ext cx="3381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B90DEBA-F535-3E12-6993-81507AD8B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408" y="3960695"/>
                <a:ext cx="33813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E7398A1-FE22-8269-F8E0-09F56F22C516}"/>
                  </a:ext>
                </a:extLst>
              </p:cNvPr>
              <p:cNvSpPr txBox="1"/>
              <p:nvPr/>
            </p:nvSpPr>
            <p:spPr>
              <a:xfrm>
                <a:off x="988218" y="1284239"/>
                <a:ext cx="3381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E7398A1-FE22-8269-F8E0-09F56F22C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18" y="1284239"/>
                <a:ext cx="338138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27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02B3E-4DEB-BD75-D261-063BE4239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E43363E-8E3A-98D1-D6E9-8E2FF83AF52B}"/>
              </a:ext>
            </a:extLst>
          </p:cNvPr>
          <p:cNvCxnSpPr>
            <a:cxnSpLocks/>
          </p:cNvCxnSpPr>
          <p:nvPr/>
        </p:nvCxnSpPr>
        <p:spPr>
          <a:xfrm>
            <a:off x="628650" y="3990973"/>
            <a:ext cx="67151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63D4FD13-1603-14E4-E188-DA393C6C6E90}"/>
              </a:ext>
            </a:extLst>
          </p:cNvPr>
          <p:cNvCxnSpPr>
            <a:cxnSpLocks/>
          </p:cNvCxnSpPr>
          <p:nvPr/>
        </p:nvCxnSpPr>
        <p:spPr>
          <a:xfrm flipV="1">
            <a:off x="1285875" y="419100"/>
            <a:ext cx="0" cy="4171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8FDAB16-4BC0-4669-CBED-6C26351B4F4A}"/>
                  </a:ext>
                </a:extLst>
              </p:cNvPr>
              <p:cNvSpPr txBox="1"/>
              <p:nvPr/>
            </p:nvSpPr>
            <p:spPr>
              <a:xfrm>
                <a:off x="3879056" y="3965096"/>
                <a:ext cx="414336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8FDAB16-4BC0-4669-CBED-6C26351B4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056" y="3965096"/>
                <a:ext cx="414336" cy="277255"/>
              </a:xfrm>
              <a:prstGeom prst="rect">
                <a:avLst/>
              </a:prstGeom>
              <a:blipFill>
                <a:blip r:embed="rId2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D153DE-2615-D35D-B1EF-282BEA577EA8}"/>
                  </a:ext>
                </a:extLst>
              </p:cNvPr>
              <p:cNvSpPr txBox="1"/>
              <p:nvPr/>
            </p:nvSpPr>
            <p:spPr>
              <a:xfrm>
                <a:off x="2990850" y="3962398"/>
                <a:ext cx="414336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D153DE-2615-D35D-B1EF-282BEA577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850" y="3962398"/>
                <a:ext cx="414336" cy="277255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0BD377E-1ED5-C89E-AE7B-0D5B7B20E6BF}"/>
                  </a:ext>
                </a:extLst>
              </p:cNvPr>
              <p:cNvSpPr txBox="1"/>
              <p:nvPr/>
            </p:nvSpPr>
            <p:spPr>
              <a:xfrm>
                <a:off x="3405186" y="2995847"/>
                <a:ext cx="414336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0BD377E-1ED5-C89E-AE7B-0D5B7B20E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186" y="2995847"/>
                <a:ext cx="414336" cy="277255"/>
              </a:xfrm>
              <a:prstGeom prst="rect">
                <a:avLst/>
              </a:prstGeom>
              <a:blipFill>
                <a:blip r:embed="rId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FEB07E6-CD78-6F50-595D-A5D4E38E6409}"/>
                  </a:ext>
                </a:extLst>
              </p:cNvPr>
              <p:cNvSpPr txBox="1"/>
              <p:nvPr/>
            </p:nvSpPr>
            <p:spPr>
              <a:xfrm>
                <a:off x="7188214" y="3970220"/>
                <a:ext cx="3381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FEB07E6-CD78-6F50-595D-A5D4E38E6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214" y="3970220"/>
                <a:ext cx="338138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89A7CC-2C7B-834B-1BF8-11B85DDCBFB1}"/>
                  </a:ext>
                </a:extLst>
              </p:cNvPr>
              <p:cNvSpPr txBox="1"/>
              <p:nvPr/>
            </p:nvSpPr>
            <p:spPr>
              <a:xfrm>
                <a:off x="988219" y="367040"/>
                <a:ext cx="3381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89A7CC-2C7B-834B-1BF8-11B85DDCB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19" y="367040"/>
                <a:ext cx="338138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75FDE6-0A39-4AF6-C41F-9C00F74001A0}"/>
                  </a:ext>
                </a:extLst>
              </p:cNvPr>
              <p:cNvSpPr txBox="1"/>
              <p:nvPr/>
            </p:nvSpPr>
            <p:spPr>
              <a:xfrm>
                <a:off x="6185517" y="782962"/>
                <a:ext cx="75961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75FDE6-0A39-4AF6-C41F-9C00F7400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517" y="782962"/>
                <a:ext cx="759617" cy="261610"/>
              </a:xfrm>
              <a:prstGeom prst="rect">
                <a:avLst/>
              </a:prstGeom>
              <a:blipFill>
                <a:blip r:embed="rId7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7E15B8DC-30EF-0964-C4C8-C1D0249287D6}"/>
              </a:ext>
            </a:extLst>
          </p:cNvPr>
          <p:cNvSpPr/>
          <p:nvPr/>
        </p:nvSpPr>
        <p:spPr>
          <a:xfrm>
            <a:off x="1784989" y="1172347"/>
            <a:ext cx="4461510" cy="2326163"/>
          </a:xfrm>
          <a:custGeom>
            <a:avLst/>
            <a:gdLst>
              <a:gd name="connsiteX0" fmla="*/ 12729 w 5803929"/>
              <a:gd name="connsiteY0" fmla="*/ 3371850 h 3376699"/>
              <a:gd name="connsiteX1" fmla="*/ 146079 w 5803929"/>
              <a:gd name="connsiteY1" fmla="*/ 3171825 h 3376699"/>
              <a:gd name="connsiteX2" fmla="*/ 1050954 w 5803929"/>
              <a:gd name="connsiteY2" fmla="*/ 2038350 h 3376699"/>
              <a:gd name="connsiteX3" fmla="*/ 1736754 w 5803929"/>
              <a:gd name="connsiteY3" fmla="*/ 1571625 h 3376699"/>
              <a:gd name="connsiteX4" fmla="*/ 2146329 w 5803929"/>
              <a:gd name="connsiteY4" fmla="*/ 1876425 h 3376699"/>
              <a:gd name="connsiteX5" fmla="*/ 2422554 w 5803929"/>
              <a:gd name="connsiteY5" fmla="*/ 2524125 h 3376699"/>
              <a:gd name="connsiteX6" fmla="*/ 2594004 w 5803929"/>
              <a:gd name="connsiteY6" fmla="*/ 2419350 h 3376699"/>
              <a:gd name="connsiteX7" fmla="*/ 2727354 w 5803929"/>
              <a:gd name="connsiteY7" fmla="*/ 2428875 h 3376699"/>
              <a:gd name="connsiteX8" fmla="*/ 2860704 w 5803929"/>
              <a:gd name="connsiteY8" fmla="*/ 2514600 h 3376699"/>
              <a:gd name="connsiteX9" fmla="*/ 3013104 w 5803929"/>
              <a:gd name="connsiteY9" fmla="*/ 2657475 h 3376699"/>
              <a:gd name="connsiteX10" fmla="*/ 3356004 w 5803929"/>
              <a:gd name="connsiteY10" fmla="*/ 2571750 h 3376699"/>
              <a:gd name="connsiteX11" fmla="*/ 3689379 w 5803929"/>
              <a:gd name="connsiteY11" fmla="*/ 2152650 h 3376699"/>
              <a:gd name="connsiteX12" fmla="*/ 3975129 w 5803929"/>
              <a:gd name="connsiteY12" fmla="*/ 2143125 h 3376699"/>
              <a:gd name="connsiteX13" fmla="*/ 4403754 w 5803929"/>
              <a:gd name="connsiteY13" fmla="*/ 1924050 h 3376699"/>
              <a:gd name="connsiteX14" fmla="*/ 4746654 w 5803929"/>
              <a:gd name="connsiteY14" fmla="*/ 1981200 h 3376699"/>
              <a:gd name="connsiteX15" fmla="*/ 5270529 w 5803929"/>
              <a:gd name="connsiteY15" fmla="*/ 657225 h 3376699"/>
              <a:gd name="connsiteX16" fmla="*/ 5803929 w 5803929"/>
              <a:gd name="connsiteY16" fmla="*/ 0 h 3376699"/>
              <a:gd name="connsiteX0" fmla="*/ 12729 w 5899179"/>
              <a:gd name="connsiteY0" fmla="*/ 2754671 h 2759520"/>
              <a:gd name="connsiteX1" fmla="*/ 146079 w 5899179"/>
              <a:gd name="connsiteY1" fmla="*/ 2554646 h 2759520"/>
              <a:gd name="connsiteX2" fmla="*/ 1050954 w 5899179"/>
              <a:gd name="connsiteY2" fmla="*/ 1421171 h 2759520"/>
              <a:gd name="connsiteX3" fmla="*/ 1736754 w 5899179"/>
              <a:gd name="connsiteY3" fmla="*/ 954446 h 2759520"/>
              <a:gd name="connsiteX4" fmla="*/ 2146329 w 5899179"/>
              <a:gd name="connsiteY4" fmla="*/ 1259246 h 2759520"/>
              <a:gd name="connsiteX5" fmla="*/ 2422554 w 5899179"/>
              <a:gd name="connsiteY5" fmla="*/ 1906946 h 2759520"/>
              <a:gd name="connsiteX6" fmla="*/ 2594004 w 5899179"/>
              <a:gd name="connsiteY6" fmla="*/ 1802171 h 2759520"/>
              <a:gd name="connsiteX7" fmla="*/ 2727354 w 5899179"/>
              <a:gd name="connsiteY7" fmla="*/ 1811696 h 2759520"/>
              <a:gd name="connsiteX8" fmla="*/ 2860704 w 5899179"/>
              <a:gd name="connsiteY8" fmla="*/ 1897421 h 2759520"/>
              <a:gd name="connsiteX9" fmla="*/ 3013104 w 5899179"/>
              <a:gd name="connsiteY9" fmla="*/ 2040296 h 2759520"/>
              <a:gd name="connsiteX10" fmla="*/ 3356004 w 5899179"/>
              <a:gd name="connsiteY10" fmla="*/ 1954571 h 2759520"/>
              <a:gd name="connsiteX11" fmla="*/ 3689379 w 5899179"/>
              <a:gd name="connsiteY11" fmla="*/ 1535471 h 2759520"/>
              <a:gd name="connsiteX12" fmla="*/ 3975129 w 5899179"/>
              <a:gd name="connsiteY12" fmla="*/ 1525946 h 2759520"/>
              <a:gd name="connsiteX13" fmla="*/ 4403754 w 5899179"/>
              <a:gd name="connsiteY13" fmla="*/ 1306871 h 2759520"/>
              <a:gd name="connsiteX14" fmla="*/ 4746654 w 5899179"/>
              <a:gd name="connsiteY14" fmla="*/ 1364021 h 2759520"/>
              <a:gd name="connsiteX15" fmla="*/ 5270529 w 5899179"/>
              <a:gd name="connsiteY15" fmla="*/ 40046 h 2759520"/>
              <a:gd name="connsiteX16" fmla="*/ 5899179 w 5899179"/>
              <a:gd name="connsiteY16" fmla="*/ 1459271 h 2759520"/>
              <a:gd name="connsiteX0" fmla="*/ 12729 w 5899179"/>
              <a:gd name="connsiteY0" fmla="*/ 3195143 h 3199992"/>
              <a:gd name="connsiteX1" fmla="*/ 146079 w 5899179"/>
              <a:gd name="connsiteY1" fmla="*/ 2995118 h 3199992"/>
              <a:gd name="connsiteX2" fmla="*/ 1050954 w 5899179"/>
              <a:gd name="connsiteY2" fmla="*/ 1861643 h 3199992"/>
              <a:gd name="connsiteX3" fmla="*/ 1736754 w 5899179"/>
              <a:gd name="connsiteY3" fmla="*/ 1394918 h 3199992"/>
              <a:gd name="connsiteX4" fmla="*/ 2146329 w 5899179"/>
              <a:gd name="connsiteY4" fmla="*/ 1699718 h 3199992"/>
              <a:gd name="connsiteX5" fmla="*/ 2422554 w 5899179"/>
              <a:gd name="connsiteY5" fmla="*/ 2347418 h 3199992"/>
              <a:gd name="connsiteX6" fmla="*/ 2594004 w 5899179"/>
              <a:gd name="connsiteY6" fmla="*/ 2242643 h 3199992"/>
              <a:gd name="connsiteX7" fmla="*/ 2727354 w 5899179"/>
              <a:gd name="connsiteY7" fmla="*/ 2252168 h 3199992"/>
              <a:gd name="connsiteX8" fmla="*/ 2860704 w 5899179"/>
              <a:gd name="connsiteY8" fmla="*/ 2337893 h 3199992"/>
              <a:gd name="connsiteX9" fmla="*/ 3013104 w 5899179"/>
              <a:gd name="connsiteY9" fmla="*/ 2480768 h 3199992"/>
              <a:gd name="connsiteX10" fmla="*/ 3356004 w 5899179"/>
              <a:gd name="connsiteY10" fmla="*/ 2395043 h 3199992"/>
              <a:gd name="connsiteX11" fmla="*/ 3689379 w 5899179"/>
              <a:gd name="connsiteY11" fmla="*/ 1975943 h 3199992"/>
              <a:gd name="connsiteX12" fmla="*/ 3975129 w 5899179"/>
              <a:gd name="connsiteY12" fmla="*/ 1966418 h 3199992"/>
              <a:gd name="connsiteX13" fmla="*/ 4403754 w 5899179"/>
              <a:gd name="connsiteY13" fmla="*/ 1747343 h 3199992"/>
              <a:gd name="connsiteX14" fmla="*/ 4746654 w 5899179"/>
              <a:gd name="connsiteY14" fmla="*/ 1804493 h 3199992"/>
              <a:gd name="connsiteX15" fmla="*/ 5280054 w 5899179"/>
              <a:gd name="connsiteY15" fmla="*/ 32843 h 3199992"/>
              <a:gd name="connsiteX16" fmla="*/ 5899179 w 5899179"/>
              <a:gd name="connsiteY16" fmla="*/ 1899743 h 3199992"/>
              <a:gd name="connsiteX0" fmla="*/ 12729 w 5899179"/>
              <a:gd name="connsiteY0" fmla="*/ 3082425 h 3087274"/>
              <a:gd name="connsiteX1" fmla="*/ 146079 w 5899179"/>
              <a:gd name="connsiteY1" fmla="*/ 2882400 h 3087274"/>
              <a:gd name="connsiteX2" fmla="*/ 1050954 w 5899179"/>
              <a:gd name="connsiteY2" fmla="*/ 1748925 h 3087274"/>
              <a:gd name="connsiteX3" fmla="*/ 1736754 w 5899179"/>
              <a:gd name="connsiteY3" fmla="*/ 1282200 h 3087274"/>
              <a:gd name="connsiteX4" fmla="*/ 2146329 w 5899179"/>
              <a:gd name="connsiteY4" fmla="*/ 1587000 h 3087274"/>
              <a:gd name="connsiteX5" fmla="*/ 2422554 w 5899179"/>
              <a:gd name="connsiteY5" fmla="*/ 2234700 h 3087274"/>
              <a:gd name="connsiteX6" fmla="*/ 2594004 w 5899179"/>
              <a:gd name="connsiteY6" fmla="*/ 2129925 h 3087274"/>
              <a:gd name="connsiteX7" fmla="*/ 2727354 w 5899179"/>
              <a:gd name="connsiteY7" fmla="*/ 2139450 h 3087274"/>
              <a:gd name="connsiteX8" fmla="*/ 2860704 w 5899179"/>
              <a:gd name="connsiteY8" fmla="*/ 2225175 h 3087274"/>
              <a:gd name="connsiteX9" fmla="*/ 3013104 w 5899179"/>
              <a:gd name="connsiteY9" fmla="*/ 2368050 h 3087274"/>
              <a:gd name="connsiteX10" fmla="*/ 3356004 w 5899179"/>
              <a:gd name="connsiteY10" fmla="*/ 2282325 h 3087274"/>
              <a:gd name="connsiteX11" fmla="*/ 3689379 w 5899179"/>
              <a:gd name="connsiteY11" fmla="*/ 1863225 h 3087274"/>
              <a:gd name="connsiteX12" fmla="*/ 3975129 w 5899179"/>
              <a:gd name="connsiteY12" fmla="*/ 1853700 h 3087274"/>
              <a:gd name="connsiteX13" fmla="*/ 4403754 w 5899179"/>
              <a:gd name="connsiteY13" fmla="*/ 1634625 h 3087274"/>
              <a:gd name="connsiteX14" fmla="*/ 4746654 w 5899179"/>
              <a:gd name="connsiteY14" fmla="*/ 1691775 h 3087274"/>
              <a:gd name="connsiteX15" fmla="*/ 5184804 w 5899179"/>
              <a:gd name="connsiteY15" fmla="*/ 34425 h 3087274"/>
              <a:gd name="connsiteX16" fmla="*/ 5899179 w 5899179"/>
              <a:gd name="connsiteY16" fmla="*/ 1787025 h 3087274"/>
              <a:gd name="connsiteX0" fmla="*/ 12729 w 5899179"/>
              <a:gd name="connsiteY0" fmla="*/ 3035504 h 3040353"/>
              <a:gd name="connsiteX1" fmla="*/ 146079 w 5899179"/>
              <a:gd name="connsiteY1" fmla="*/ 2835479 h 3040353"/>
              <a:gd name="connsiteX2" fmla="*/ 1050954 w 5899179"/>
              <a:gd name="connsiteY2" fmla="*/ 1702004 h 3040353"/>
              <a:gd name="connsiteX3" fmla="*/ 1736754 w 5899179"/>
              <a:gd name="connsiteY3" fmla="*/ 1235279 h 3040353"/>
              <a:gd name="connsiteX4" fmla="*/ 2146329 w 5899179"/>
              <a:gd name="connsiteY4" fmla="*/ 1540079 h 3040353"/>
              <a:gd name="connsiteX5" fmla="*/ 2422554 w 5899179"/>
              <a:gd name="connsiteY5" fmla="*/ 2187779 h 3040353"/>
              <a:gd name="connsiteX6" fmla="*/ 2594004 w 5899179"/>
              <a:gd name="connsiteY6" fmla="*/ 2083004 h 3040353"/>
              <a:gd name="connsiteX7" fmla="*/ 2727354 w 5899179"/>
              <a:gd name="connsiteY7" fmla="*/ 2092529 h 3040353"/>
              <a:gd name="connsiteX8" fmla="*/ 2860704 w 5899179"/>
              <a:gd name="connsiteY8" fmla="*/ 2178254 h 3040353"/>
              <a:gd name="connsiteX9" fmla="*/ 3013104 w 5899179"/>
              <a:gd name="connsiteY9" fmla="*/ 2321129 h 3040353"/>
              <a:gd name="connsiteX10" fmla="*/ 3356004 w 5899179"/>
              <a:gd name="connsiteY10" fmla="*/ 2235404 h 3040353"/>
              <a:gd name="connsiteX11" fmla="*/ 3689379 w 5899179"/>
              <a:gd name="connsiteY11" fmla="*/ 1816304 h 3040353"/>
              <a:gd name="connsiteX12" fmla="*/ 3975129 w 5899179"/>
              <a:gd name="connsiteY12" fmla="*/ 1806779 h 3040353"/>
              <a:gd name="connsiteX13" fmla="*/ 4403754 w 5899179"/>
              <a:gd name="connsiteY13" fmla="*/ 1587704 h 3040353"/>
              <a:gd name="connsiteX14" fmla="*/ 4746654 w 5899179"/>
              <a:gd name="connsiteY14" fmla="*/ 1644854 h 3040353"/>
              <a:gd name="connsiteX15" fmla="*/ 5118129 w 5899179"/>
              <a:gd name="connsiteY15" fmla="*/ 35129 h 3040353"/>
              <a:gd name="connsiteX16" fmla="*/ 5899179 w 5899179"/>
              <a:gd name="connsiteY16" fmla="*/ 1740104 h 3040353"/>
              <a:gd name="connsiteX0" fmla="*/ 12729 w 5537229"/>
              <a:gd name="connsiteY0" fmla="*/ 3037638 h 3042487"/>
              <a:gd name="connsiteX1" fmla="*/ 146079 w 5537229"/>
              <a:gd name="connsiteY1" fmla="*/ 2837613 h 3042487"/>
              <a:gd name="connsiteX2" fmla="*/ 1050954 w 5537229"/>
              <a:gd name="connsiteY2" fmla="*/ 1704138 h 3042487"/>
              <a:gd name="connsiteX3" fmla="*/ 1736754 w 5537229"/>
              <a:gd name="connsiteY3" fmla="*/ 1237413 h 3042487"/>
              <a:gd name="connsiteX4" fmla="*/ 2146329 w 5537229"/>
              <a:gd name="connsiteY4" fmla="*/ 1542213 h 3042487"/>
              <a:gd name="connsiteX5" fmla="*/ 2422554 w 5537229"/>
              <a:gd name="connsiteY5" fmla="*/ 2189913 h 3042487"/>
              <a:gd name="connsiteX6" fmla="*/ 2594004 w 5537229"/>
              <a:gd name="connsiteY6" fmla="*/ 2085138 h 3042487"/>
              <a:gd name="connsiteX7" fmla="*/ 2727354 w 5537229"/>
              <a:gd name="connsiteY7" fmla="*/ 2094663 h 3042487"/>
              <a:gd name="connsiteX8" fmla="*/ 2860704 w 5537229"/>
              <a:gd name="connsiteY8" fmla="*/ 2180388 h 3042487"/>
              <a:gd name="connsiteX9" fmla="*/ 3013104 w 5537229"/>
              <a:gd name="connsiteY9" fmla="*/ 2323263 h 3042487"/>
              <a:gd name="connsiteX10" fmla="*/ 3356004 w 5537229"/>
              <a:gd name="connsiteY10" fmla="*/ 2237538 h 3042487"/>
              <a:gd name="connsiteX11" fmla="*/ 3689379 w 5537229"/>
              <a:gd name="connsiteY11" fmla="*/ 1818438 h 3042487"/>
              <a:gd name="connsiteX12" fmla="*/ 3975129 w 5537229"/>
              <a:gd name="connsiteY12" fmla="*/ 1808913 h 3042487"/>
              <a:gd name="connsiteX13" fmla="*/ 4403754 w 5537229"/>
              <a:gd name="connsiteY13" fmla="*/ 1589838 h 3042487"/>
              <a:gd name="connsiteX14" fmla="*/ 4746654 w 5537229"/>
              <a:gd name="connsiteY14" fmla="*/ 1646988 h 3042487"/>
              <a:gd name="connsiteX15" fmla="*/ 5118129 w 5537229"/>
              <a:gd name="connsiteY15" fmla="*/ 37263 h 3042487"/>
              <a:gd name="connsiteX16" fmla="*/ 5537229 w 5537229"/>
              <a:gd name="connsiteY16" fmla="*/ 1608888 h 3042487"/>
              <a:gd name="connsiteX0" fmla="*/ 0 w 5391150"/>
              <a:gd name="connsiteY0" fmla="*/ 2837613 h 2837613"/>
              <a:gd name="connsiteX1" fmla="*/ 904875 w 5391150"/>
              <a:gd name="connsiteY1" fmla="*/ 1704138 h 2837613"/>
              <a:gd name="connsiteX2" fmla="*/ 1590675 w 5391150"/>
              <a:gd name="connsiteY2" fmla="*/ 1237413 h 2837613"/>
              <a:gd name="connsiteX3" fmla="*/ 2000250 w 5391150"/>
              <a:gd name="connsiteY3" fmla="*/ 1542213 h 2837613"/>
              <a:gd name="connsiteX4" fmla="*/ 2276475 w 5391150"/>
              <a:gd name="connsiteY4" fmla="*/ 2189913 h 2837613"/>
              <a:gd name="connsiteX5" fmla="*/ 2447925 w 5391150"/>
              <a:gd name="connsiteY5" fmla="*/ 2085138 h 2837613"/>
              <a:gd name="connsiteX6" fmla="*/ 2581275 w 5391150"/>
              <a:gd name="connsiteY6" fmla="*/ 2094663 h 2837613"/>
              <a:gd name="connsiteX7" fmla="*/ 2714625 w 5391150"/>
              <a:gd name="connsiteY7" fmla="*/ 2180388 h 2837613"/>
              <a:gd name="connsiteX8" fmla="*/ 2867025 w 5391150"/>
              <a:gd name="connsiteY8" fmla="*/ 2323263 h 2837613"/>
              <a:gd name="connsiteX9" fmla="*/ 3209925 w 5391150"/>
              <a:gd name="connsiteY9" fmla="*/ 2237538 h 2837613"/>
              <a:gd name="connsiteX10" fmla="*/ 3543300 w 5391150"/>
              <a:gd name="connsiteY10" fmla="*/ 1818438 h 2837613"/>
              <a:gd name="connsiteX11" fmla="*/ 3829050 w 5391150"/>
              <a:gd name="connsiteY11" fmla="*/ 1808913 h 2837613"/>
              <a:gd name="connsiteX12" fmla="*/ 4257675 w 5391150"/>
              <a:gd name="connsiteY12" fmla="*/ 1589838 h 2837613"/>
              <a:gd name="connsiteX13" fmla="*/ 4600575 w 5391150"/>
              <a:gd name="connsiteY13" fmla="*/ 1646988 h 2837613"/>
              <a:gd name="connsiteX14" fmla="*/ 4972050 w 5391150"/>
              <a:gd name="connsiteY14" fmla="*/ 37263 h 2837613"/>
              <a:gd name="connsiteX15" fmla="*/ 5391150 w 5391150"/>
              <a:gd name="connsiteY15" fmla="*/ 1608888 h 2837613"/>
              <a:gd name="connsiteX0" fmla="*/ 0 w 4638675"/>
              <a:gd name="connsiteY0" fmla="*/ 1723188 h 2326098"/>
              <a:gd name="connsiteX1" fmla="*/ 152400 w 4638675"/>
              <a:gd name="connsiteY1" fmla="*/ 1704138 h 2326098"/>
              <a:gd name="connsiteX2" fmla="*/ 838200 w 4638675"/>
              <a:gd name="connsiteY2" fmla="*/ 1237413 h 2326098"/>
              <a:gd name="connsiteX3" fmla="*/ 1247775 w 4638675"/>
              <a:gd name="connsiteY3" fmla="*/ 1542213 h 2326098"/>
              <a:gd name="connsiteX4" fmla="*/ 1524000 w 4638675"/>
              <a:gd name="connsiteY4" fmla="*/ 2189913 h 2326098"/>
              <a:gd name="connsiteX5" fmla="*/ 1695450 w 4638675"/>
              <a:gd name="connsiteY5" fmla="*/ 2085138 h 2326098"/>
              <a:gd name="connsiteX6" fmla="*/ 1828800 w 4638675"/>
              <a:gd name="connsiteY6" fmla="*/ 2094663 h 2326098"/>
              <a:gd name="connsiteX7" fmla="*/ 1962150 w 4638675"/>
              <a:gd name="connsiteY7" fmla="*/ 2180388 h 2326098"/>
              <a:gd name="connsiteX8" fmla="*/ 2114550 w 4638675"/>
              <a:gd name="connsiteY8" fmla="*/ 2323263 h 2326098"/>
              <a:gd name="connsiteX9" fmla="*/ 2457450 w 4638675"/>
              <a:gd name="connsiteY9" fmla="*/ 2237538 h 2326098"/>
              <a:gd name="connsiteX10" fmla="*/ 2790825 w 4638675"/>
              <a:gd name="connsiteY10" fmla="*/ 1818438 h 2326098"/>
              <a:gd name="connsiteX11" fmla="*/ 3076575 w 4638675"/>
              <a:gd name="connsiteY11" fmla="*/ 1808913 h 2326098"/>
              <a:gd name="connsiteX12" fmla="*/ 3505200 w 4638675"/>
              <a:gd name="connsiteY12" fmla="*/ 1589838 h 2326098"/>
              <a:gd name="connsiteX13" fmla="*/ 3848100 w 4638675"/>
              <a:gd name="connsiteY13" fmla="*/ 1646988 h 2326098"/>
              <a:gd name="connsiteX14" fmla="*/ 4219575 w 4638675"/>
              <a:gd name="connsiteY14" fmla="*/ 37263 h 2326098"/>
              <a:gd name="connsiteX15" fmla="*/ 4638675 w 4638675"/>
              <a:gd name="connsiteY15" fmla="*/ 1608888 h 2326098"/>
              <a:gd name="connsiteX0" fmla="*/ 0 w 4638675"/>
              <a:gd name="connsiteY0" fmla="*/ 1723188 h 2326098"/>
              <a:gd name="connsiteX1" fmla="*/ 238125 w 4638675"/>
              <a:gd name="connsiteY1" fmla="*/ 1818438 h 2326098"/>
              <a:gd name="connsiteX2" fmla="*/ 838200 w 4638675"/>
              <a:gd name="connsiteY2" fmla="*/ 1237413 h 2326098"/>
              <a:gd name="connsiteX3" fmla="*/ 1247775 w 4638675"/>
              <a:gd name="connsiteY3" fmla="*/ 1542213 h 2326098"/>
              <a:gd name="connsiteX4" fmla="*/ 1524000 w 4638675"/>
              <a:gd name="connsiteY4" fmla="*/ 2189913 h 2326098"/>
              <a:gd name="connsiteX5" fmla="*/ 1695450 w 4638675"/>
              <a:gd name="connsiteY5" fmla="*/ 2085138 h 2326098"/>
              <a:gd name="connsiteX6" fmla="*/ 1828800 w 4638675"/>
              <a:gd name="connsiteY6" fmla="*/ 2094663 h 2326098"/>
              <a:gd name="connsiteX7" fmla="*/ 1962150 w 4638675"/>
              <a:gd name="connsiteY7" fmla="*/ 2180388 h 2326098"/>
              <a:gd name="connsiteX8" fmla="*/ 2114550 w 4638675"/>
              <a:gd name="connsiteY8" fmla="*/ 2323263 h 2326098"/>
              <a:gd name="connsiteX9" fmla="*/ 2457450 w 4638675"/>
              <a:gd name="connsiteY9" fmla="*/ 2237538 h 2326098"/>
              <a:gd name="connsiteX10" fmla="*/ 2790825 w 4638675"/>
              <a:gd name="connsiteY10" fmla="*/ 1818438 h 2326098"/>
              <a:gd name="connsiteX11" fmla="*/ 3076575 w 4638675"/>
              <a:gd name="connsiteY11" fmla="*/ 1808913 h 2326098"/>
              <a:gd name="connsiteX12" fmla="*/ 3505200 w 4638675"/>
              <a:gd name="connsiteY12" fmla="*/ 1589838 h 2326098"/>
              <a:gd name="connsiteX13" fmla="*/ 3848100 w 4638675"/>
              <a:gd name="connsiteY13" fmla="*/ 1646988 h 2326098"/>
              <a:gd name="connsiteX14" fmla="*/ 4219575 w 4638675"/>
              <a:gd name="connsiteY14" fmla="*/ 37263 h 2326098"/>
              <a:gd name="connsiteX15" fmla="*/ 4638675 w 4638675"/>
              <a:gd name="connsiteY15" fmla="*/ 1608888 h 2326098"/>
              <a:gd name="connsiteX0" fmla="*/ 0 w 4505325"/>
              <a:gd name="connsiteY0" fmla="*/ 1770813 h 2326098"/>
              <a:gd name="connsiteX1" fmla="*/ 104775 w 4505325"/>
              <a:gd name="connsiteY1" fmla="*/ 1818438 h 2326098"/>
              <a:gd name="connsiteX2" fmla="*/ 704850 w 4505325"/>
              <a:gd name="connsiteY2" fmla="*/ 1237413 h 2326098"/>
              <a:gd name="connsiteX3" fmla="*/ 1114425 w 4505325"/>
              <a:gd name="connsiteY3" fmla="*/ 1542213 h 2326098"/>
              <a:gd name="connsiteX4" fmla="*/ 1390650 w 4505325"/>
              <a:gd name="connsiteY4" fmla="*/ 2189913 h 2326098"/>
              <a:gd name="connsiteX5" fmla="*/ 1562100 w 4505325"/>
              <a:gd name="connsiteY5" fmla="*/ 2085138 h 2326098"/>
              <a:gd name="connsiteX6" fmla="*/ 1695450 w 4505325"/>
              <a:gd name="connsiteY6" fmla="*/ 2094663 h 2326098"/>
              <a:gd name="connsiteX7" fmla="*/ 1828800 w 4505325"/>
              <a:gd name="connsiteY7" fmla="*/ 2180388 h 2326098"/>
              <a:gd name="connsiteX8" fmla="*/ 1981200 w 4505325"/>
              <a:gd name="connsiteY8" fmla="*/ 2323263 h 2326098"/>
              <a:gd name="connsiteX9" fmla="*/ 2324100 w 4505325"/>
              <a:gd name="connsiteY9" fmla="*/ 2237538 h 2326098"/>
              <a:gd name="connsiteX10" fmla="*/ 2657475 w 4505325"/>
              <a:gd name="connsiteY10" fmla="*/ 1818438 h 2326098"/>
              <a:gd name="connsiteX11" fmla="*/ 2943225 w 4505325"/>
              <a:gd name="connsiteY11" fmla="*/ 1808913 h 2326098"/>
              <a:gd name="connsiteX12" fmla="*/ 3371850 w 4505325"/>
              <a:gd name="connsiteY12" fmla="*/ 1589838 h 2326098"/>
              <a:gd name="connsiteX13" fmla="*/ 3714750 w 4505325"/>
              <a:gd name="connsiteY13" fmla="*/ 1646988 h 2326098"/>
              <a:gd name="connsiteX14" fmla="*/ 4086225 w 4505325"/>
              <a:gd name="connsiteY14" fmla="*/ 37263 h 2326098"/>
              <a:gd name="connsiteX15" fmla="*/ 4505325 w 4505325"/>
              <a:gd name="connsiteY15" fmla="*/ 1608888 h 2326098"/>
              <a:gd name="connsiteX0" fmla="*/ 0 w 4505325"/>
              <a:gd name="connsiteY0" fmla="*/ 1770813 h 2326098"/>
              <a:gd name="connsiteX1" fmla="*/ 104775 w 4505325"/>
              <a:gd name="connsiteY1" fmla="*/ 1961313 h 2326098"/>
              <a:gd name="connsiteX2" fmla="*/ 704850 w 4505325"/>
              <a:gd name="connsiteY2" fmla="*/ 1237413 h 2326098"/>
              <a:gd name="connsiteX3" fmla="*/ 1114425 w 4505325"/>
              <a:gd name="connsiteY3" fmla="*/ 1542213 h 2326098"/>
              <a:gd name="connsiteX4" fmla="*/ 1390650 w 4505325"/>
              <a:gd name="connsiteY4" fmla="*/ 2189913 h 2326098"/>
              <a:gd name="connsiteX5" fmla="*/ 1562100 w 4505325"/>
              <a:gd name="connsiteY5" fmla="*/ 2085138 h 2326098"/>
              <a:gd name="connsiteX6" fmla="*/ 1695450 w 4505325"/>
              <a:gd name="connsiteY6" fmla="*/ 2094663 h 2326098"/>
              <a:gd name="connsiteX7" fmla="*/ 1828800 w 4505325"/>
              <a:gd name="connsiteY7" fmla="*/ 2180388 h 2326098"/>
              <a:gd name="connsiteX8" fmla="*/ 1981200 w 4505325"/>
              <a:gd name="connsiteY8" fmla="*/ 2323263 h 2326098"/>
              <a:gd name="connsiteX9" fmla="*/ 2324100 w 4505325"/>
              <a:gd name="connsiteY9" fmla="*/ 2237538 h 2326098"/>
              <a:gd name="connsiteX10" fmla="*/ 2657475 w 4505325"/>
              <a:gd name="connsiteY10" fmla="*/ 1818438 h 2326098"/>
              <a:gd name="connsiteX11" fmla="*/ 2943225 w 4505325"/>
              <a:gd name="connsiteY11" fmla="*/ 1808913 h 2326098"/>
              <a:gd name="connsiteX12" fmla="*/ 3371850 w 4505325"/>
              <a:gd name="connsiteY12" fmla="*/ 1589838 h 2326098"/>
              <a:gd name="connsiteX13" fmla="*/ 3714750 w 4505325"/>
              <a:gd name="connsiteY13" fmla="*/ 1646988 h 2326098"/>
              <a:gd name="connsiteX14" fmla="*/ 4086225 w 4505325"/>
              <a:gd name="connsiteY14" fmla="*/ 37263 h 2326098"/>
              <a:gd name="connsiteX15" fmla="*/ 4505325 w 4505325"/>
              <a:gd name="connsiteY15" fmla="*/ 1608888 h 2326098"/>
              <a:gd name="connsiteX0" fmla="*/ 0 w 4781550"/>
              <a:gd name="connsiteY0" fmla="*/ 1723188 h 2326098"/>
              <a:gd name="connsiteX1" fmla="*/ 381000 w 4781550"/>
              <a:gd name="connsiteY1" fmla="*/ 1961313 h 2326098"/>
              <a:gd name="connsiteX2" fmla="*/ 981075 w 4781550"/>
              <a:gd name="connsiteY2" fmla="*/ 1237413 h 2326098"/>
              <a:gd name="connsiteX3" fmla="*/ 1390650 w 4781550"/>
              <a:gd name="connsiteY3" fmla="*/ 1542213 h 2326098"/>
              <a:gd name="connsiteX4" fmla="*/ 1666875 w 4781550"/>
              <a:gd name="connsiteY4" fmla="*/ 2189913 h 2326098"/>
              <a:gd name="connsiteX5" fmla="*/ 1838325 w 4781550"/>
              <a:gd name="connsiteY5" fmla="*/ 2085138 h 2326098"/>
              <a:gd name="connsiteX6" fmla="*/ 1971675 w 4781550"/>
              <a:gd name="connsiteY6" fmla="*/ 2094663 h 2326098"/>
              <a:gd name="connsiteX7" fmla="*/ 2105025 w 4781550"/>
              <a:gd name="connsiteY7" fmla="*/ 2180388 h 2326098"/>
              <a:gd name="connsiteX8" fmla="*/ 2257425 w 4781550"/>
              <a:gd name="connsiteY8" fmla="*/ 2323263 h 2326098"/>
              <a:gd name="connsiteX9" fmla="*/ 2600325 w 4781550"/>
              <a:gd name="connsiteY9" fmla="*/ 2237538 h 2326098"/>
              <a:gd name="connsiteX10" fmla="*/ 2933700 w 4781550"/>
              <a:gd name="connsiteY10" fmla="*/ 1818438 h 2326098"/>
              <a:gd name="connsiteX11" fmla="*/ 3219450 w 4781550"/>
              <a:gd name="connsiteY11" fmla="*/ 1808913 h 2326098"/>
              <a:gd name="connsiteX12" fmla="*/ 3648075 w 4781550"/>
              <a:gd name="connsiteY12" fmla="*/ 1589838 h 2326098"/>
              <a:gd name="connsiteX13" fmla="*/ 3990975 w 4781550"/>
              <a:gd name="connsiteY13" fmla="*/ 1646988 h 2326098"/>
              <a:gd name="connsiteX14" fmla="*/ 4362450 w 4781550"/>
              <a:gd name="connsiteY14" fmla="*/ 37263 h 2326098"/>
              <a:gd name="connsiteX15" fmla="*/ 4781550 w 4781550"/>
              <a:gd name="connsiteY15" fmla="*/ 1608888 h 2326098"/>
              <a:gd name="connsiteX0" fmla="*/ 0 w 4781550"/>
              <a:gd name="connsiteY0" fmla="*/ 1723188 h 2326098"/>
              <a:gd name="connsiteX1" fmla="*/ 381000 w 4781550"/>
              <a:gd name="connsiteY1" fmla="*/ 1961313 h 2326098"/>
              <a:gd name="connsiteX2" fmla="*/ 981075 w 4781550"/>
              <a:gd name="connsiteY2" fmla="*/ 1237413 h 2326098"/>
              <a:gd name="connsiteX3" fmla="*/ 1390650 w 4781550"/>
              <a:gd name="connsiteY3" fmla="*/ 1542213 h 2326098"/>
              <a:gd name="connsiteX4" fmla="*/ 1666875 w 4781550"/>
              <a:gd name="connsiteY4" fmla="*/ 2189913 h 2326098"/>
              <a:gd name="connsiteX5" fmla="*/ 1838325 w 4781550"/>
              <a:gd name="connsiteY5" fmla="*/ 2085138 h 2326098"/>
              <a:gd name="connsiteX6" fmla="*/ 1971675 w 4781550"/>
              <a:gd name="connsiteY6" fmla="*/ 2094663 h 2326098"/>
              <a:gd name="connsiteX7" fmla="*/ 2105025 w 4781550"/>
              <a:gd name="connsiteY7" fmla="*/ 2180388 h 2326098"/>
              <a:gd name="connsiteX8" fmla="*/ 2257425 w 4781550"/>
              <a:gd name="connsiteY8" fmla="*/ 2323263 h 2326098"/>
              <a:gd name="connsiteX9" fmla="*/ 2600325 w 4781550"/>
              <a:gd name="connsiteY9" fmla="*/ 2237538 h 2326098"/>
              <a:gd name="connsiteX10" fmla="*/ 2933700 w 4781550"/>
              <a:gd name="connsiteY10" fmla="*/ 1818438 h 2326098"/>
              <a:gd name="connsiteX11" fmla="*/ 3219450 w 4781550"/>
              <a:gd name="connsiteY11" fmla="*/ 1808913 h 2326098"/>
              <a:gd name="connsiteX12" fmla="*/ 3648075 w 4781550"/>
              <a:gd name="connsiteY12" fmla="*/ 1589838 h 2326098"/>
              <a:gd name="connsiteX13" fmla="*/ 3990975 w 4781550"/>
              <a:gd name="connsiteY13" fmla="*/ 1646988 h 2326098"/>
              <a:gd name="connsiteX14" fmla="*/ 4362450 w 4781550"/>
              <a:gd name="connsiteY14" fmla="*/ 37263 h 2326098"/>
              <a:gd name="connsiteX15" fmla="*/ 4781550 w 4781550"/>
              <a:gd name="connsiteY15" fmla="*/ 1608888 h 2326098"/>
              <a:gd name="connsiteX0" fmla="*/ 0 w 4781550"/>
              <a:gd name="connsiteY0" fmla="*/ 1723188 h 2326098"/>
              <a:gd name="connsiteX1" fmla="*/ 381000 w 4781550"/>
              <a:gd name="connsiteY1" fmla="*/ 1961313 h 2326098"/>
              <a:gd name="connsiteX2" fmla="*/ 981075 w 4781550"/>
              <a:gd name="connsiteY2" fmla="*/ 1237413 h 2326098"/>
              <a:gd name="connsiteX3" fmla="*/ 1390650 w 4781550"/>
              <a:gd name="connsiteY3" fmla="*/ 1542213 h 2326098"/>
              <a:gd name="connsiteX4" fmla="*/ 1666875 w 4781550"/>
              <a:gd name="connsiteY4" fmla="*/ 2189913 h 2326098"/>
              <a:gd name="connsiteX5" fmla="*/ 1838325 w 4781550"/>
              <a:gd name="connsiteY5" fmla="*/ 2085138 h 2326098"/>
              <a:gd name="connsiteX6" fmla="*/ 1971675 w 4781550"/>
              <a:gd name="connsiteY6" fmla="*/ 2094663 h 2326098"/>
              <a:gd name="connsiteX7" fmla="*/ 2105025 w 4781550"/>
              <a:gd name="connsiteY7" fmla="*/ 2180388 h 2326098"/>
              <a:gd name="connsiteX8" fmla="*/ 2257425 w 4781550"/>
              <a:gd name="connsiteY8" fmla="*/ 2323263 h 2326098"/>
              <a:gd name="connsiteX9" fmla="*/ 2600325 w 4781550"/>
              <a:gd name="connsiteY9" fmla="*/ 2237538 h 2326098"/>
              <a:gd name="connsiteX10" fmla="*/ 2933700 w 4781550"/>
              <a:gd name="connsiteY10" fmla="*/ 1818438 h 2326098"/>
              <a:gd name="connsiteX11" fmla="*/ 3219450 w 4781550"/>
              <a:gd name="connsiteY11" fmla="*/ 1808913 h 2326098"/>
              <a:gd name="connsiteX12" fmla="*/ 3648075 w 4781550"/>
              <a:gd name="connsiteY12" fmla="*/ 1589838 h 2326098"/>
              <a:gd name="connsiteX13" fmla="*/ 3990975 w 4781550"/>
              <a:gd name="connsiteY13" fmla="*/ 1646988 h 2326098"/>
              <a:gd name="connsiteX14" fmla="*/ 4362450 w 4781550"/>
              <a:gd name="connsiteY14" fmla="*/ 37263 h 2326098"/>
              <a:gd name="connsiteX15" fmla="*/ 4781550 w 4781550"/>
              <a:gd name="connsiteY15" fmla="*/ 1608888 h 2326098"/>
              <a:gd name="connsiteX0" fmla="*/ 0 w 4486275"/>
              <a:gd name="connsiteY0" fmla="*/ 1808913 h 2326098"/>
              <a:gd name="connsiteX1" fmla="*/ 85725 w 4486275"/>
              <a:gd name="connsiteY1" fmla="*/ 1961313 h 2326098"/>
              <a:gd name="connsiteX2" fmla="*/ 685800 w 4486275"/>
              <a:gd name="connsiteY2" fmla="*/ 1237413 h 2326098"/>
              <a:gd name="connsiteX3" fmla="*/ 1095375 w 4486275"/>
              <a:gd name="connsiteY3" fmla="*/ 1542213 h 2326098"/>
              <a:gd name="connsiteX4" fmla="*/ 1371600 w 4486275"/>
              <a:gd name="connsiteY4" fmla="*/ 2189913 h 2326098"/>
              <a:gd name="connsiteX5" fmla="*/ 1543050 w 4486275"/>
              <a:gd name="connsiteY5" fmla="*/ 2085138 h 2326098"/>
              <a:gd name="connsiteX6" fmla="*/ 1676400 w 4486275"/>
              <a:gd name="connsiteY6" fmla="*/ 2094663 h 2326098"/>
              <a:gd name="connsiteX7" fmla="*/ 1809750 w 4486275"/>
              <a:gd name="connsiteY7" fmla="*/ 2180388 h 2326098"/>
              <a:gd name="connsiteX8" fmla="*/ 1962150 w 4486275"/>
              <a:gd name="connsiteY8" fmla="*/ 2323263 h 2326098"/>
              <a:gd name="connsiteX9" fmla="*/ 2305050 w 4486275"/>
              <a:gd name="connsiteY9" fmla="*/ 2237538 h 2326098"/>
              <a:gd name="connsiteX10" fmla="*/ 2638425 w 4486275"/>
              <a:gd name="connsiteY10" fmla="*/ 1818438 h 2326098"/>
              <a:gd name="connsiteX11" fmla="*/ 2924175 w 4486275"/>
              <a:gd name="connsiteY11" fmla="*/ 1808913 h 2326098"/>
              <a:gd name="connsiteX12" fmla="*/ 3352800 w 4486275"/>
              <a:gd name="connsiteY12" fmla="*/ 1589838 h 2326098"/>
              <a:gd name="connsiteX13" fmla="*/ 3695700 w 4486275"/>
              <a:gd name="connsiteY13" fmla="*/ 1646988 h 2326098"/>
              <a:gd name="connsiteX14" fmla="*/ 4067175 w 4486275"/>
              <a:gd name="connsiteY14" fmla="*/ 37263 h 2326098"/>
              <a:gd name="connsiteX15" fmla="*/ 4486275 w 4486275"/>
              <a:gd name="connsiteY15" fmla="*/ 1608888 h 2326098"/>
              <a:gd name="connsiteX0" fmla="*/ 0 w 4486275"/>
              <a:gd name="connsiteY0" fmla="*/ 1808913 h 2326098"/>
              <a:gd name="connsiteX1" fmla="*/ 85725 w 4486275"/>
              <a:gd name="connsiteY1" fmla="*/ 1961313 h 2326098"/>
              <a:gd name="connsiteX2" fmla="*/ 685800 w 4486275"/>
              <a:gd name="connsiteY2" fmla="*/ 1237413 h 2326098"/>
              <a:gd name="connsiteX3" fmla="*/ 1095375 w 4486275"/>
              <a:gd name="connsiteY3" fmla="*/ 1542213 h 2326098"/>
              <a:gd name="connsiteX4" fmla="*/ 1371600 w 4486275"/>
              <a:gd name="connsiteY4" fmla="*/ 2189913 h 2326098"/>
              <a:gd name="connsiteX5" fmla="*/ 1543050 w 4486275"/>
              <a:gd name="connsiteY5" fmla="*/ 2085138 h 2326098"/>
              <a:gd name="connsiteX6" fmla="*/ 1676400 w 4486275"/>
              <a:gd name="connsiteY6" fmla="*/ 2094663 h 2326098"/>
              <a:gd name="connsiteX7" fmla="*/ 1809750 w 4486275"/>
              <a:gd name="connsiteY7" fmla="*/ 2180388 h 2326098"/>
              <a:gd name="connsiteX8" fmla="*/ 1962150 w 4486275"/>
              <a:gd name="connsiteY8" fmla="*/ 2323263 h 2326098"/>
              <a:gd name="connsiteX9" fmla="*/ 2305050 w 4486275"/>
              <a:gd name="connsiteY9" fmla="*/ 2237538 h 2326098"/>
              <a:gd name="connsiteX10" fmla="*/ 2638425 w 4486275"/>
              <a:gd name="connsiteY10" fmla="*/ 1818438 h 2326098"/>
              <a:gd name="connsiteX11" fmla="*/ 2924175 w 4486275"/>
              <a:gd name="connsiteY11" fmla="*/ 1808913 h 2326098"/>
              <a:gd name="connsiteX12" fmla="*/ 3352800 w 4486275"/>
              <a:gd name="connsiteY12" fmla="*/ 1589838 h 2326098"/>
              <a:gd name="connsiteX13" fmla="*/ 3695700 w 4486275"/>
              <a:gd name="connsiteY13" fmla="*/ 1646988 h 2326098"/>
              <a:gd name="connsiteX14" fmla="*/ 4067175 w 4486275"/>
              <a:gd name="connsiteY14" fmla="*/ 37263 h 2326098"/>
              <a:gd name="connsiteX15" fmla="*/ 4486275 w 4486275"/>
              <a:gd name="connsiteY15" fmla="*/ 1608888 h 2326098"/>
              <a:gd name="connsiteX0" fmla="*/ 0 w 4486275"/>
              <a:gd name="connsiteY0" fmla="*/ 1808913 h 2326098"/>
              <a:gd name="connsiteX1" fmla="*/ 85725 w 4486275"/>
              <a:gd name="connsiteY1" fmla="*/ 1961313 h 2326098"/>
              <a:gd name="connsiteX2" fmla="*/ 685800 w 4486275"/>
              <a:gd name="connsiteY2" fmla="*/ 1237413 h 2326098"/>
              <a:gd name="connsiteX3" fmla="*/ 1095375 w 4486275"/>
              <a:gd name="connsiteY3" fmla="*/ 1542213 h 2326098"/>
              <a:gd name="connsiteX4" fmla="*/ 1371600 w 4486275"/>
              <a:gd name="connsiteY4" fmla="*/ 2189913 h 2326098"/>
              <a:gd name="connsiteX5" fmla="*/ 1543050 w 4486275"/>
              <a:gd name="connsiteY5" fmla="*/ 2085138 h 2326098"/>
              <a:gd name="connsiteX6" fmla="*/ 1676400 w 4486275"/>
              <a:gd name="connsiteY6" fmla="*/ 2094663 h 2326098"/>
              <a:gd name="connsiteX7" fmla="*/ 1809750 w 4486275"/>
              <a:gd name="connsiteY7" fmla="*/ 2180388 h 2326098"/>
              <a:gd name="connsiteX8" fmla="*/ 1962150 w 4486275"/>
              <a:gd name="connsiteY8" fmla="*/ 2323263 h 2326098"/>
              <a:gd name="connsiteX9" fmla="*/ 2305050 w 4486275"/>
              <a:gd name="connsiteY9" fmla="*/ 2237538 h 2326098"/>
              <a:gd name="connsiteX10" fmla="*/ 2638425 w 4486275"/>
              <a:gd name="connsiteY10" fmla="*/ 1818438 h 2326098"/>
              <a:gd name="connsiteX11" fmla="*/ 2924175 w 4486275"/>
              <a:gd name="connsiteY11" fmla="*/ 1808913 h 2326098"/>
              <a:gd name="connsiteX12" fmla="*/ 3352800 w 4486275"/>
              <a:gd name="connsiteY12" fmla="*/ 1589838 h 2326098"/>
              <a:gd name="connsiteX13" fmla="*/ 3695700 w 4486275"/>
              <a:gd name="connsiteY13" fmla="*/ 1646988 h 2326098"/>
              <a:gd name="connsiteX14" fmla="*/ 4067175 w 4486275"/>
              <a:gd name="connsiteY14" fmla="*/ 37263 h 2326098"/>
              <a:gd name="connsiteX15" fmla="*/ 4486275 w 4486275"/>
              <a:gd name="connsiteY15" fmla="*/ 1608888 h 2326098"/>
              <a:gd name="connsiteX0" fmla="*/ 38915 w 4420415"/>
              <a:gd name="connsiteY0" fmla="*/ 1984173 h 2326098"/>
              <a:gd name="connsiteX1" fmla="*/ 19865 w 4420415"/>
              <a:gd name="connsiteY1" fmla="*/ 1961313 h 2326098"/>
              <a:gd name="connsiteX2" fmla="*/ 619940 w 4420415"/>
              <a:gd name="connsiteY2" fmla="*/ 1237413 h 2326098"/>
              <a:gd name="connsiteX3" fmla="*/ 1029515 w 4420415"/>
              <a:gd name="connsiteY3" fmla="*/ 1542213 h 2326098"/>
              <a:gd name="connsiteX4" fmla="*/ 1305740 w 4420415"/>
              <a:gd name="connsiteY4" fmla="*/ 2189913 h 2326098"/>
              <a:gd name="connsiteX5" fmla="*/ 1477190 w 4420415"/>
              <a:gd name="connsiteY5" fmla="*/ 2085138 h 2326098"/>
              <a:gd name="connsiteX6" fmla="*/ 1610540 w 4420415"/>
              <a:gd name="connsiteY6" fmla="*/ 2094663 h 2326098"/>
              <a:gd name="connsiteX7" fmla="*/ 1743890 w 4420415"/>
              <a:gd name="connsiteY7" fmla="*/ 2180388 h 2326098"/>
              <a:gd name="connsiteX8" fmla="*/ 1896290 w 4420415"/>
              <a:gd name="connsiteY8" fmla="*/ 2323263 h 2326098"/>
              <a:gd name="connsiteX9" fmla="*/ 2239190 w 4420415"/>
              <a:gd name="connsiteY9" fmla="*/ 2237538 h 2326098"/>
              <a:gd name="connsiteX10" fmla="*/ 2572565 w 4420415"/>
              <a:gd name="connsiteY10" fmla="*/ 1818438 h 2326098"/>
              <a:gd name="connsiteX11" fmla="*/ 2858315 w 4420415"/>
              <a:gd name="connsiteY11" fmla="*/ 1808913 h 2326098"/>
              <a:gd name="connsiteX12" fmla="*/ 3286940 w 4420415"/>
              <a:gd name="connsiteY12" fmla="*/ 1589838 h 2326098"/>
              <a:gd name="connsiteX13" fmla="*/ 3629840 w 4420415"/>
              <a:gd name="connsiteY13" fmla="*/ 1646988 h 2326098"/>
              <a:gd name="connsiteX14" fmla="*/ 4001315 w 4420415"/>
              <a:gd name="connsiteY14" fmla="*/ 37263 h 2326098"/>
              <a:gd name="connsiteX15" fmla="*/ 4420415 w 4420415"/>
              <a:gd name="connsiteY15" fmla="*/ 1608888 h 2326098"/>
              <a:gd name="connsiteX0" fmla="*/ 108449 w 4489949"/>
              <a:gd name="connsiteY0" fmla="*/ 1984173 h 2326098"/>
              <a:gd name="connsiteX1" fmla="*/ 89399 w 4489949"/>
              <a:gd name="connsiteY1" fmla="*/ 1961313 h 2326098"/>
              <a:gd name="connsiteX2" fmla="*/ 689474 w 4489949"/>
              <a:gd name="connsiteY2" fmla="*/ 1237413 h 2326098"/>
              <a:gd name="connsiteX3" fmla="*/ 1099049 w 4489949"/>
              <a:gd name="connsiteY3" fmla="*/ 1542213 h 2326098"/>
              <a:gd name="connsiteX4" fmla="*/ 1375274 w 4489949"/>
              <a:gd name="connsiteY4" fmla="*/ 2189913 h 2326098"/>
              <a:gd name="connsiteX5" fmla="*/ 1546724 w 4489949"/>
              <a:gd name="connsiteY5" fmla="*/ 2085138 h 2326098"/>
              <a:gd name="connsiteX6" fmla="*/ 1680074 w 4489949"/>
              <a:gd name="connsiteY6" fmla="*/ 2094663 h 2326098"/>
              <a:gd name="connsiteX7" fmla="*/ 1813424 w 4489949"/>
              <a:gd name="connsiteY7" fmla="*/ 2180388 h 2326098"/>
              <a:gd name="connsiteX8" fmla="*/ 1965824 w 4489949"/>
              <a:gd name="connsiteY8" fmla="*/ 2323263 h 2326098"/>
              <a:gd name="connsiteX9" fmla="*/ 2308724 w 4489949"/>
              <a:gd name="connsiteY9" fmla="*/ 2237538 h 2326098"/>
              <a:gd name="connsiteX10" fmla="*/ 2642099 w 4489949"/>
              <a:gd name="connsiteY10" fmla="*/ 1818438 h 2326098"/>
              <a:gd name="connsiteX11" fmla="*/ 2927849 w 4489949"/>
              <a:gd name="connsiteY11" fmla="*/ 1808913 h 2326098"/>
              <a:gd name="connsiteX12" fmla="*/ 3356474 w 4489949"/>
              <a:gd name="connsiteY12" fmla="*/ 1589838 h 2326098"/>
              <a:gd name="connsiteX13" fmla="*/ 3699374 w 4489949"/>
              <a:gd name="connsiteY13" fmla="*/ 1646988 h 2326098"/>
              <a:gd name="connsiteX14" fmla="*/ 4070849 w 4489949"/>
              <a:gd name="connsiteY14" fmla="*/ 37263 h 2326098"/>
              <a:gd name="connsiteX15" fmla="*/ 4489949 w 4489949"/>
              <a:gd name="connsiteY15" fmla="*/ 1608888 h 2326098"/>
              <a:gd name="connsiteX0" fmla="*/ 72378 w 4453878"/>
              <a:gd name="connsiteY0" fmla="*/ 1984173 h 2326098"/>
              <a:gd name="connsiteX1" fmla="*/ 53328 w 4453878"/>
              <a:gd name="connsiteY1" fmla="*/ 1961313 h 2326098"/>
              <a:gd name="connsiteX2" fmla="*/ 653403 w 4453878"/>
              <a:gd name="connsiteY2" fmla="*/ 1237413 h 2326098"/>
              <a:gd name="connsiteX3" fmla="*/ 1062978 w 4453878"/>
              <a:gd name="connsiteY3" fmla="*/ 1542213 h 2326098"/>
              <a:gd name="connsiteX4" fmla="*/ 1339203 w 4453878"/>
              <a:gd name="connsiteY4" fmla="*/ 2189913 h 2326098"/>
              <a:gd name="connsiteX5" fmla="*/ 1510653 w 4453878"/>
              <a:gd name="connsiteY5" fmla="*/ 2085138 h 2326098"/>
              <a:gd name="connsiteX6" fmla="*/ 1644003 w 4453878"/>
              <a:gd name="connsiteY6" fmla="*/ 2094663 h 2326098"/>
              <a:gd name="connsiteX7" fmla="*/ 1777353 w 4453878"/>
              <a:gd name="connsiteY7" fmla="*/ 2180388 h 2326098"/>
              <a:gd name="connsiteX8" fmla="*/ 1929753 w 4453878"/>
              <a:gd name="connsiteY8" fmla="*/ 2323263 h 2326098"/>
              <a:gd name="connsiteX9" fmla="*/ 2272653 w 4453878"/>
              <a:gd name="connsiteY9" fmla="*/ 2237538 h 2326098"/>
              <a:gd name="connsiteX10" fmla="*/ 2606028 w 4453878"/>
              <a:gd name="connsiteY10" fmla="*/ 1818438 h 2326098"/>
              <a:gd name="connsiteX11" fmla="*/ 2891778 w 4453878"/>
              <a:gd name="connsiteY11" fmla="*/ 1808913 h 2326098"/>
              <a:gd name="connsiteX12" fmla="*/ 3320403 w 4453878"/>
              <a:gd name="connsiteY12" fmla="*/ 1589838 h 2326098"/>
              <a:gd name="connsiteX13" fmla="*/ 3663303 w 4453878"/>
              <a:gd name="connsiteY13" fmla="*/ 1646988 h 2326098"/>
              <a:gd name="connsiteX14" fmla="*/ 4034778 w 4453878"/>
              <a:gd name="connsiteY14" fmla="*/ 37263 h 2326098"/>
              <a:gd name="connsiteX15" fmla="*/ 4453878 w 4453878"/>
              <a:gd name="connsiteY15" fmla="*/ 1608888 h 2326098"/>
              <a:gd name="connsiteX0" fmla="*/ 21801 w 4565226"/>
              <a:gd name="connsiteY0" fmla="*/ 1980363 h 2326098"/>
              <a:gd name="connsiteX1" fmla="*/ 164676 w 4565226"/>
              <a:gd name="connsiteY1" fmla="*/ 1961313 h 2326098"/>
              <a:gd name="connsiteX2" fmla="*/ 764751 w 4565226"/>
              <a:gd name="connsiteY2" fmla="*/ 1237413 h 2326098"/>
              <a:gd name="connsiteX3" fmla="*/ 1174326 w 4565226"/>
              <a:gd name="connsiteY3" fmla="*/ 1542213 h 2326098"/>
              <a:gd name="connsiteX4" fmla="*/ 1450551 w 4565226"/>
              <a:gd name="connsiteY4" fmla="*/ 2189913 h 2326098"/>
              <a:gd name="connsiteX5" fmla="*/ 1622001 w 4565226"/>
              <a:gd name="connsiteY5" fmla="*/ 2085138 h 2326098"/>
              <a:gd name="connsiteX6" fmla="*/ 1755351 w 4565226"/>
              <a:gd name="connsiteY6" fmla="*/ 2094663 h 2326098"/>
              <a:gd name="connsiteX7" fmla="*/ 1888701 w 4565226"/>
              <a:gd name="connsiteY7" fmla="*/ 2180388 h 2326098"/>
              <a:gd name="connsiteX8" fmla="*/ 2041101 w 4565226"/>
              <a:gd name="connsiteY8" fmla="*/ 2323263 h 2326098"/>
              <a:gd name="connsiteX9" fmla="*/ 2384001 w 4565226"/>
              <a:gd name="connsiteY9" fmla="*/ 2237538 h 2326098"/>
              <a:gd name="connsiteX10" fmla="*/ 2717376 w 4565226"/>
              <a:gd name="connsiteY10" fmla="*/ 1818438 h 2326098"/>
              <a:gd name="connsiteX11" fmla="*/ 3003126 w 4565226"/>
              <a:gd name="connsiteY11" fmla="*/ 1808913 h 2326098"/>
              <a:gd name="connsiteX12" fmla="*/ 3431751 w 4565226"/>
              <a:gd name="connsiteY12" fmla="*/ 1589838 h 2326098"/>
              <a:gd name="connsiteX13" fmla="*/ 3774651 w 4565226"/>
              <a:gd name="connsiteY13" fmla="*/ 1646988 h 2326098"/>
              <a:gd name="connsiteX14" fmla="*/ 4146126 w 4565226"/>
              <a:gd name="connsiteY14" fmla="*/ 37263 h 2326098"/>
              <a:gd name="connsiteX15" fmla="*/ 4565226 w 4565226"/>
              <a:gd name="connsiteY15" fmla="*/ 1608888 h 2326098"/>
              <a:gd name="connsiteX0" fmla="*/ 0 w 4543425"/>
              <a:gd name="connsiteY0" fmla="*/ 1980363 h 2326098"/>
              <a:gd name="connsiteX1" fmla="*/ 142875 w 4543425"/>
              <a:gd name="connsiteY1" fmla="*/ 1961313 h 2326098"/>
              <a:gd name="connsiteX2" fmla="*/ 742950 w 4543425"/>
              <a:gd name="connsiteY2" fmla="*/ 1237413 h 2326098"/>
              <a:gd name="connsiteX3" fmla="*/ 1152525 w 4543425"/>
              <a:gd name="connsiteY3" fmla="*/ 1542213 h 2326098"/>
              <a:gd name="connsiteX4" fmla="*/ 1428750 w 4543425"/>
              <a:gd name="connsiteY4" fmla="*/ 2189913 h 2326098"/>
              <a:gd name="connsiteX5" fmla="*/ 1600200 w 4543425"/>
              <a:gd name="connsiteY5" fmla="*/ 2085138 h 2326098"/>
              <a:gd name="connsiteX6" fmla="*/ 1733550 w 4543425"/>
              <a:gd name="connsiteY6" fmla="*/ 2094663 h 2326098"/>
              <a:gd name="connsiteX7" fmla="*/ 1866900 w 4543425"/>
              <a:gd name="connsiteY7" fmla="*/ 2180388 h 2326098"/>
              <a:gd name="connsiteX8" fmla="*/ 2019300 w 4543425"/>
              <a:gd name="connsiteY8" fmla="*/ 2323263 h 2326098"/>
              <a:gd name="connsiteX9" fmla="*/ 2362200 w 4543425"/>
              <a:gd name="connsiteY9" fmla="*/ 2237538 h 2326098"/>
              <a:gd name="connsiteX10" fmla="*/ 2695575 w 4543425"/>
              <a:gd name="connsiteY10" fmla="*/ 1818438 h 2326098"/>
              <a:gd name="connsiteX11" fmla="*/ 2981325 w 4543425"/>
              <a:gd name="connsiteY11" fmla="*/ 1808913 h 2326098"/>
              <a:gd name="connsiteX12" fmla="*/ 3409950 w 4543425"/>
              <a:gd name="connsiteY12" fmla="*/ 1589838 h 2326098"/>
              <a:gd name="connsiteX13" fmla="*/ 3752850 w 4543425"/>
              <a:gd name="connsiteY13" fmla="*/ 1646988 h 2326098"/>
              <a:gd name="connsiteX14" fmla="*/ 4124325 w 4543425"/>
              <a:gd name="connsiteY14" fmla="*/ 37263 h 2326098"/>
              <a:gd name="connsiteX15" fmla="*/ 4543425 w 4543425"/>
              <a:gd name="connsiteY15" fmla="*/ 1608888 h 2326098"/>
              <a:gd name="connsiteX0" fmla="*/ 0 w 4495800"/>
              <a:gd name="connsiteY0" fmla="*/ 1970838 h 2326098"/>
              <a:gd name="connsiteX1" fmla="*/ 95250 w 4495800"/>
              <a:gd name="connsiteY1" fmla="*/ 1961313 h 2326098"/>
              <a:gd name="connsiteX2" fmla="*/ 695325 w 4495800"/>
              <a:gd name="connsiteY2" fmla="*/ 1237413 h 2326098"/>
              <a:gd name="connsiteX3" fmla="*/ 1104900 w 4495800"/>
              <a:gd name="connsiteY3" fmla="*/ 1542213 h 2326098"/>
              <a:gd name="connsiteX4" fmla="*/ 1381125 w 4495800"/>
              <a:gd name="connsiteY4" fmla="*/ 2189913 h 2326098"/>
              <a:gd name="connsiteX5" fmla="*/ 1552575 w 4495800"/>
              <a:gd name="connsiteY5" fmla="*/ 2085138 h 2326098"/>
              <a:gd name="connsiteX6" fmla="*/ 1685925 w 4495800"/>
              <a:gd name="connsiteY6" fmla="*/ 2094663 h 2326098"/>
              <a:gd name="connsiteX7" fmla="*/ 1819275 w 4495800"/>
              <a:gd name="connsiteY7" fmla="*/ 2180388 h 2326098"/>
              <a:gd name="connsiteX8" fmla="*/ 1971675 w 4495800"/>
              <a:gd name="connsiteY8" fmla="*/ 2323263 h 2326098"/>
              <a:gd name="connsiteX9" fmla="*/ 2314575 w 4495800"/>
              <a:gd name="connsiteY9" fmla="*/ 2237538 h 2326098"/>
              <a:gd name="connsiteX10" fmla="*/ 2647950 w 4495800"/>
              <a:gd name="connsiteY10" fmla="*/ 1818438 h 2326098"/>
              <a:gd name="connsiteX11" fmla="*/ 2933700 w 4495800"/>
              <a:gd name="connsiteY11" fmla="*/ 1808913 h 2326098"/>
              <a:gd name="connsiteX12" fmla="*/ 3362325 w 4495800"/>
              <a:gd name="connsiteY12" fmla="*/ 1589838 h 2326098"/>
              <a:gd name="connsiteX13" fmla="*/ 3705225 w 4495800"/>
              <a:gd name="connsiteY13" fmla="*/ 1646988 h 2326098"/>
              <a:gd name="connsiteX14" fmla="*/ 4076700 w 4495800"/>
              <a:gd name="connsiteY14" fmla="*/ 37263 h 2326098"/>
              <a:gd name="connsiteX15" fmla="*/ 4495800 w 4495800"/>
              <a:gd name="connsiteY15" fmla="*/ 1608888 h 2326098"/>
              <a:gd name="connsiteX0" fmla="*/ 0 w 4495800"/>
              <a:gd name="connsiteY0" fmla="*/ 1970838 h 2326098"/>
              <a:gd name="connsiteX1" fmla="*/ 95250 w 4495800"/>
              <a:gd name="connsiteY1" fmla="*/ 1961313 h 2326098"/>
              <a:gd name="connsiteX2" fmla="*/ 695325 w 4495800"/>
              <a:gd name="connsiteY2" fmla="*/ 1237413 h 2326098"/>
              <a:gd name="connsiteX3" fmla="*/ 1104900 w 4495800"/>
              <a:gd name="connsiteY3" fmla="*/ 1542213 h 2326098"/>
              <a:gd name="connsiteX4" fmla="*/ 1381125 w 4495800"/>
              <a:gd name="connsiteY4" fmla="*/ 2189913 h 2326098"/>
              <a:gd name="connsiteX5" fmla="*/ 1552575 w 4495800"/>
              <a:gd name="connsiteY5" fmla="*/ 2085138 h 2326098"/>
              <a:gd name="connsiteX6" fmla="*/ 1685925 w 4495800"/>
              <a:gd name="connsiteY6" fmla="*/ 2094663 h 2326098"/>
              <a:gd name="connsiteX7" fmla="*/ 1819275 w 4495800"/>
              <a:gd name="connsiteY7" fmla="*/ 2180388 h 2326098"/>
              <a:gd name="connsiteX8" fmla="*/ 1971675 w 4495800"/>
              <a:gd name="connsiteY8" fmla="*/ 2323263 h 2326098"/>
              <a:gd name="connsiteX9" fmla="*/ 2314575 w 4495800"/>
              <a:gd name="connsiteY9" fmla="*/ 2237538 h 2326098"/>
              <a:gd name="connsiteX10" fmla="*/ 2647950 w 4495800"/>
              <a:gd name="connsiteY10" fmla="*/ 1818438 h 2326098"/>
              <a:gd name="connsiteX11" fmla="*/ 2933700 w 4495800"/>
              <a:gd name="connsiteY11" fmla="*/ 1808913 h 2326098"/>
              <a:gd name="connsiteX12" fmla="*/ 3362325 w 4495800"/>
              <a:gd name="connsiteY12" fmla="*/ 1589838 h 2326098"/>
              <a:gd name="connsiteX13" fmla="*/ 3705225 w 4495800"/>
              <a:gd name="connsiteY13" fmla="*/ 1646988 h 2326098"/>
              <a:gd name="connsiteX14" fmla="*/ 4076700 w 4495800"/>
              <a:gd name="connsiteY14" fmla="*/ 37263 h 2326098"/>
              <a:gd name="connsiteX15" fmla="*/ 4495800 w 4495800"/>
              <a:gd name="connsiteY15" fmla="*/ 1608888 h 2326098"/>
              <a:gd name="connsiteX0" fmla="*/ 0 w 4495800"/>
              <a:gd name="connsiteY0" fmla="*/ 1970838 h 2326098"/>
              <a:gd name="connsiteX1" fmla="*/ 91440 w 4495800"/>
              <a:gd name="connsiteY1" fmla="*/ 2054658 h 2326098"/>
              <a:gd name="connsiteX2" fmla="*/ 695325 w 4495800"/>
              <a:gd name="connsiteY2" fmla="*/ 1237413 h 2326098"/>
              <a:gd name="connsiteX3" fmla="*/ 1104900 w 4495800"/>
              <a:gd name="connsiteY3" fmla="*/ 1542213 h 2326098"/>
              <a:gd name="connsiteX4" fmla="*/ 1381125 w 4495800"/>
              <a:gd name="connsiteY4" fmla="*/ 2189913 h 2326098"/>
              <a:gd name="connsiteX5" fmla="*/ 1552575 w 4495800"/>
              <a:gd name="connsiteY5" fmla="*/ 2085138 h 2326098"/>
              <a:gd name="connsiteX6" fmla="*/ 1685925 w 4495800"/>
              <a:gd name="connsiteY6" fmla="*/ 2094663 h 2326098"/>
              <a:gd name="connsiteX7" fmla="*/ 1819275 w 4495800"/>
              <a:gd name="connsiteY7" fmla="*/ 2180388 h 2326098"/>
              <a:gd name="connsiteX8" fmla="*/ 1971675 w 4495800"/>
              <a:gd name="connsiteY8" fmla="*/ 2323263 h 2326098"/>
              <a:gd name="connsiteX9" fmla="*/ 2314575 w 4495800"/>
              <a:gd name="connsiteY9" fmla="*/ 2237538 h 2326098"/>
              <a:gd name="connsiteX10" fmla="*/ 2647950 w 4495800"/>
              <a:gd name="connsiteY10" fmla="*/ 1818438 h 2326098"/>
              <a:gd name="connsiteX11" fmla="*/ 2933700 w 4495800"/>
              <a:gd name="connsiteY11" fmla="*/ 1808913 h 2326098"/>
              <a:gd name="connsiteX12" fmla="*/ 3362325 w 4495800"/>
              <a:gd name="connsiteY12" fmla="*/ 1589838 h 2326098"/>
              <a:gd name="connsiteX13" fmla="*/ 3705225 w 4495800"/>
              <a:gd name="connsiteY13" fmla="*/ 1646988 h 2326098"/>
              <a:gd name="connsiteX14" fmla="*/ 4076700 w 4495800"/>
              <a:gd name="connsiteY14" fmla="*/ 37263 h 2326098"/>
              <a:gd name="connsiteX15" fmla="*/ 4495800 w 4495800"/>
              <a:gd name="connsiteY15" fmla="*/ 1608888 h 2326098"/>
              <a:gd name="connsiteX0" fmla="*/ 0 w 4495800"/>
              <a:gd name="connsiteY0" fmla="*/ 1970838 h 2326098"/>
              <a:gd name="connsiteX1" fmla="*/ 91440 w 4495800"/>
              <a:gd name="connsiteY1" fmla="*/ 2054658 h 2326098"/>
              <a:gd name="connsiteX2" fmla="*/ 695325 w 4495800"/>
              <a:gd name="connsiteY2" fmla="*/ 1237413 h 2326098"/>
              <a:gd name="connsiteX3" fmla="*/ 1104900 w 4495800"/>
              <a:gd name="connsiteY3" fmla="*/ 1542213 h 2326098"/>
              <a:gd name="connsiteX4" fmla="*/ 1381125 w 4495800"/>
              <a:gd name="connsiteY4" fmla="*/ 2189913 h 2326098"/>
              <a:gd name="connsiteX5" fmla="*/ 1552575 w 4495800"/>
              <a:gd name="connsiteY5" fmla="*/ 2085138 h 2326098"/>
              <a:gd name="connsiteX6" fmla="*/ 1685925 w 4495800"/>
              <a:gd name="connsiteY6" fmla="*/ 2094663 h 2326098"/>
              <a:gd name="connsiteX7" fmla="*/ 1819275 w 4495800"/>
              <a:gd name="connsiteY7" fmla="*/ 2180388 h 2326098"/>
              <a:gd name="connsiteX8" fmla="*/ 1971675 w 4495800"/>
              <a:gd name="connsiteY8" fmla="*/ 2323263 h 2326098"/>
              <a:gd name="connsiteX9" fmla="*/ 2314575 w 4495800"/>
              <a:gd name="connsiteY9" fmla="*/ 2237538 h 2326098"/>
              <a:gd name="connsiteX10" fmla="*/ 2647950 w 4495800"/>
              <a:gd name="connsiteY10" fmla="*/ 1818438 h 2326098"/>
              <a:gd name="connsiteX11" fmla="*/ 2933700 w 4495800"/>
              <a:gd name="connsiteY11" fmla="*/ 1808913 h 2326098"/>
              <a:gd name="connsiteX12" fmla="*/ 3362325 w 4495800"/>
              <a:gd name="connsiteY12" fmla="*/ 1589838 h 2326098"/>
              <a:gd name="connsiteX13" fmla="*/ 3705225 w 4495800"/>
              <a:gd name="connsiteY13" fmla="*/ 1646988 h 2326098"/>
              <a:gd name="connsiteX14" fmla="*/ 4076700 w 4495800"/>
              <a:gd name="connsiteY14" fmla="*/ 37263 h 2326098"/>
              <a:gd name="connsiteX15" fmla="*/ 4495800 w 4495800"/>
              <a:gd name="connsiteY15" fmla="*/ 1608888 h 2326098"/>
              <a:gd name="connsiteX0" fmla="*/ 0 w 4495800"/>
              <a:gd name="connsiteY0" fmla="*/ 1970838 h 2326098"/>
              <a:gd name="connsiteX1" fmla="*/ 91440 w 4495800"/>
              <a:gd name="connsiteY1" fmla="*/ 2054658 h 2326098"/>
              <a:gd name="connsiteX2" fmla="*/ 695325 w 4495800"/>
              <a:gd name="connsiteY2" fmla="*/ 1237413 h 2326098"/>
              <a:gd name="connsiteX3" fmla="*/ 1104900 w 4495800"/>
              <a:gd name="connsiteY3" fmla="*/ 1542213 h 2326098"/>
              <a:gd name="connsiteX4" fmla="*/ 1381125 w 4495800"/>
              <a:gd name="connsiteY4" fmla="*/ 2189913 h 2326098"/>
              <a:gd name="connsiteX5" fmla="*/ 1552575 w 4495800"/>
              <a:gd name="connsiteY5" fmla="*/ 2085138 h 2326098"/>
              <a:gd name="connsiteX6" fmla="*/ 1685925 w 4495800"/>
              <a:gd name="connsiteY6" fmla="*/ 2094663 h 2326098"/>
              <a:gd name="connsiteX7" fmla="*/ 1819275 w 4495800"/>
              <a:gd name="connsiteY7" fmla="*/ 2180388 h 2326098"/>
              <a:gd name="connsiteX8" fmla="*/ 1971675 w 4495800"/>
              <a:gd name="connsiteY8" fmla="*/ 2323263 h 2326098"/>
              <a:gd name="connsiteX9" fmla="*/ 2314575 w 4495800"/>
              <a:gd name="connsiteY9" fmla="*/ 2237538 h 2326098"/>
              <a:gd name="connsiteX10" fmla="*/ 2647950 w 4495800"/>
              <a:gd name="connsiteY10" fmla="*/ 1818438 h 2326098"/>
              <a:gd name="connsiteX11" fmla="*/ 2933700 w 4495800"/>
              <a:gd name="connsiteY11" fmla="*/ 1808913 h 2326098"/>
              <a:gd name="connsiteX12" fmla="*/ 3362325 w 4495800"/>
              <a:gd name="connsiteY12" fmla="*/ 1589838 h 2326098"/>
              <a:gd name="connsiteX13" fmla="*/ 3705225 w 4495800"/>
              <a:gd name="connsiteY13" fmla="*/ 1646988 h 2326098"/>
              <a:gd name="connsiteX14" fmla="*/ 4076700 w 4495800"/>
              <a:gd name="connsiteY14" fmla="*/ 37263 h 2326098"/>
              <a:gd name="connsiteX15" fmla="*/ 4495800 w 4495800"/>
              <a:gd name="connsiteY15" fmla="*/ 1608888 h 2326098"/>
              <a:gd name="connsiteX0" fmla="*/ 0 w 4495800"/>
              <a:gd name="connsiteY0" fmla="*/ 1970838 h 2326098"/>
              <a:gd name="connsiteX1" fmla="*/ 91440 w 4495800"/>
              <a:gd name="connsiteY1" fmla="*/ 2054658 h 2326098"/>
              <a:gd name="connsiteX2" fmla="*/ 695325 w 4495800"/>
              <a:gd name="connsiteY2" fmla="*/ 1237413 h 2326098"/>
              <a:gd name="connsiteX3" fmla="*/ 1104900 w 4495800"/>
              <a:gd name="connsiteY3" fmla="*/ 1542213 h 2326098"/>
              <a:gd name="connsiteX4" fmla="*/ 1381125 w 4495800"/>
              <a:gd name="connsiteY4" fmla="*/ 2189913 h 2326098"/>
              <a:gd name="connsiteX5" fmla="*/ 1552575 w 4495800"/>
              <a:gd name="connsiteY5" fmla="*/ 2085138 h 2326098"/>
              <a:gd name="connsiteX6" fmla="*/ 1685925 w 4495800"/>
              <a:gd name="connsiteY6" fmla="*/ 2094663 h 2326098"/>
              <a:gd name="connsiteX7" fmla="*/ 1819275 w 4495800"/>
              <a:gd name="connsiteY7" fmla="*/ 2180388 h 2326098"/>
              <a:gd name="connsiteX8" fmla="*/ 1971675 w 4495800"/>
              <a:gd name="connsiteY8" fmla="*/ 2323263 h 2326098"/>
              <a:gd name="connsiteX9" fmla="*/ 2314575 w 4495800"/>
              <a:gd name="connsiteY9" fmla="*/ 2237538 h 2326098"/>
              <a:gd name="connsiteX10" fmla="*/ 2647950 w 4495800"/>
              <a:gd name="connsiteY10" fmla="*/ 1818438 h 2326098"/>
              <a:gd name="connsiteX11" fmla="*/ 2933700 w 4495800"/>
              <a:gd name="connsiteY11" fmla="*/ 1808913 h 2326098"/>
              <a:gd name="connsiteX12" fmla="*/ 3362325 w 4495800"/>
              <a:gd name="connsiteY12" fmla="*/ 1589838 h 2326098"/>
              <a:gd name="connsiteX13" fmla="*/ 3705225 w 4495800"/>
              <a:gd name="connsiteY13" fmla="*/ 1646988 h 2326098"/>
              <a:gd name="connsiteX14" fmla="*/ 4076700 w 4495800"/>
              <a:gd name="connsiteY14" fmla="*/ 37263 h 2326098"/>
              <a:gd name="connsiteX15" fmla="*/ 4495800 w 4495800"/>
              <a:gd name="connsiteY15" fmla="*/ 1608888 h 2326098"/>
              <a:gd name="connsiteX0" fmla="*/ 0 w 4495800"/>
              <a:gd name="connsiteY0" fmla="*/ 1970838 h 2326098"/>
              <a:gd name="connsiteX1" fmla="*/ 91440 w 4495800"/>
              <a:gd name="connsiteY1" fmla="*/ 2054658 h 2326098"/>
              <a:gd name="connsiteX2" fmla="*/ 695325 w 4495800"/>
              <a:gd name="connsiteY2" fmla="*/ 1237413 h 2326098"/>
              <a:gd name="connsiteX3" fmla="*/ 1104900 w 4495800"/>
              <a:gd name="connsiteY3" fmla="*/ 1542213 h 2326098"/>
              <a:gd name="connsiteX4" fmla="*/ 1381125 w 4495800"/>
              <a:gd name="connsiteY4" fmla="*/ 2189913 h 2326098"/>
              <a:gd name="connsiteX5" fmla="*/ 1552575 w 4495800"/>
              <a:gd name="connsiteY5" fmla="*/ 2085138 h 2326098"/>
              <a:gd name="connsiteX6" fmla="*/ 1685925 w 4495800"/>
              <a:gd name="connsiteY6" fmla="*/ 2094663 h 2326098"/>
              <a:gd name="connsiteX7" fmla="*/ 1819275 w 4495800"/>
              <a:gd name="connsiteY7" fmla="*/ 2180388 h 2326098"/>
              <a:gd name="connsiteX8" fmla="*/ 1971675 w 4495800"/>
              <a:gd name="connsiteY8" fmla="*/ 2323263 h 2326098"/>
              <a:gd name="connsiteX9" fmla="*/ 2314575 w 4495800"/>
              <a:gd name="connsiteY9" fmla="*/ 2237538 h 2326098"/>
              <a:gd name="connsiteX10" fmla="*/ 2647950 w 4495800"/>
              <a:gd name="connsiteY10" fmla="*/ 1818438 h 2326098"/>
              <a:gd name="connsiteX11" fmla="*/ 2933700 w 4495800"/>
              <a:gd name="connsiteY11" fmla="*/ 1808913 h 2326098"/>
              <a:gd name="connsiteX12" fmla="*/ 3362325 w 4495800"/>
              <a:gd name="connsiteY12" fmla="*/ 1589838 h 2326098"/>
              <a:gd name="connsiteX13" fmla="*/ 3705225 w 4495800"/>
              <a:gd name="connsiteY13" fmla="*/ 1646988 h 2326098"/>
              <a:gd name="connsiteX14" fmla="*/ 4076700 w 4495800"/>
              <a:gd name="connsiteY14" fmla="*/ 37263 h 2326098"/>
              <a:gd name="connsiteX15" fmla="*/ 4495800 w 4495800"/>
              <a:gd name="connsiteY15" fmla="*/ 1608888 h 2326098"/>
              <a:gd name="connsiteX0" fmla="*/ 0 w 4495800"/>
              <a:gd name="connsiteY0" fmla="*/ 1970838 h 2326098"/>
              <a:gd name="connsiteX1" fmla="*/ 91440 w 4495800"/>
              <a:gd name="connsiteY1" fmla="*/ 2054658 h 2326098"/>
              <a:gd name="connsiteX2" fmla="*/ 695325 w 4495800"/>
              <a:gd name="connsiteY2" fmla="*/ 1237413 h 2326098"/>
              <a:gd name="connsiteX3" fmla="*/ 1104900 w 4495800"/>
              <a:gd name="connsiteY3" fmla="*/ 1542213 h 2326098"/>
              <a:gd name="connsiteX4" fmla="*/ 1381125 w 4495800"/>
              <a:gd name="connsiteY4" fmla="*/ 2189913 h 2326098"/>
              <a:gd name="connsiteX5" fmla="*/ 1552575 w 4495800"/>
              <a:gd name="connsiteY5" fmla="*/ 2085138 h 2326098"/>
              <a:gd name="connsiteX6" fmla="*/ 1685925 w 4495800"/>
              <a:gd name="connsiteY6" fmla="*/ 2094663 h 2326098"/>
              <a:gd name="connsiteX7" fmla="*/ 1819275 w 4495800"/>
              <a:gd name="connsiteY7" fmla="*/ 2180388 h 2326098"/>
              <a:gd name="connsiteX8" fmla="*/ 1971675 w 4495800"/>
              <a:gd name="connsiteY8" fmla="*/ 2323263 h 2326098"/>
              <a:gd name="connsiteX9" fmla="*/ 2314575 w 4495800"/>
              <a:gd name="connsiteY9" fmla="*/ 2237538 h 2326098"/>
              <a:gd name="connsiteX10" fmla="*/ 2647950 w 4495800"/>
              <a:gd name="connsiteY10" fmla="*/ 1818438 h 2326098"/>
              <a:gd name="connsiteX11" fmla="*/ 2933700 w 4495800"/>
              <a:gd name="connsiteY11" fmla="*/ 1808913 h 2326098"/>
              <a:gd name="connsiteX12" fmla="*/ 3362325 w 4495800"/>
              <a:gd name="connsiteY12" fmla="*/ 1589838 h 2326098"/>
              <a:gd name="connsiteX13" fmla="*/ 3705225 w 4495800"/>
              <a:gd name="connsiteY13" fmla="*/ 1646988 h 2326098"/>
              <a:gd name="connsiteX14" fmla="*/ 4076700 w 4495800"/>
              <a:gd name="connsiteY14" fmla="*/ 37263 h 2326098"/>
              <a:gd name="connsiteX15" fmla="*/ 4495800 w 4495800"/>
              <a:gd name="connsiteY15" fmla="*/ 1608888 h 2326098"/>
              <a:gd name="connsiteX0" fmla="*/ 0 w 4495800"/>
              <a:gd name="connsiteY0" fmla="*/ 1970838 h 2326098"/>
              <a:gd name="connsiteX1" fmla="*/ 91440 w 4495800"/>
              <a:gd name="connsiteY1" fmla="*/ 2054658 h 2326098"/>
              <a:gd name="connsiteX2" fmla="*/ 695325 w 4495800"/>
              <a:gd name="connsiteY2" fmla="*/ 1237413 h 2326098"/>
              <a:gd name="connsiteX3" fmla="*/ 1104900 w 4495800"/>
              <a:gd name="connsiteY3" fmla="*/ 1542213 h 2326098"/>
              <a:gd name="connsiteX4" fmla="*/ 1381125 w 4495800"/>
              <a:gd name="connsiteY4" fmla="*/ 2189913 h 2326098"/>
              <a:gd name="connsiteX5" fmla="*/ 1552575 w 4495800"/>
              <a:gd name="connsiteY5" fmla="*/ 2085138 h 2326098"/>
              <a:gd name="connsiteX6" fmla="*/ 1685925 w 4495800"/>
              <a:gd name="connsiteY6" fmla="*/ 2094663 h 2326098"/>
              <a:gd name="connsiteX7" fmla="*/ 1819275 w 4495800"/>
              <a:gd name="connsiteY7" fmla="*/ 2180388 h 2326098"/>
              <a:gd name="connsiteX8" fmla="*/ 1971675 w 4495800"/>
              <a:gd name="connsiteY8" fmla="*/ 2323263 h 2326098"/>
              <a:gd name="connsiteX9" fmla="*/ 2314575 w 4495800"/>
              <a:gd name="connsiteY9" fmla="*/ 2237538 h 2326098"/>
              <a:gd name="connsiteX10" fmla="*/ 2647950 w 4495800"/>
              <a:gd name="connsiteY10" fmla="*/ 1818438 h 2326098"/>
              <a:gd name="connsiteX11" fmla="*/ 2933700 w 4495800"/>
              <a:gd name="connsiteY11" fmla="*/ 1808913 h 2326098"/>
              <a:gd name="connsiteX12" fmla="*/ 3362325 w 4495800"/>
              <a:gd name="connsiteY12" fmla="*/ 1589838 h 2326098"/>
              <a:gd name="connsiteX13" fmla="*/ 3705225 w 4495800"/>
              <a:gd name="connsiteY13" fmla="*/ 1646988 h 2326098"/>
              <a:gd name="connsiteX14" fmla="*/ 4076700 w 4495800"/>
              <a:gd name="connsiteY14" fmla="*/ 37263 h 2326098"/>
              <a:gd name="connsiteX15" fmla="*/ 4495800 w 4495800"/>
              <a:gd name="connsiteY15" fmla="*/ 1608888 h 2326098"/>
              <a:gd name="connsiteX0" fmla="*/ 0 w 4495800"/>
              <a:gd name="connsiteY0" fmla="*/ 1970838 h 2326098"/>
              <a:gd name="connsiteX1" fmla="*/ 91440 w 4495800"/>
              <a:gd name="connsiteY1" fmla="*/ 2054658 h 2326098"/>
              <a:gd name="connsiteX2" fmla="*/ 695325 w 4495800"/>
              <a:gd name="connsiteY2" fmla="*/ 1237413 h 2326098"/>
              <a:gd name="connsiteX3" fmla="*/ 1104900 w 4495800"/>
              <a:gd name="connsiteY3" fmla="*/ 1542213 h 2326098"/>
              <a:gd name="connsiteX4" fmla="*/ 1381125 w 4495800"/>
              <a:gd name="connsiteY4" fmla="*/ 2189913 h 2326098"/>
              <a:gd name="connsiteX5" fmla="*/ 1552575 w 4495800"/>
              <a:gd name="connsiteY5" fmla="*/ 2085138 h 2326098"/>
              <a:gd name="connsiteX6" fmla="*/ 1685925 w 4495800"/>
              <a:gd name="connsiteY6" fmla="*/ 2094663 h 2326098"/>
              <a:gd name="connsiteX7" fmla="*/ 1819275 w 4495800"/>
              <a:gd name="connsiteY7" fmla="*/ 2180388 h 2326098"/>
              <a:gd name="connsiteX8" fmla="*/ 1971675 w 4495800"/>
              <a:gd name="connsiteY8" fmla="*/ 2323263 h 2326098"/>
              <a:gd name="connsiteX9" fmla="*/ 2314575 w 4495800"/>
              <a:gd name="connsiteY9" fmla="*/ 2237538 h 2326098"/>
              <a:gd name="connsiteX10" fmla="*/ 2647950 w 4495800"/>
              <a:gd name="connsiteY10" fmla="*/ 1818438 h 2326098"/>
              <a:gd name="connsiteX11" fmla="*/ 2933700 w 4495800"/>
              <a:gd name="connsiteY11" fmla="*/ 1808913 h 2326098"/>
              <a:gd name="connsiteX12" fmla="*/ 3362325 w 4495800"/>
              <a:gd name="connsiteY12" fmla="*/ 1589838 h 2326098"/>
              <a:gd name="connsiteX13" fmla="*/ 3705225 w 4495800"/>
              <a:gd name="connsiteY13" fmla="*/ 1646988 h 2326098"/>
              <a:gd name="connsiteX14" fmla="*/ 4076700 w 4495800"/>
              <a:gd name="connsiteY14" fmla="*/ 37263 h 2326098"/>
              <a:gd name="connsiteX15" fmla="*/ 4495800 w 4495800"/>
              <a:gd name="connsiteY15" fmla="*/ 1608888 h 2326098"/>
              <a:gd name="connsiteX0" fmla="*/ 29366 w 4525166"/>
              <a:gd name="connsiteY0" fmla="*/ 1970838 h 2326098"/>
              <a:gd name="connsiteX1" fmla="*/ 120806 w 4525166"/>
              <a:gd name="connsiteY1" fmla="*/ 2054658 h 2326098"/>
              <a:gd name="connsiteX2" fmla="*/ 724691 w 4525166"/>
              <a:gd name="connsiteY2" fmla="*/ 1237413 h 2326098"/>
              <a:gd name="connsiteX3" fmla="*/ 1134266 w 4525166"/>
              <a:gd name="connsiteY3" fmla="*/ 1542213 h 2326098"/>
              <a:gd name="connsiteX4" fmla="*/ 1410491 w 4525166"/>
              <a:gd name="connsiteY4" fmla="*/ 2189913 h 2326098"/>
              <a:gd name="connsiteX5" fmla="*/ 1581941 w 4525166"/>
              <a:gd name="connsiteY5" fmla="*/ 2085138 h 2326098"/>
              <a:gd name="connsiteX6" fmla="*/ 1715291 w 4525166"/>
              <a:gd name="connsiteY6" fmla="*/ 2094663 h 2326098"/>
              <a:gd name="connsiteX7" fmla="*/ 1848641 w 4525166"/>
              <a:gd name="connsiteY7" fmla="*/ 2180388 h 2326098"/>
              <a:gd name="connsiteX8" fmla="*/ 2001041 w 4525166"/>
              <a:gd name="connsiteY8" fmla="*/ 2323263 h 2326098"/>
              <a:gd name="connsiteX9" fmla="*/ 2343941 w 4525166"/>
              <a:gd name="connsiteY9" fmla="*/ 2237538 h 2326098"/>
              <a:gd name="connsiteX10" fmla="*/ 2677316 w 4525166"/>
              <a:gd name="connsiteY10" fmla="*/ 1818438 h 2326098"/>
              <a:gd name="connsiteX11" fmla="*/ 2963066 w 4525166"/>
              <a:gd name="connsiteY11" fmla="*/ 1808913 h 2326098"/>
              <a:gd name="connsiteX12" fmla="*/ 3391691 w 4525166"/>
              <a:gd name="connsiteY12" fmla="*/ 1589838 h 2326098"/>
              <a:gd name="connsiteX13" fmla="*/ 3734591 w 4525166"/>
              <a:gd name="connsiteY13" fmla="*/ 1646988 h 2326098"/>
              <a:gd name="connsiteX14" fmla="*/ 4106066 w 4525166"/>
              <a:gd name="connsiteY14" fmla="*/ 37263 h 2326098"/>
              <a:gd name="connsiteX15" fmla="*/ 4525166 w 4525166"/>
              <a:gd name="connsiteY15" fmla="*/ 1608888 h 2326098"/>
              <a:gd name="connsiteX0" fmla="*/ 20923 w 4516723"/>
              <a:gd name="connsiteY0" fmla="*/ 1970838 h 2326098"/>
              <a:gd name="connsiteX1" fmla="*/ 112363 w 4516723"/>
              <a:gd name="connsiteY1" fmla="*/ 2054658 h 2326098"/>
              <a:gd name="connsiteX2" fmla="*/ 716248 w 4516723"/>
              <a:gd name="connsiteY2" fmla="*/ 1237413 h 2326098"/>
              <a:gd name="connsiteX3" fmla="*/ 1125823 w 4516723"/>
              <a:gd name="connsiteY3" fmla="*/ 1542213 h 2326098"/>
              <a:gd name="connsiteX4" fmla="*/ 1402048 w 4516723"/>
              <a:gd name="connsiteY4" fmla="*/ 2189913 h 2326098"/>
              <a:gd name="connsiteX5" fmla="*/ 1573498 w 4516723"/>
              <a:gd name="connsiteY5" fmla="*/ 2085138 h 2326098"/>
              <a:gd name="connsiteX6" fmla="*/ 1706848 w 4516723"/>
              <a:gd name="connsiteY6" fmla="*/ 2094663 h 2326098"/>
              <a:gd name="connsiteX7" fmla="*/ 1840198 w 4516723"/>
              <a:gd name="connsiteY7" fmla="*/ 2180388 h 2326098"/>
              <a:gd name="connsiteX8" fmla="*/ 1992598 w 4516723"/>
              <a:gd name="connsiteY8" fmla="*/ 2323263 h 2326098"/>
              <a:gd name="connsiteX9" fmla="*/ 2335498 w 4516723"/>
              <a:gd name="connsiteY9" fmla="*/ 2237538 h 2326098"/>
              <a:gd name="connsiteX10" fmla="*/ 2668873 w 4516723"/>
              <a:gd name="connsiteY10" fmla="*/ 1818438 h 2326098"/>
              <a:gd name="connsiteX11" fmla="*/ 2954623 w 4516723"/>
              <a:gd name="connsiteY11" fmla="*/ 1808913 h 2326098"/>
              <a:gd name="connsiteX12" fmla="*/ 3383248 w 4516723"/>
              <a:gd name="connsiteY12" fmla="*/ 1589838 h 2326098"/>
              <a:gd name="connsiteX13" fmla="*/ 3726148 w 4516723"/>
              <a:gd name="connsiteY13" fmla="*/ 1646988 h 2326098"/>
              <a:gd name="connsiteX14" fmla="*/ 4097623 w 4516723"/>
              <a:gd name="connsiteY14" fmla="*/ 37263 h 2326098"/>
              <a:gd name="connsiteX15" fmla="*/ 4516723 w 4516723"/>
              <a:gd name="connsiteY15" fmla="*/ 1608888 h 2326098"/>
              <a:gd name="connsiteX0" fmla="*/ 0 w 4495800"/>
              <a:gd name="connsiteY0" fmla="*/ 1970838 h 2326098"/>
              <a:gd name="connsiteX1" fmla="*/ 91440 w 4495800"/>
              <a:gd name="connsiteY1" fmla="*/ 2054658 h 2326098"/>
              <a:gd name="connsiteX2" fmla="*/ 695325 w 4495800"/>
              <a:gd name="connsiteY2" fmla="*/ 1237413 h 2326098"/>
              <a:gd name="connsiteX3" fmla="*/ 1104900 w 4495800"/>
              <a:gd name="connsiteY3" fmla="*/ 1542213 h 2326098"/>
              <a:gd name="connsiteX4" fmla="*/ 1381125 w 4495800"/>
              <a:gd name="connsiteY4" fmla="*/ 2189913 h 2326098"/>
              <a:gd name="connsiteX5" fmla="*/ 1552575 w 4495800"/>
              <a:gd name="connsiteY5" fmla="*/ 2085138 h 2326098"/>
              <a:gd name="connsiteX6" fmla="*/ 1685925 w 4495800"/>
              <a:gd name="connsiteY6" fmla="*/ 2094663 h 2326098"/>
              <a:gd name="connsiteX7" fmla="*/ 1819275 w 4495800"/>
              <a:gd name="connsiteY7" fmla="*/ 2180388 h 2326098"/>
              <a:gd name="connsiteX8" fmla="*/ 1971675 w 4495800"/>
              <a:gd name="connsiteY8" fmla="*/ 2323263 h 2326098"/>
              <a:gd name="connsiteX9" fmla="*/ 2314575 w 4495800"/>
              <a:gd name="connsiteY9" fmla="*/ 2237538 h 2326098"/>
              <a:gd name="connsiteX10" fmla="*/ 2647950 w 4495800"/>
              <a:gd name="connsiteY10" fmla="*/ 1818438 h 2326098"/>
              <a:gd name="connsiteX11" fmla="*/ 2933700 w 4495800"/>
              <a:gd name="connsiteY11" fmla="*/ 1808913 h 2326098"/>
              <a:gd name="connsiteX12" fmla="*/ 3362325 w 4495800"/>
              <a:gd name="connsiteY12" fmla="*/ 1589838 h 2326098"/>
              <a:gd name="connsiteX13" fmla="*/ 3705225 w 4495800"/>
              <a:gd name="connsiteY13" fmla="*/ 1646988 h 2326098"/>
              <a:gd name="connsiteX14" fmla="*/ 4076700 w 4495800"/>
              <a:gd name="connsiteY14" fmla="*/ 37263 h 2326098"/>
              <a:gd name="connsiteX15" fmla="*/ 4495800 w 4495800"/>
              <a:gd name="connsiteY15" fmla="*/ 1608888 h 2326098"/>
              <a:gd name="connsiteX0" fmla="*/ 0 w 4495800"/>
              <a:gd name="connsiteY0" fmla="*/ 1970838 h 2326098"/>
              <a:gd name="connsiteX1" fmla="*/ 91440 w 4495800"/>
              <a:gd name="connsiteY1" fmla="*/ 2054658 h 2326098"/>
              <a:gd name="connsiteX2" fmla="*/ 695325 w 4495800"/>
              <a:gd name="connsiteY2" fmla="*/ 1237413 h 2326098"/>
              <a:gd name="connsiteX3" fmla="*/ 1104900 w 4495800"/>
              <a:gd name="connsiteY3" fmla="*/ 1542213 h 2326098"/>
              <a:gd name="connsiteX4" fmla="*/ 1381125 w 4495800"/>
              <a:gd name="connsiteY4" fmla="*/ 2189913 h 2326098"/>
              <a:gd name="connsiteX5" fmla="*/ 1552575 w 4495800"/>
              <a:gd name="connsiteY5" fmla="*/ 2085138 h 2326098"/>
              <a:gd name="connsiteX6" fmla="*/ 1685925 w 4495800"/>
              <a:gd name="connsiteY6" fmla="*/ 2094663 h 2326098"/>
              <a:gd name="connsiteX7" fmla="*/ 1819275 w 4495800"/>
              <a:gd name="connsiteY7" fmla="*/ 2180388 h 2326098"/>
              <a:gd name="connsiteX8" fmla="*/ 1971675 w 4495800"/>
              <a:gd name="connsiteY8" fmla="*/ 2323263 h 2326098"/>
              <a:gd name="connsiteX9" fmla="*/ 2314575 w 4495800"/>
              <a:gd name="connsiteY9" fmla="*/ 2237538 h 2326098"/>
              <a:gd name="connsiteX10" fmla="*/ 2647950 w 4495800"/>
              <a:gd name="connsiteY10" fmla="*/ 1818438 h 2326098"/>
              <a:gd name="connsiteX11" fmla="*/ 2933700 w 4495800"/>
              <a:gd name="connsiteY11" fmla="*/ 1808913 h 2326098"/>
              <a:gd name="connsiteX12" fmla="*/ 3362325 w 4495800"/>
              <a:gd name="connsiteY12" fmla="*/ 1589838 h 2326098"/>
              <a:gd name="connsiteX13" fmla="*/ 3705225 w 4495800"/>
              <a:gd name="connsiteY13" fmla="*/ 1646988 h 2326098"/>
              <a:gd name="connsiteX14" fmla="*/ 4076700 w 4495800"/>
              <a:gd name="connsiteY14" fmla="*/ 37263 h 2326098"/>
              <a:gd name="connsiteX15" fmla="*/ 4495800 w 4495800"/>
              <a:gd name="connsiteY15" fmla="*/ 1608888 h 2326098"/>
              <a:gd name="connsiteX0" fmla="*/ 0 w 4495800"/>
              <a:gd name="connsiteY0" fmla="*/ 1970838 h 2326098"/>
              <a:gd name="connsiteX1" fmla="*/ 156210 w 4495800"/>
              <a:gd name="connsiteY1" fmla="*/ 2054658 h 2326098"/>
              <a:gd name="connsiteX2" fmla="*/ 695325 w 4495800"/>
              <a:gd name="connsiteY2" fmla="*/ 1237413 h 2326098"/>
              <a:gd name="connsiteX3" fmla="*/ 1104900 w 4495800"/>
              <a:gd name="connsiteY3" fmla="*/ 1542213 h 2326098"/>
              <a:gd name="connsiteX4" fmla="*/ 1381125 w 4495800"/>
              <a:gd name="connsiteY4" fmla="*/ 2189913 h 2326098"/>
              <a:gd name="connsiteX5" fmla="*/ 1552575 w 4495800"/>
              <a:gd name="connsiteY5" fmla="*/ 2085138 h 2326098"/>
              <a:gd name="connsiteX6" fmla="*/ 1685925 w 4495800"/>
              <a:gd name="connsiteY6" fmla="*/ 2094663 h 2326098"/>
              <a:gd name="connsiteX7" fmla="*/ 1819275 w 4495800"/>
              <a:gd name="connsiteY7" fmla="*/ 2180388 h 2326098"/>
              <a:gd name="connsiteX8" fmla="*/ 1971675 w 4495800"/>
              <a:gd name="connsiteY8" fmla="*/ 2323263 h 2326098"/>
              <a:gd name="connsiteX9" fmla="*/ 2314575 w 4495800"/>
              <a:gd name="connsiteY9" fmla="*/ 2237538 h 2326098"/>
              <a:gd name="connsiteX10" fmla="*/ 2647950 w 4495800"/>
              <a:gd name="connsiteY10" fmla="*/ 1818438 h 2326098"/>
              <a:gd name="connsiteX11" fmla="*/ 2933700 w 4495800"/>
              <a:gd name="connsiteY11" fmla="*/ 1808913 h 2326098"/>
              <a:gd name="connsiteX12" fmla="*/ 3362325 w 4495800"/>
              <a:gd name="connsiteY12" fmla="*/ 1589838 h 2326098"/>
              <a:gd name="connsiteX13" fmla="*/ 3705225 w 4495800"/>
              <a:gd name="connsiteY13" fmla="*/ 1646988 h 2326098"/>
              <a:gd name="connsiteX14" fmla="*/ 4076700 w 4495800"/>
              <a:gd name="connsiteY14" fmla="*/ 37263 h 2326098"/>
              <a:gd name="connsiteX15" fmla="*/ 4495800 w 4495800"/>
              <a:gd name="connsiteY15" fmla="*/ 1608888 h 2326098"/>
              <a:gd name="connsiteX0" fmla="*/ 0 w 4495800"/>
              <a:gd name="connsiteY0" fmla="*/ 1970838 h 2326098"/>
              <a:gd name="connsiteX1" fmla="*/ 156210 w 4495800"/>
              <a:gd name="connsiteY1" fmla="*/ 2054658 h 2326098"/>
              <a:gd name="connsiteX2" fmla="*/ 695325 w 4495800"/>
              <a:gd name="connsiteY2" fmla="*/ 1237413 h 2326098"/>
              <a:gd name="connsiteX3" fmla="*/ 1104900 w 4495800"/>
              <a:gd name="connsiteY3" fmla="*/ 1542213 h 2326098"/>
              <a:gd name="connsiteX4" fmla="*/ 1381125 w 4495800"/>
              <a:gd name="connsiteY4" fmla="*/ 2189913 h 2326098"/>
              <a:gd name="connsiteX5" fmla="*/ 1552575 w 4495800"/>
              <a:gd name="connsiteY5" fmla="*/ 2085138 h 2326098"/>
              <a:gd name="connsiteX6" fmla="*/ 1685925 w 4495800"/>
              <a:gd name="connsiteY6" fmla="*/ 2094663 h 2326098"/>
              <a:gd name="connsiteX7" fmla="*/ 1819275 w 4495800"/>
              <a:gd name="connsiteY7" fmla="*/ 2180388 h 2326098"/>
              <a:gd name="connsiteX8" fmla="*/ 1971675 w 4495800"/>
              <a:gd name="connsiteY8" fmla="*/ 2323263 h 2326098"/>
              <a:gd name="connsiteX9" fmla="*/ 2314575 w 4495800"/>
              <a:gd name="connsiteY9" fmla="*/ 2237538 h 2326098"/>
              <a:gd name="connsiteX10" fmla="*/ 2647950 w 4495800"/>
              <a:gd name="connsiteY10" fmla="*/ 1818438 h 2326098"/>
              <a:gd name="connsiteX11" fmla="*/ 2933700 w 4495800"/>
              <a:gd name="connsiteY11" fmla="*/ 1808913 h 2326098"/>
              <a:gd name="connsiteX12" fmla="*/ 3362325 w 4495800"/>
              <a:gd name="connsiteY12" fmla="*/ 1589838 h 2326098"/>
              <a:gd name="connsiteX13" fmla="*/ 3705225 w 4495800"/>
              <a:gd name="connsiteY13" fmla="*/ 1646988 h 2326098"/>
              <a:gd name="connsiteX14" fmla="*/ 4076700 w 4495800"/>
              <a:gd name="connsiteY14" fmla="*/ 37263 h 2326098"/>
              <a:gd name="connsiteX15" fmla="*/ 4495800 w 4495800"/>
              <a:gd name="connsiteY15" fmla="*/ 1608888 h 2326098"/>
              <a:gd name="connsiteX0" fmla="*/ 0 w 4495800"/>
              <a:gd name="connsiteY0" fmla="*/ 1970838 h 2326098"/>
              <a:gd name="connsiteX1" fmla="*/ 156210 w 4495800"/>
              <a:gd name="connsiteY1" fmla="*/ 2054658 h 2326098"/>
              <a:gd name="connsiteX2" fmla="*/ 695325 w 4495800"/>
              <a:gd name="connsiteY2" fmla="*/ 1237413 h 2326098"/>
              <a:gd name="connsiteX3" fmla="*/ 1104900 w 4495800"/>
              <a:gd name="connsiteY3" fmla="*/ 1542213 h 2326098"/>
              <a:gd name="connsiteX4" fmla="*/ 1381125 w 4495800"/>
              <a:gd name="connsiteY4" fmla="*/ 2189913 h 2326098"/>
              <a:gd name="connsiteX5" fmla="*/ 1552575 w 4495800"/>
              <a:gd name="connsiteY5" fmla="*/ 2085138 h 2326098"/>
              <a:gd name="connsiteX6" fmla="*/ 1685925 w 4495800"/>
              <a:gd name="connsiteY6" fmla="*/ 2094663 h 2326098"/>
              <a:gd name="connsiteX7" fmla="*/ 1819275 w 4495800"/>
              <a:gd name="connsiteY7" fmla="*/ 2180388 h 2326098"/>
              <a:gd name="connsiteX8" fmla="*/ 1971675 w 4495800"/>
              <a:gd name="connsiteY8" fmla="*/ 2323263 h 2326098"/>
              <a:gd name="connsiteX9" fmla="*/ 2314575 w 4495800"/>
              <a:gd name="connsiteY9" fmla="*/ 2237538 h 2326098"/>
              <a:gd name="connsiteX10" fmla="*/ 2647950 w 4495800"/>
              <a:gd name="connsiteY10" fmla="*/ 1818438 h 2326098"/>
              <a:gd name="connsiteX11" fmla="*/ 2933700 w 4495800"/>
              <a:gd name="connsiteY11" fmla="*/ 1808913 h 2326098"/>
              <a:gd name="connsiteX12" fmla="*/ 3362325 w 4495800"/>
              <a:gd name="connsiteY12" fmla="*/ 1589838 h 2326098"/>
              <a:gd name="connsiteX13" fmla="*/ 3705225 w 4495800"/>
              <a:gd name="connsiteY13" fmla="*/ 1646988 h 2326098"/>
              <a:gd name="connsiteX14" fmla="*/ 4076700 w 4495800"/>
              <a:gd name="connsiteY14" fmla="*/ 37263 h 2326098"/>
              <a:gd name="connsiteX15" fmla="*/ 4495800 w 4495800"/>
              <a:gd name="connsiteY15" fmla="*/ 1608888 h 2326098"/>
              <a:gd name="connsiteX0" fmla="*/ 0 w 4495800"/>
              <a:gd name="connsiteY0" fmla="*/ 1970838 h 2326098"/>
              <a:gd name="connsiteX1" fmla="*/ 148590 w 4495800"/>
              <a:gd name="connsiteY1" fmla="*/ 2087043 h 2326098"/>
              <a:gd name="connsiteX2" fmla="*/ 695325 w 4495800"/>
              <a:gd name="connsiteY2" fmla="*/ 1237413 h 2326098"/>
              <a:gd name="connsiteX3" fmla="*/ 1104900 w 4495800"/>
              <a:gd name="connsiteY3" fmla="*/ 1542213 h 2326098"/>
              <a:gd name="connsiteX4" fmla="*/ 1381125 w 4495800"/>
              <a:gd name="connsiteY4" fmla="*/ 2189913 h 2326098"/>
              <a:gd name="connsiteX5" fmla="*/ 1552575 w 4495800"/>
              <a:gd name="connsiteY5" fmla="*/ 2085138 h 2326098"/>
              <a:gd name="connsiteX6" fmla="*/ 1685925 w 4495800"/>
              <a:gd name="connsiteY6" fmla="*/ 2094663 h 2326098"/>
              <a:gd name="connsiteX7" fmla="*/ 1819275 w 4495800"/>
              <a:gd name="connsiteY7" fmla="*/ 2180388 h 2326098"/>
              <a:gd name="connsiteX8" fmla="*/ 1971675 w 4495800"/>
              <a:gd name="connsiteY8" fmla="*/ 2323263 h 2326098"/>
              <a:gd name="connsiteX9" fmla="*/ 2314575 w 4495800"/>
              <a:gd name="connsiteY9" fmla="*/ 2237538 h 2326098"/>
              <a:gd name="connsiteX10" fmla="*/ 2647950 w 4495800"/>
              <a:gd name="connsiteY10" fmla="*/ 1818438 h 2326098"/>
              <a:gd name="connsiteX11" fmla="*/ 2933700 w 4495800"/>
              <a:gd name="connsiteY11" fmla="*/ 1808913 h 2326098"/>
              <a:gd name="connsiteX12" fmla="*/ 3362325 w 4495800"/>
              <a:gd name="connsiteY12" fmla="*/ 1589838 h 2326098"/>
              <a:gd name="connsiteX13" fmla="*/ 3705225 w 4495800"/>
              <a:gd name="connsiteY13" fmla="*/ 1646988 h 2326098"/>
              <a:gd name="connsiteX14" fmla="*/ 4076700 w 4495800"/>
              <a:gd name="connsiteY14" fmla="*/ 37263 h 2326098"/>
              <a:gd name="connsiteX15" fmla="*/ 4495800 w 4495800"/>
              <a:gd name="connsiteY15" fmla="*/ 1608888 h 2326098"/>
              <a:gd name="connsiteX0" fmla="*/ 0 w 4495800"/>
              <a:gd name="connsiteY0" fmla="*/ 1970838 h 2326098"/>
              <a:gd name="connsiteX1" fmla="*/ 160020 w 4495800"/>
              <a:gd name="connsiteY1" fmla="*/ 2109903 h 2326098"/>
              <a:gd name="connsiteX2" fmla="*/ 695325 w 4495800"/>
              <a:gd name="connsiteY2" fmla="*/ 1237413 h 2326098"/>
              <a:gd name="connsiteX3" fmla="*/ 1104900 w 4495800"/>
              <a:gd name="connsiteY3" fmla="*/ 1542213 h 2326098"/>
              <a:gd name="connsiteX4" fmla="*/ 1381125 w 4495800"/>
              <a:gd name="connsiteY4" fmla="*/ 2189913 h 2326098"/>
              <a:gd name="connsiteX5" fmla="*/ 1552575 w 4495800"/>
              <a:gd name="connsiteY5" fmla="*/ 2085138 h 2326098"/>
              <a:gd name="connsiteX6" fmla="*/ 1685925 w 4495800"/>
              <a:gd name="connsiteY6" fmla="*/ 2094663 h 2326098"/>
              <a:gd name="connsiteX7" fmla="*/ 1819275 w 4495800"/>
              <a:gd name="connsiteY7" fmla="*/ 2180388 h 2326098"/>
              <a:gd name="connsiteX8" fmla="*/ 1971675 w 4495800"/>
              <a:gd name="connsiteY8" fmla="*/ 2323263 h 2326098"/>
              <a:gd name="connsiteX9" fmla="*/ 2314575 w 4495800"/>
              <a:gd name="connsiteY9" fmla="*/ 2237538 h 2326098"/>
              <a:gd name="connsiteX10" fmla="*/ 2647950 w 4495800"/>
              <a:gd name="connsiteY10" fmla="*/ 1818438 h 2326098"/>
              <a:gd name="connsiteX11" fmla="*/ 2933700 w 4495800"/>
              <a:gd name="connsiteY11" fmla="*/ 1808913 h 2326098"/>
              <a:gd name="connsiteX12" fmla="*/ 3362325 w 4495800"/>
              <a:gd name="connsiteY12" fmla="*/ 1589838 h 2326098"/>
              <a:gd name="connsiteX13" fmla="*/ 3705225 w 4495800"/>
              <a:gd name="connsiteY13" fmla="*/ 1646988 h 2326098"/>
              <a:gd name="connsiteX14" fmla="*/ 4076700 w 4495800"/>
              <a:gd name="connsiteY14" fmla="*/ 37263 h 2326098"/>
              <a:gd name="connsiteX15" fmla="*/ 4495800 w 4495800"/>
              <a:gd name="connsiteY15" fmla="*/ 1608888 h 2326098"/>
              <a:gd name="connsiteX0" fmla="*/ 0 w 4495800"/>
              <a:gd name="connsiteY0" fmla="*/ 1970838 h 2326098"/>
              <a:gd name="connsiteX1" fmla="*/ 160020 w 4495800"/>
              <a:gd name="connsiteY1" fmla="*/ 2109903 h 2326098"/>
              <a:gd name="connsiteX2" fmla="*/ 695325 w 4495800"/>
              <a:gd name="connsiteY2" fmla="*/ 1237413 h 2326098"/>
              <a:gd name="connsiteX3" fmla="*/ 1104900 w 4495800"/>
              <a:gd name="connsiteY3" fmla="*/ 1542213 h 2326098"/>
              <a:gd name="connsiteX4" fmla="*/ 1381125 w 4495800"/>
              <a:gd name="connsiteY4" fmla="*/ 2189913 h 2326098"/>
              <a:gd name="connsiteX5" fmla="*/ 1552575 w 4495800"/>
              <a:gd name="connsiteY5" fmla="*/ 2085138 h 2326098"/>
              <a:gd name="connsiteX6" fmla="*/ 1685925 w 4495800"/>
              <a:gd name="connsiteY6" fmla="*/ 2094663 h 2326098"/>
              <a:gd name="connsiteX7" fmla="*/ 1819275 w 4495800"/>
              <a:gd name="connsiteY7" fmla="*/ 2180388 h 2326098"/>
              <a:gd name="connsiteX8" fmla="*/ 1971675 w 4495800"/>
              <a:gd name="connsiteY8" fmla="*/ 2323263 h 2326098"/>
              <a:gd name="connsiteX9" fmla="*/ 2314575 w 4495800"/>
              <a:gd name="connsiteY9" fmla="*/ 2237538 h 2326098"/>
              <a:gd name="connsiteX10" fmla="*/ 2647950 w 4495800"/>
              <a:gd name="connsiteY10" fmla="*/ 1818438 h 2326098"/>
              <a:gd name="connsiteX11" fmla="*/ 2933700 w 4495800"/>
              <a:gd name="connsiteY11" fmla="*/ 1808913 h 2326098"/>
              <a:gd name="connsiteX12" fmla="*/ 3362325 w 4495800"/>
              <a:gd name="connsiteY12" fmla="*/ 1589838 h 2326098"/>
              <a:gd name="connsiteX13" fmla="*/ 3705225 w 4495800"/>
              <a:gd name="connsiteY13" fmla="*/ 1646988 h 2326098"/>
              <a:gd name="connsiteX14" fmla="*/ 4076700 w 4495800"/>
              <a:gd name="connsiteY14" fmla="*/ 37263 h 2326098"/>
              <a:gd name="connsiteX15" fmla="*/ 4495800 w 4495800"/>
              <a:gd name="connsiteY15" fmla="*/ 1608888 h 2326098"/>
              <a:gd name="connsiteX0" fmla="*/ 0 w 4495800"/>
              <a:gd name="connsiteY0" fmla="*/ 1970838 h 2326098"/>
              <a:gd name="connsiteX1" fmla="*/ 160020 w 4495800"/>
              <a:gd name="connsiteY1" fmla="*/ 2109903 h 2326098"/>
              <a:gd name="connsiteX2" fmla="*/ 695325 w 4495800"/>
              <a:gd name="connsiteY2" fmla="*/ 1237413 h 2326098"/>
              <a:gd name="connsiteX3" fmla="*/ 1104900 w 4495800"/>
              <a:gd name="connsiteY3" fmla="*/ 1542213 h 2326098"/>
              <a:gd name="connsiteX4" fmla="*/ 1381125 w 4495800"/>
              <a:gd name="connsiteY4" fmla="*/ 2189913 h 2326098"/>
              <a:gd name="connsiteX5" fmla="*/ 1552575 w 4495800"/>
              <a:gd name="connsiteY5" fmla="*/ 2085138 h 2326098"/>
              <a:gd name="connsiteX6" fmla="*/ 1685925 w 4495800"/>
              <a:gd name="connsiteY6" fmla="*/ 2094663 h 2326098"/>
              <a:gd name="connsiteX7" fmla="*/ 1819275 w 4495800"/>
              <a:gd name="connsiteY7" fmla="*/ 2180388 h 2326098"/>
              <a:gd name="connsiteX8" fmla="*/ 1971675 w 4495800"/>
              <a:gd name="connsiteY8" fmla="*/ 2323263 h 2326098"/>
              <a:gd name="connsiteX9" fmla="*/ 2314575 w 4495800"/>
              <a:gd name="connsiteY9" fmla="*/ 2237538 h 2326098"/>
              <a:gd name="connsiteX10" fmla="*/ 2647950 w 4495800"/>
              <a:gd name="connsiteY10" fmla="*/ 1818438 h 2326098"/>
              <a:gd name="connsiteX11" fmla="*/ 2933700 w 4495800"/>
              <a:gd name="connsiteY11" fmla="*/ 1808913 h 2326098"/>
              <a:gd name="connsiteX12" fmla="*/ 3362325 w 4495800"/>
              <a:gd name="connsiteY12" fmla="*/ 1589838 h 2326098"/>
              <a:gd name="connsiteX13" fmla="*/ 3705225 w 4495800"/>
              <a:gd name="connsiteY13" fmla="*/ 1646988 h 2326098"/>
              <a:gd name="connsiteX14" fmla="*/ 4076700 w 4495800"/>
              <a:gd name="connsiteY14" fmla="*/ 37263 h 2326098"/>
              <a:gd name="connsiteX15" fmla="*/ 4495800 w 4495800"/>
              <a:gd name="connsiteY15" fmla="*/ 1608888 h 2326098"/>
              <a:gd name="connsiteX0" fmla="*/ 0 w 4491990"/>
              <a:gd name="connsiteY0" fmla="*/ 1597458 h 2326098"/>
              <a:gd name="connsiteX1" fmla="*/ 156210 w 4491990"/>
              <a:gd name="connsiteY1" fmla="*/ 2109903 h 2326098"/>
              <a:gd name="connsiteX2" fmla="*/ 691515 w 4491990"/>
              <a:gd name="connsiteY2" fmla="*/ 1237413 h 2326098"/>
              <a:gd name="connsiteX3" fmla="*/ 1101090 w 4491990"/>
              <a:gd name="connsiteY3" fmla="*/ 1542213 h 2326098"/>
              <a:gd name="connsiteX4" fmla="*/ 1377315 w 4491990"/>
              <a:gd name="connsiteY4" fmla="*/ 2189913 h 2326098"/>
              <a:gd name="connsiteX5" fmla="*/ 1548765 w 4491990"/>
              <a:gd name="connsiteY5" fmla="*/ 2085138 h 2326098"/>
              <a:gd name="connsiteX6" fmla="*/ 1682115 w 4491990"/>
              <a:gd name="connsiteY6" fmla="*/ 2094663 h 2326098"/>
              <a:gd name="connsiteX7" fmla="*/ 1815465 w 4491990"/>
              <a:gd name="connsiteY7" fmla="*/ 2180388 h 2326098"/>
              <a:gd name="connsiteX8" fmla="*/ 1967865 w 4491990"/>
              <a:gd name="connsiteY8" fmla="*/ 2323263 h 2326098"/>
              <a:gd name="connsiteX9" fmla="*/ 2310765 w 4491990"/>
              <a:gd name="connsiteY9" fmla="*/ 2237538 h 2326098"/>
              <a:gd name="connsiteX10" fmla="*/ 2644140 w 4491990"/>
              <a:gd name="connsiteY10" fmla="*/ 1818438 h 2326098"/>
              <a:gd name="connsiteX11" fmla="*/ 2929890 w 4491990"/>
              <a:gd name="connsiteY11" fmla="*/ 1808913 h 2326098"/>
              <a:gd name="connsiteX12" fmla="*/ 3358515 w 4491990"/>
              <a:gd name="connsiteY12" fmla="*/ 1589838 h 2326098"/>
              <a:gd name="connsiteX13" fmla="*/ 3701415 w 4491990"/>
              <a:gd name="connsiteY13" fmla="*/ 1646988 h 2326098"/>
              <a:gd name="connsiteX14" fmla="*/ 4072890 w 4491990"/>
              <a:gd name="connsiteY14" fmla="*/ 37263 h 2326098"/>
              <a:gd name="connsiteX15" fmla="*/ 4491990 w 4491990"/>
              <a:gd name="connsiteY15" fmla="*/ 1608888 h 2326098"/>
              <a:gd name="connsiteX0" fmla="*/ 0 w 4461510"/>
              <a:gd name="connsiteY0" fmla="*/ 1597523 h 2326163"/>
              <a:gd name="connsiteX1" fmla="*/ 156210 w 4461510"/>
              <a:gd name="connsiteY1" fmla="*/ 2109968 h 2326163"/>
              <a:gd name="connsiteX2" fmla="*/ 691515 w 4461510"/>
              <a:gd name="connsiteY2" fmla="*/ 1237478 h 2326163"/>
              <a:gd name="connsiteX3" fmla="*/ 1101090 w 4461510"/>
              <a:gd name="connsiteY3" fmla="*/ 1542278 h 2326163"/>
              <a:gd name="connsiteX4" fmla="*/ 1377315 w 4461510"/>
              <a:gd name="connsiteY4" fmla="*/ 2189978 h 2326163"/>
              <a:gd name="connsiteX5" fmla="*/ 1548765 w 4461510"/>
              <a:gd name="connsiteY5" fmla="*/ 2085203 h 2326163"/>
              <a:gd name="connsiteX6" fmla="*/ 1682115 w 4461510"/>
              <a:gd name="connsiteY6" fmla="*/ 2094728 h 2326163"/>
              <a:gd name="connsiteX7" fmla="*/ 1815465 w 4461510"/>
              <a:gd name="connsiteY7" fmla="*/ 2180453 h 2326163"/>
              <a:gd name="connsiteX8" fmla="*/ 1967865 w 4461510"/>
              <a:gd name="connsiteY8" fmla="*/ 2323328 h 2326163"/>
              <a:gd name="connsiteX9" fmla="*/ 2310765 w 4461510"/>
              <a:gd name="connsiteY9" fmla="*/ 2237603 h 2326163"/>
              <a:gd name="connsiteX10" fmla="*/ 2644140 w 4461510"/>
              <a:gd name="connsiteY10" fmla="*/ 1818503 h 2326163"/>
              <a:gd name="connsiteX11" fmla="*/ 2929890 w 4461510"/>
              <a:gd name="connsiteY11" fmla="*/ 1808978 h 2326163"/>
              <a:gd name="connsiteX12" fmla="*/ 3358515 w 4461510"/>
              <a:gd name="connsiteY12" fmla="*/ 1589903 h 2326163"/>
              <a:gd name="connsiteX13" fmla="*/ 3701415 w 4461510"/>
              <a:gd name="connsiteY13" fmla="*/ 1647053 h 2326163"/>
              <a:gd name="connsiteX14" fmla="*/ 4072890 w 4461510"/>
              <a:gd name="connsiteY14" fmla="*/ 37328 h 2326163"/>
              <a:gd name="connsiteX15" fmla="*/ 4461510 w 4461510"/>
              <a:gd name="connsiteY15" fmla="*/ 1605143 h 2326163"/>
              <a:gd name="connsiteX0" fmla="*/ 0 w 4442460"/>
              <a:gd name="connsiteY0" fmla="*/ 1685153 h 2326163"/>
              <a:gd name="connsiteX1" fmla="*/ 137160 w 4442460"/>
              <a:gd name="connsiteY1" fmla="*/ 2109968 h 2326163"/>
              <a:gd name="connsiteX2" fmla="*/ 672465 w 4442460"/>
              <a:gd name="connsiteY2" fmla="*/ 1237478 h 2326163"/>
              <a:gd name="connsiteX3" fmla="*/ 1082040 w 4442460"/>
              <a:gd name="connsiteY3" fmla="*/ 1542278 h 2326163"/>
              <a:gd name="connsiteX4" fmla="*/ 1358265 w 4442460"/>
              <a:gd name="connsiteY4" fmla="*/ 2189978 h 2326163"/>
              <a:gd name="connsiteX5" fmla="*/ 1529715 w 4442460"/>
              <a:gd name="connsiteY5" fmla="*/ 2085203 h 2326163"/>
              <a:gd name="connsiteX6" fmla="*/ 1663065 w 4442460"/>
              <a:gd name="connsiteY6" fmla="*/ 2094728 h 2326163"/>
              <a:gd name="connsiteX7" fmla="*/ 1796415 w 4442460"/>
              <a:gd name="connsiteY7" fmla="*/ 2180453 h 2326163"/>
              <a:gd name="connsiteX8" fmla="*/ 1948815 w 4442460"/>
              <a:gd name="connsiteY8" fmla="*/ 2323328 h 2326163"/>
              <a:gd name="connsiteX9" fmla="*/ 2291715 w 4442460"/>
              <a:gd name="connsiteY9" fmla="*/ 2237603 h 2326163"/>
              <a:gd name="connsiteX10" fmla="*/ 2625090 w 4442460"/>
              <a:gd name="connsiteY10" fmla="*/ 1818503 h 2326163"/>
              <a:gd name="connsiteX11" fmla="*/ 2910840 w 4442460"/>
              <a:gd name="connsiteY11" fmla="*/ 1808978 h 2326163"/>
              <a:gd name="connsiteX12" fmla="*/ 3339465 w 4442460"/>
              <a:gd name="connsiteY12" fmla="*/ 1589903 h 2326163"/>
              <a:gd name="connsiteX13" fmla="*/ 3682365 w 4442460"/>
              <a:gd name="connsiteY13" fmla="*/ 1647053 h 2326163"/>
              <a:gd name="connsiteX14" fmla="*/ 4053840 w 4442460"/>
              <a:gd name="connsiteY14" fmla="*/ 37328 h 2326163"/>
              <a:gd name="connsiteX15" fmla="*/ 4442460 w 4442460"/>
              <a:gd name="connsiteY15" fmla="*/ 1605143 h 2326163"/>
              <a:gd name="connsiteX0" fmla="*/ 0 w 4461510"/>
              <a:gd name="connsiteY0" fmla="*/ 1677533 h 2326163"/>
              <a:gd name="connsiteX1" fmla="*/ 156210 w 4461510"/>
              <a:gd name="connsiteY1" fmla="*/ 2109968 h 2326163"/>
              <a:gd name="connsiteX2" fmla="*/ 691515 w 4461510"/>
              <a:gd name="connsiteY2" fmla="*/ 1237478 h 2326163"/>
              <a:gd name="connsiteX3" fmla="*/ 1101090 w 4461510"/>
              <a:gd name="connsiteY3" fmla="*/ 1542278 h 2326163"/>
              <a:gd name="connsiteX4" fmla="*/ 1377315 w 4461510"/>
              <a:gd name="connsiteY4" fmla="*/ 2189978 h 2326163"/>
              <a:gd name="connsiteX5" fmla="*/ 1548765 w 4461510"/>
              <a:gd name="connsiteY5" fmla="*/ 2085203 h 2326163"/>
              <a:gd name="connsiteX6" fmla="*/ 1682115 w 4461510"/>
              <a:gd name="connsiteY6" fmla="*/ 2094728 h 2326163"/>
              <a:gd name="connsiteX7" fmla="*/ 1815465 w 4461510"/>
              <a:gd name="connsiteY7" fmla="*/ 2180453 h 2326163"/>
              <a:gd name="connsiteX8" fmla="*/ 1967865 w 4461510"/>
              <a:gd name="connsiteY8" fmla="*/ 2323328 h 2326163"/>
              <a:gd name="connsiteX9" fmla="*/ 2310765 w 4461510"/>
              <a:gd name="connsiteY9" fmla="*/ 2237603 h 2326163"/>
              <a:gd name="connsiteX10" fmla="*/ 2644140 w 4461510"/>
              <a:gd name="connsiteY10" fmla="*/ 1818503 h 2326163"/>
              <a:gd name="connsiteX11" fmla="*/ 2929890 w 4461510"/>
              <a:gd name="connsiteY11" fmla="*/ 1808978 h 2326163"/>
              <a:gd name="connsiteX12" fmla="*/ 3358515 w 4461510"/>
              <a:gd name="connsiteY12" fmla="*/ 1589903 h 2326163"/>
              <a:gd name="connsiteX13" fmla="*/ 3701415 w 4461510"/>
              <a:gd name="connsiteY13" fmla="*/ 1647053 h 2326163"/>
              <a:gd name="connsiteX14" fmla="*/ 4072890 w 4461510"/>
              <a:gd name="connsiteY14" fmla="*/ 37328 h 2326163"/>
              <a:gd name="connsiteX15" fmla="*/ 4461510 w 4461510"/>
              <a:gd name="connsiteY15" fmla="*/ 1605143 h 2326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61510" h="2326163">
                <a:moveTo>
                  <a:pt x="0" y="1677533"/>
                </a:moveTo>
                <a:cubicBezTo>
                  <a:pt x="70167" y="1767703"/>
                  <a:pt x="40958" y="2183310"/>
                  <a:pt x="156210" y="2109968"/>
                </a:cubicBezTo>
                <a:cubicBezTo>
                  <a:pt x="271462" y="2036626"/>
                  <a:pt x="534035" y="1332093"/>
                  <a:pt x="691515" y="1237478"/>
                </a:cubicBezTo>
                <a:cubicBezTo>
                  <a:pt x="848995" y="1142863"/>
                  <a:pt x="986790" y="1383528"/>
                  <a:pt x="1101090" y="1542278"/>
                </a:cubicBezTo>
                <a:cubicBezTo>
                  <a:pt x="1215390" y="1701028"/>
                  <a:pt x="1302703" y="2099491"/>
                  <a:pt x="1377315" y="2189978"/>
                </a:cubicBezTo>
                <a:cubicBezTo>
                  <a:pt x="1451927" y="2280465"/>
                  <a:pt x="1497965" y="2101078"/>
                  <a:pt x="1548765" y="2085203"/>
                </a:cubicBezTo>
                <a:cubicBezTo>
                  <a:pt x="1599565" y="2069328"/>
                  <a:pt x="1637665" y="2078853"/>
                  <a:pt x="1682115" y="2094728"/>
                </a:cubicBezTo>
                <a:cubicBezTo>
                  <a:pt x="1726565" y="2110603"/>
                  <a:pt x="1767840" y="2142353"/>
                  <a:pt x="1815465" y="2180453"/>
                </a:cubicBezTo>
                <a:cubicBezTo>
                  <a:pt x="1863090" y="2218553"/>
                  <a:pt x="1885315" y="2313803"/>
                  <a:pt x="1967865" y="2323328"/>
                </a:cubicBezTo>
                <a:cubicBezTo>
                  <a:pt x="2050415" y="2332853"/>
                  <a:pt x="2198053" y="2321740"/>
                  <a:pt x="2310765" y="2237603"/>
                </a:cubicBezTo>
                <a:cubicBezTo>
                  <a:pt x="2423477" y="2153466"/>
                  <a:pt x="2540952" y="1889941"/>
                  <a:pt x="2644140" y="1818503"/>
                </a:cubicBezTo>
                <a:cubicBezTo>
                  <a:pt x="2747328" y="1747065"/>
                  <a:pt x="2810828" y="1847078"/>
                  <a:pt x="2929890" y="1808978"/>
                </a:cubicBezTo>
                <a:cubicBezTo>
                  <a:pt x="3048952" y="1770878"/>
                  <a:pt x="3229928" y="1616890"/>
                  <a:pt x="3358515" y="1589903"/>
                </a:cubicBezTo>
                <a:cubicBezTo>
                  <a:pt x="3487103" y="1562915"/>
                  <a:pt x="3582353" y="1905816"/>
                  <a:pt x="3701415" y="1647053"/>
                </a:cubicBezTo>
                <a:cubicBezTo>
                  <a:pt x="3820478" y="1388291"/>
                  <a:pt x="3896678" y="367528"/>
                  <a:pt x="4072890" y="37328"/>
                </a:cubicBezTo>
                <a:cubicBezTo>
                  <a:pt x="4249102" y="-292872"/>
                  <a:pt x="4372610" y="1678168"/>
                  <a:pt x="4461510" y="160514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6537C8F-049A-7BBA-5571-3EC9CFFD15F1}"/>
                  </a:ext>
                </a:extLst>
              </p:cNvPr>
              <p:cNvSpPr txBox="1"/>
              <p:nvPr/>
            </p:nvSpPr>
            <p:spPr>
              <a:xfrm>
                <a:off x="4695822" y="3973832"/>
                <a:ext cx="414336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6537C8F-049A-7BBA-5571-3EC9CFFD1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822" y="3973832"/>
                <a:ext cx="414336" cy="277255"/>
              </a:xfrm>
              <a:prstGeom prst="rect">
                <a:avLst/>
              </a:prstGeom>
              <a:blipFill>
                <a:blip r:embed="rId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98D4BE6-8073-90DD-2D22-23F3B8AEF403}"/>
                  </a:ext>
                </a:extLst>
              </p:cNvPr>
              <p:cNvSpPr txBox="1"/>
              <p:nvPr/>
            </p:nvSpPr>
            <p:spPr>
              <a:xfrm>
                <a:off x="1593837" y="3962398"/>
                <a:ext cx="4143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98D4BE6-8073-90DD-2D22-23F3B8AEF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37" y="3962398"/>
                <a:ext cx="414336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04047C-B261-F2CC-F221-F27C67A21321}"/>
                  </a:ext>
                </a:extLst>
              </p:cNvPr>
              <p:cNvSpPr txBox="1"/>
              <p:nvPr/>
            </p:nvSpPr>
            <p:spPr>
              <a:xfrm>
                <a:off x="6066217" y="3971924"/>
                <a:ext cx="4143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804047C-B261-F2CC-F221-F27C67A21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217" y="3971924"/>
                <a:ext cx="414336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337A720-E440-25A8-D7A1-AEBA6F586A0E}"/>
                  </a:ext>
                </a:extLst>
              </p:cNvPr>
              <p:cNvSpPr txBox="1"/>
              <p:nvPr/>
            </p:nvSpPr>
            <p:spPr>
              <a:xfrm>
                <a:off x="4293392" y="2623525"/>
                <a:ext cx="414336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337A720-E440-25A8-D7A1-AEBA6F586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392" y="2623525"/>
                <a:ext cx="414336" cy="277255"/>
              </a:xfrm>
              <a:prstGeom prst="rect">
                <a:avLst/>
              </a:prstGeom>
              <a:blipFill>
                <a:blip r:embed="rId11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2F5FED1-E168-4FFF-39CB-0F40A0313BF0}"/>
                  </a:ext>
                </a:extLst>
              </p:cNvPr>
              <p:cNvSpPr txBox="1"/>
              <p:nvPr/>
            </p:nvSpPr>
            <p:spPr>
              <a:xfrm>
                <a:off x="2305050" y="2129964"/>
                <a:ext cx="4143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2F5FED1-E168-4FFF-39CB-0F40A0313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050" y="2129964"/>
                <a:ext cx="414336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14A49AB-41CC-609D-132F-809F78BDBA2C}"/>
                  </a:ext>
                </a:extLst>
              </p:cNvPr>
              <p:cNvSpPr txBox="1"/>
              <p:nvPr/>
            </p:nvSpPr>
            <p:spPr>
              <a:xfrm>
                <a:off x="5479276" y="891126"/>
                <a:ext cx="4143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14A49AB-41CC-609D-132F-809F78BDB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276" y="891126"/>
                <a:ext cx="414336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005EC4A1-CE46-F902-4AF2-826CF56C9BB8}"/>
              </a:ext>
            </a:extLst>
          </p:cNvPr>
          <p:cNvCxnSpPr>
            <a:cxnSpLocks/>
          </p:cNvCxnSpPr>
          <p:nvPr/>
        </p:nvCxnSpPr>
        <p:spPr>
          <a:xfrm>
            <a:off x="6162675" y="3924300"/>
            <a:ext cx="0" cy="12593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DBFA896-A720-EC2E-9BD1-E4FB34183950}"/>
              </a:ext>
            </a:extLst>
          </p:cNvPr>
          <p:cNvCxnSpPr>
            <a:cxnSpLocks/>
          </p:cNvCxnSpPr>
          <p:nvPr/>
        </p:nvCxnSpPr>
        <p:spPr>
          <a:xfrm>
            <a:off x="4989195" y="3926104"/>
            <a:ext cx="0" cy="12593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290B351F-373E-A625-6FAB-A78C872DE784}"/>
              </a:ext>
            </a:extLst>
          </p:cNvPr>
          <p:cNvCxnSpPr>
            <a:cxnSpLocks/>
          </p:cNvCxnSpPr>
          <p:nvPr/>
        </p:nvCxnSpPr>
        <p:spPr>
          <a:xfrm>
            <a:off x="4794885" y="3926104"/>
            <a:ext cx="0" cy="12593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734748D-B873-4B4B-A078-5E25649D4761}"/>
              </a:ext>
            </a:extLst>
          </p:cNvPr>
          <p:cNvCxnSpPr>
            <a:cxnSpLocks/>
          </p:cNvCxnSpPr>
          <p:nvPr/>
        </p:nvCxnSpPr>
        <p:spPr>
          <a:xfrm>
            <a:off x="4154805" y="3918484"/>
            <a:ext cx="0" cy="12593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2E5EA67-FEC3-94A0-471F-E33BB1B071B9}"/>
              </a:ext>
            </a:extLst>
          </p:cNvPr>
          <p:cNvCxnSpPr>
            <a:cxnSpLocks/>
          </p:cNvCxnSpPr>
          <p:nvPr/>
        </p:nvCxnSpPr>
        <p:spPr>
          <a:xfrm>
            <a:off x="3991927" y="3918484"/>
            <a:ext cx="0" cy="12593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2B46F96-4720-F4E6-D7A4-1DDFAACBF2F3}"/>
              </a:ext>
            </a:extLst>
          </p:cNvPr>
          <p:cNvCxnSpPr>
            <a:cxnSpLocks/>
          </p:cNvCxnSpPr>
          <p:nvPr/>
        </p:nvCxnSpPr>
        <p:spPr>
          <a:xfrm>
            <a:off x="3275647" y="3918483"/>
            <a:ext cx="0" cy="12593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685DE72-03BB-63E9-BFE1-798D61C7967B}"/>
              </a:ext>
            </a:extLst>
          </p:cNvPr>
          <p:cNvCxnSpPr>
            <a:cxnSpLocks/>
          </p:cNvCxnSpPr>
          <p:nvPr/>
        </p:nvCxnSpPr>
        <p:spPr>
          <a:xfrm>
            <a:off x="3092767" y="3918483"/>
            <a:ext cx="0" cy="12593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790CF79-9C6F-587E-4105-28241C612BCF}"/>
              </a:ext>
            </a:extLst>
          </p:cNvPr>
          <p:cNvCxnSpPr>
            <a:cxnSpLocks/>
          </p:cNvCxnSpPr>
          <p:nvPr/>
        </p:nvCxnSpPr>
        <p:spPr>
          <a:xfrm>
            <a:off x="1884997" y="3929912"/>
            <a:ext cx="0" cy="12593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1497D36-F51D-B9BF-EC12-D51E18FC881C}"/>
              </a:ext>
            </a:extLst>
          </p:cNvPr>
          <p:cNvGrpSpPr/>
          <p:nvPr/>
        </p:nvGrpSpPr>
        <p:grpSpPr>
          <a:xfrm>
            <a:off x="1771649" y="1148180"/>
            <a:ext cx="4505326" cy="2852315"/>
            <a:chOff x="1771649" y="1148180"/>
            <a:chExt cx="4505326" cy="2852315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C5C5CE44-EBE1-ABF7-3AC5-C25D1E659DDD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74" y="2407219"/>
              <a:ext cx="0" cy="1583754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076BF8D-F3FC-3AA4-1206-4483D35406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71649" y="2407219"/>
              <a:ext cx="1419225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436F4CB-806B-EAC3-289F-C5F40412F66B}"/>
                </a:ext>
              </a:extLst>
            </p:cNvPr>
            <p:cNvCxnSpPr>
              <a:cxnSpLocks/>
            </p:cNvCxnSpPr>
            <p:nvPr/>
          </p:nvCxnSpPr>
          <p:spPr>
            <a:xfrm>
              <a:off x="4075507" y="2886075"/>
              <a:ext cx="0" cy="111442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9B03C1D-90A0-86FC-4D3D-73E959428DB9}"/>
                </a:ext>
              </a:extLst>
            </p:cNvPr>
            <p:cNvCxnSpPr>
              <a:cxnSpLocks/>
            </p:cNvCxnSpPr>
            <p:nvPr/>
          </p:nvCxnSpPr>
          <p:spPr>
            <a:xfrm>
              <a:off x="6257924" y="1162050"/>
              <a:ext cx="0" cy="281939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A8928006-6917-DE3F-6F1A-0F274D8643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98018" y="3243683"/>
              <a:ext cx="877489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0363F412-1BAA-1790-8AE9-AC334CA6AE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5507" y="2891255"/>
              <a:ext cx="798908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CECE54C1-9FBE-3352-2992-A8925D7D59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5849" y="1148180"/>
              <a:ext cx="1381126" cy="0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A56CB206-B779-C3BF-7344-AA73785736D6}"/>
                </a:ext>
              </a:extLst>
            </p:cNvPr>
            <p:cNvCxnSpPr>
              <a:cxnSpLocks/>
            </p:cNvCxnSpPr>
            <p:nvPr/>
          </p:nvCxnSpPr>
          <p:spPr>
            <a:xfrm>
              <a:off x="4895849" y="1150821"/>
              <a:ext cx="0" cy="2819399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157AD3ED-E9A6-9D9C-37CA-D2B35E697F7F}"/>
                </a:ext>
              </a:extLst>
            </p:cNvPr>
            <p:cNvCxnSpPr>
              <a:cxnSpLocks/>
            </p:cNvCxnSpPr>
            <p:nvPr/>
          </p:nvCxnSpPr>
          <p:spPr>
            <a:xfrm>
              <a:off x="1784983" y="2416741"/>
              <a:ext cx="0" cy="1583754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2632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1B53C-2DD3-542D-6173-451D59D99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A6869A0-A3DC-A404-B5D1-2E7A2841B1D1}"/>
              </a:ext>
            </a:extLst>
          </p:cNvPr>
          <p:cNvCxnSpPr>
            <a:cxnSpLocks/>
          </p:cNvCxnSpPr>
          <p:nvPr/>
        </p:nvCxnSpPr>
        <p:spPr>
          <a:xfrm>
            <a:off x="628650" y="3990973"/>
            <a:ext cx="67151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8FE888B-06AB-653D-078E-4CCE476C177A}"/>
              </a:ext>
            </a:extLst>
          </p:cNvPr>
          <p:cNvCxnSpPr>
            <a:cxnSpLocks/>
          </p:cNvCxnSpPr>
          <p:nvPr/>
        </p:nvCxnSpPr>
        <p:spPr>
          <a:xfrm flipV="1">
            <a:off x="1285875" y="419100"/>
            <a:ext cx="0" cy="4171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C5220AA-0231-2D9B-99B8-22CD5B69C711}"/>
              </a:ext>
            </a:extLst>
          </p:cNvPr>
          <p:cNvCxnSpPr>
            <a:cxnSpLocks/>
          </p:cNvCxnSpPr>
          <p:nvPr/>
        </p:nvCxnSpPr>
        <p:spPr>
          <a:xfrm>
            <a:off x="3190874" y="3243683"/>
            <a:ext cx="0" cy="74729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1678188-34C7-D992-BC89-9F53EFF3C109}"/>
                  </a:ext>
                </a:extLst>
              </p:cNvPr>
              <p:cNvSpPr txBox="1"/>
              <p:nvPr/>
            </p:nvSpPr>
            <p:spPr>
              <a:xfrm>
                <a:off x="3879056" y="3965096"/>
                <a:ext cx="414336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1678188-34C7-D992-BC89-9F53EFF3C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056" y="3965096"/>
                <a:ext cx="414336" cy="277255"/>
              </a:xfrm>
              <a:prstGeom prst="rect">
                <a:avLst/>
              </a:prstGeom>
              <a:blipFill>
                <a:blip r:embed="rId2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30D874-05AF-DAAD-7C36-A79AFABBCA7D}"/>
                  </a:ext>
                </a:extLst>
              </p:cNvPr>
              <p:cNvSpPr txBox="1"/>
              <p:nvPr/>
            </p:nvSpPr>
            <p:spPr>
              <a:xfrm>
                <a:off x="3405186" y="2995847"/>
                <a:ext cx="414336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930D874-05AF-DAAD-7C36-A79AFABBC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186" y="2995847"/>
                <a:ext cx="414336" cy="277255"/>
              </a:xfrm>
              <a:prstGeom prst="rect">
                <a:avLst/>
              </a:prstGeom>
              <a:blipFill>
                <a:blip r:embed="rId3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CE7EFD-DA5C-1C3F-C22D-349FC47ED48D}"/>
                  </a:ext>
                </a:extLst>
              </p:cNvPr>
              <p:cNvSpPr txBox="1"/>
              <p:nvPr/>
            </p:nvSpPr>
            <p:spPr>
              <a:xfrm>
                <a:off x="7188214" y="3970220"/>
                <a:ext cx="3381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CE7EFD-DA5C-1C3F-C22D-349FC47ED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8214" y="3970220"/>
                <a:ext cx="338138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755D1A-71B5-2E04-A8AB-13D63ACB806F}"/>
                  </a:ext>
                </a:extLst>
              </p:cNvPr>
              <p:cNvSpPr txBox="1"/>
              <p:nvPr/>
            </p:nvSpPr>
            <p:spPr>
              <a:xfrm>
                <a:off x="988219" y="367040"/>
                <a:ext cx="3381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755D1A-71B5-2E04-A8AB-13D63ACB8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219" y="367040"/>
                <a:ext cx="338138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AAD6FC-01A6-7420-7107-13C08E7F992A}"/>
                  </a:ext>
                </a:extLst>
              </p:cNvPr>
              <p:cNvSpPr txBox="1"/>
              <p:nvPr/>
            </p:nvSpPr>
            <p:spPr>
              <a:xfrm>
                <a:off x="3487405" y="2536524"/>
                <a:ext cx="96204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1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1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100" b="0" i="1" dirty="0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11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1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1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AAD6FC-01A6-7420-7107-13C08E7F9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405" y="2536524"/>
                <a:ext cx="962043" cy="261610"/>
              </a:xfrm>
              <a:prstGeom prst="rect">
                <a:avLst/>
              </a:prstGeom>
              <a:blipFill>
                <a:blip r:embed="rId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2EED9B7-95EE-C367-FA02-6EF0736F1953}"/>
              </a:ext>
            </a:extLst>
          </p:cNvPr>
          <p:cNvCxnSpPr>
            <a:cxnSpLocks/>
          </p:cNvCxnSpPr>
          <p:nvPr/>
        </p:nvCxnSpPr>
        <p:spPr>
          <a:xfrm>
            <a:off x="4075507" y="3063240"/>
            <a:ext cx="0" cy="93725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F7A917A-C634-2AE0-7D17-5E22ED957B65}"/>
              </a:ext>
            </a:extLst>
          </p:cNvPr>
          <p:cNvCxnSpPr>
            <a:cxnSpLocks/>
          </p:cNvCxnSpPr>
          <p:nvPr/>
        </p:nvCxnSpPr>
        <p:spPr>
          <a:xfrm>
            <a:off x="4895849" y="2891255"/>
            <a:ext cx="0" cy="111876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1C63B7E-354A-611C-4B17-546060D5054A}"/>
              </a:ext>
            </a:extLst>
          </p:cNvPr>
          <p:cNvCxnSpPr>
            <a:cxnSpLocks/>
          </p:cNvCxnSpPr>
          <p:nvPr/>
        </p:nvCxnSpPr>
        <p:spPr>
          <a:xfrm flipH="1">
            <a:off x="3198018" y="3243683"/>
            <a:ext cx="793909" cy="0"/>
          </a:xfrm>
          <a:prstGeom prst="line">
            <a:avLst/>
          </a:prstGeom>
          <a:ln w="28575">
            <a:solidFill>
              <a:schemeClr val="accent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E8BFDA4-8EF3-75E0-52A9-3379914312C6}"/>
              </a:ext>
            </a:extLst>
          </p:cNvPr>
          <p:cNvCxnSpPr>
            <a:cxnSpLocks/>
          </p:cNvCxnSpPr>
          <p:nvPr/>
        </p:nvCxnSpPr>
        <p:spPr>
          <a:xfrm flipH="1">
            <a:off x="4154805" y="2891255"/>
            <a:ext cx="719610" cy="0"/>
          </a:xfrm>
          <a:prstGeom prst="line">
            <a:avLst/>
          </a:prstGeom>
          <a:ln w="28575">
            <a:solidFill>
              <a:schemeClr val="accent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628AD3-EB37-E8ED-A814-6A7024DC3F56}"/>
                  </a:ext>
                </a:extLst>
              </p:cNvPr>
              <p:cNvSpPr txBox="1"/>
              <p:nvPr/>
            </p:nvSpPr>
            <p:spPr>
              <a:xfrm>
                <a:off x="4293392" y="2623525"/>
                <a:ext cx="414336" cy="277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j</m:t>
                          </m:r>
                          <m:r>
                            <a:rPr lang="en-US" altLang="ko-KR" sz="1100" b="0" i="0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7628AD3-EB37-E8ED-A814-6A7024DC3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392" y="2623525"/>
                <a:ext cx="414336" cy="277255"/>
              </a:xfrm>
              <a:prstGeom prst="rect">
                <a:avLst/>
              </a:prstGeom>
              <a:blipFill>
                <a:blip r:embed="rId7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6BD6D7F-F288-A933-F775-8576C0A6560D}"/>
              </a:ext>
            </a:extLst>
          </p:cNvPr>
          <p:cNvCxnSpPr>
            <a:cxnSpLocks/>
          </p:cNvCxnSpPr>
          <p:nvPr/>
        </p:nvCxnSpPr>
        <p:spPr>
          <a:xfrm>
            <a:off x="4154805" y="2900780"/>
            <a:ext cx="0" cy="1143634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8BBAD2CA-8C59-7B65-DD75-E7045CE39D1A}"/>
              </a:ext>
            </a:extLst>
          </p:cNvPr>
          <p:cNvCxnSpPr>
            <a:cxnSpLocks/>
          </p:cNvCxnSpPr>
          <p:nvPr/>
        </p:nvCxnSpPr>
        <p:spPr>
          <a:xfrm>
            <a:off x="3991927" y="3243683"/>
            <a:ext cx="0" cy="800731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BF0F4CC-EC1A-E5C7-54AC-2908B3FEFB59}"/>
              </a:ext>
            </a:extLst>
          </p:cNvPr>
          <p:cNvCxnSpPr>
            <a:cxnSpLocks/>
          </p:cNvCxnSpPr>
          <p:nvPr/>
        </p:nvCxnSpPr>
        <p:spPr>
          <a:xfrm flipH="1">
            <a:off x="3991927" y="2900780"/>
            <a:ext cx="162878" cy="342903"/>
          </a:xfrm>
          <a:prstGeom prst="line">
            <a:avLst/>
          </a:prstGeom>
          <a:ln w="28575">
            <a:solidFill>
              <a:schemeClr val="accent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CF69570-C4FE-C87C-9BB8-7BA15517BCD9}"/>
              </a:ext>
            </a:extLst>
          </p:cNvPr>
          <p:cNvCxnSpPr>
            <a:cxnSpLocks/>
          </p:cNvCxnSpPr>
          <p:nvPr/>
        </p:nvCxnSpPr>
        <p:spPr>
          <a:xfrm>
            <a:off x="4154805" y="3918484"/>
            <a:ext cx="0" cy="12593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AB759C-0413-55CB-662C-9FBE5F6721A9}"/>
              </a:ext>
            </a:extLst>
          </p:cNvPr>
          <p:cNvCxnSpPr>
            <a:cxnSpLocks/>
          </p:cNvCxnSpPr>
          <p:nvPr/>
        </p:nvCxnSpPr>
        <p:spPr>
          <a:xfrm>
            <a:off x="3991927" y="3918484"/>
            <a:ext cx="0" cy="12593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E5FDA0-2522-49F8-A398-A9EC1DF10C4A}"/>
                  </a:ext>
                </a:extLst>
              </p:cNvPr>
              <p:cNvSpPr txBox="1"/>
              <p:nvPr/>
            </p:nvSpPr>
            <p:spPr>
              <a:xfrm>
                <a:off x="6185517" y="782962"/>
                <a:ext cx="75961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E5FDA0-2522-49F8-A398-A9EC1DF10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517" y="782962"/>
                <a:ext cx="759617" cy="261610"/>
              </a:xfrm>
              <a:prstGeom prst="rect">
                <a:avLst/>
              </a:prstGeom>
              <a:blipFill>
                <a:blip r:embed="rId8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46480997-C4AD-573B-4FE7-D36FE313F563}"/>
              </a:ext>
            </a:extLst>
          </p:cNvPr>
          <p:cNvSpPr/>
          <p:nvPr/>
        </p:nvSpPr>
        <p:spPr>
          <a:xfrm>
            <a:off x="1784989" y="1172347"/>
            <a:ext cx="4461510" cy="2326163"/>
          </a:xfrm>
          <a:custGeom>
            <a:avLst/>
            <a:gdLst>
              <a:gd name="connsiteX0" fmla="*/ 12729 w 5803929"/>
              <a:gd name="connsiteY0" fmla="*/ 3371850 h 3376699"/>
              <a:gd name="connsiteX1" fmla="*/ 146079 w 5803929"/>
              <a:gd name="connsiteY1" fmla="*/ 3171825 h 3376699"/>
              <a:gd name="connsiteX2" fmla="*/ 1050954 w 5803929"/>
              <a:gd name="connsiteY2" fmla="*/ 2038350 h 3376699"/>
              <a:gd name="connsiteX3" fmla="*/ 1736754 w 5803929"/>
              <a:gd name="connsiteY3" fmla="*/ 1571625 h 3376699"/>
              <a:gd name="connsiteX4" fmla="*/ 2146329 w 5803929"/>
              <a:gd name="connsiteY4" fmla="*/ 1876425 h 3376699"/>
              <a:gd name="connsiteX5" fmla="*/ 2422554 w 5803929"/>
              <a:gd name="connsiteY5" fmla="*/ 2524125 h 3376699"/>
              <a:gd name="connsiteX6" fmla="*/ 2594004 w 5803929"/>
              <a:gd name="connsiteY6" fmla="*/ 2419350 h 3376699"/>
              <a:gd name="connsiteX7" fmla="*/ 2727354 w 5803929"/>
              <a:gd name="connsiteY7" fmla="*/ 2428875 h 3376699"/>
              <a:gd name="connsiteX8" fmla="*/ 2860704 w 5803929"/>
              <a:gd name="connsiteY8" fmla="*/ 2514600 h 3376699"/>
              <a:gd name="connsiteX9" fmla="*/ 3013104 w 5803929"/>
              <a:gd name="connsiteY9" fmla="*/ 2657475 h 3376699"/>
              <a:gd name="connsiteX10" fmla="*/ 3356004 w 5803929"/>
              <a:gd name="connsiteY10" fmla="*/ 2571750 h 3376699"/>
              <a:gd name="connsiteX11" fmla="*/ 3689379 w 5803929"/>
              <a:gd name="connsiteY11" fmla="*/ 2152650 h 3376699"/>
              <a:gd name="connsiteX12" fmla="*/ 3975129 w 5803929"/>
              <a:gd name="connsiteY12" fmla="*/ 2143125 h 3376699"/>
              <a:gd name="connsiteX13" fmla="*/ 4403754 w 5803929"/>
              <a:gd name="connsiteY13" fmla="*/ 1924050 h 3376699"/>
              <a:gd name="connsiteX14" fmla="*/ 4746654 w 5803929"/>
              <a:gd name="connsiteY14" fmla="*/ 1981200 h 3376699"/>
              <a:gd name="connsiteX15" fmla="*/ 5270529 w 5803929"/>
              <a:gd name="connsiteY15" fmla="*/ 657225 h 3376699"/>
              <a:gd name="connsiteX16" fmla="*/ 5803929 w 5803929"/>
              <a:gd name="connsiteY16" fmla="*/ 0 h 3376699"/>
              <a:gd name="connsiteX0" fmla="*/ 12729 w 5899179"/>
              <a:gd name="connsiteY0" fmla="*/ 2754671 h 2759520"/>
              <a:gd name="connsiteX1" fmla="*/ 146079 w 5899179"/>
              <a:gd name="connsiteY1" fmla="*/ 2554646 h 2759520"/>
              <a:gd name="connsiteX2" fmla="*/ 1050954 w 5899179"/>
              <a:gd name="connsiteY2" fmla="*/ 1421171 h 2759520"/>
              <a:gd name="connsiteX3" fmla="*/ 1736754 w 5899179"/>
              <a:gd name="connsiteY3" fmla="*/ 954446 h 2759520"/>
              <a:gd name="connsiteX4" fmla="*/ 2146329 w 5899179"/>
              <a:gd name="connsiteY4" fmla="*/ 1259246 h 2759520"/>
              <a:gd name="connsiteX5" fmla="*/ 2422554 w 5899179"/>
              <a:gd name="connsiteY5" fmla="*/ 1906946 h 2759520"/>
              <a:gd name="connsiteX6" fmla="*/ 2594004 w 5899179"/>
              <a:gd name="connsiteY6" fmla="*/ 1802171 h 2759520"/>
              <a:gd name="connsiteX7" fmla="*/ 2727354 w 5899179"/>
              <a:gd name="connsiteY7" fmla="*/ 1811696 h 2759520"/>
              <a:gd name="connsiteX8" fmla="*/ 2860704 w 5899179"/>
              <a:gd name="connsiteY8" fmla="*/ 1897421 h 2759520"/>
              <a:gd name="connsiteX9" fmla="*/ 3013104 w 5899179"/>
              <a:gd name="connsiteY9" fmla="*/ 2040296 h 2759520"/>
              <a:gd name="connsiteX10" fmla="*/ 3356004 w 5899179"/>
              <a:gd name="connsiteY10" fmla="*/ 1954571 h 2759520"/>
              <a:gd name="connsiteX11" fmla="*/ 3689379 w 5899179"/>
              <a:gd name="connsiteY11" fmla="*/ 1535471 h 2759520"/>
              <a:gd name="connsiteX12" fmla="*/ 3975129 w 5899179"/>
              <a:gd name="connsiteY12" fmla="*/ 1525946 h 2759520"/>
              <a:gd name="connsiteX13" fmla="*/ 4403754 w 5899179"/>
              <a:gd name="connsiteY13" fmla="*/ 1306871 h 2759520"/>
              <a:gd name="connsiteX14" fmla="*/ 4746654 w 5899179"/>
              <a:gd name="connsiteY14" fmla="*/ 1364021 h 2759520"/>
              <a:gd name="connsiteX15" fmla="*/ 5270529 w 5899179"/>
              <a:gd name="connsiteY15" fmla="*/ 40046 h 2759520"/>
              <a:gd name="connsiteX16" fmla="*/ 5899179 w 5899179"/>
              <a:gd name="connsiteY16" fmla="*/ 1459271 h 2759520"/>
              <a:gd name="connsiteX0" fmla="*/ 12729 w 5899179"/>
              <a:gd name="connsiteY0" fmla="*/ 3195143 h 3199992"/>
              <a:gd name="connsiteX1" fmla="*/ 146079 w 5899179"/>
              <a:gd name="connsiteY1" fmla="*/ 2995118 h 3199992"/>
              <a:gd name="connsiteX2" fmla="*/ 1050954 w 5899179"/>
              <a:gd name="connsiteY2" fmla="*/ 1861643 h 3199992"/>
              <a:gd name="connsiteX3" fmla="*/ 1736754 w 5899179"/>
              <a:gd name="connsiteY3" fmla="*/ 1394918 h 3199992"/>
              <a:gd name="connsiteX4" fmla="*/ 2146329 w 5899179"/>
              <a:gd name="connsiteY4" fmla="*/ 1699718 h 3199992"/>
              <a:gd name="connsiteX5" fmla="*/ 2422554 w 5899179"/>
              <a:gd name="connsiteY5" fmla="*/ 2347418 h 3199992"/>
              <a:gd name="connsiteX6" fmla="*/ 2594004 w 5899179"/>
              <a:gd name="connsiteY6" fmla="*/ 2242643 h 3199992"/>
              <a:gd name="connsiteX7" fmla="*/ 2727354 w 5899179"/>
              <a:gd name="connsiteY7" fmla="*/ 2252168 h 3199992"/>
              <a:gd name="connsiteX8" fmla="*/ 2860704 w 5899179"/>
              <a:gd name="connsiteY8" fmla="*/ 2337893 h 3199992"/>
              <a:gd name="connsiteX9" fmla="*/ 3013104 w 5899179"/>
              <a:gd name="connsiteY9" fmla="*/ 2480768 h 3199992"/>
              <a:gd name="connsiteX10" fmla="*/ 3356004 w 5899179"/>
              <a:gd name="connsiteY10" fmla="*/ 2395043 h 3199992"/>
              <a:gd name="connsiteX11" fmla="*/ 3689379 w 5899179"/>
              <a:gd name="connsiteY11" fmla="*/ 1975943 h 3199992"/>
              <a:gd name="connsiteX12" fmla="*/ 3975129 w 5899179"/>
              <a:gd name="connsiteY12" fmla="*/ 1966418 h 3199992"/>
              <a:gd name="connsiteX13" fmla="*/ 4403754 w 5899179"/>
              <a:gd name="connsiteY13" fmla="*/ 1747343 h 3199992"/>
              <a:gd name="connsiteX14" fmla="*/ 4746654 w 5899179"/>
              <a:gd name="connsiteY14" fmla="*/ 1804493 h 3199992"/>
              <a:gd name="connsiteX15" fmla="*/ 5280054 w 5899179"/>
              <a:gd name="connsiteY15" fmla="*/ 32843 h 3199992"/>
              <a:gd name="connsiteX16" fmla="*/ 5899179 w 5899179"/>
              <a:gd name="connsiteY16" fmla="*/ 1899743 h 3199992"/>
              <a:gd name="connsiteX0" fmla="*/ 12729 w 5899179"/>
              <a:gd name="connsiteY0" fmla="*/ 3082425 h 3087274"/>
              <a:gd name="connsiteX1" fmla="*/ 146079 w 5899179"/>
              <a:gd name="connsiteY1" fmla="*/ 2882400 h 3087274"/>
              <a:gd name="connsiteX2" fmla="*/ 1050954 w 5899179"/>
              <a:gd name="connsiteY2" fmla="*/ 1748925 h 3087274"/>
              <a:gd name="connsiteX3" fmla="*/ 1736754 w 5899179"/>
              <a:gd name="connsiteY3" fmla="*/ 1282200 h 3087274"/>
              <a:gd name="connsiteX4" fmla="*/ 2146329 w 5899179"/>
              <a:gd name="connsiteY4" fmla="*/ 1587000 h 3087274"/>
              <a:gd name="connsiteX5" fmla="*/ 2422554 w 5899179"/>
              <a:gd name="connsiteY5" fmla="*/ 2234700 h 3087274"/>
              <a:gd name="connsiteX6" fmla="*/ 2594004 w 5899179"/>
              <a:gd name="connsiteY6" fmla="*/ 2129925 h 3087274"/>
              <a:gd name="connsiteX7" fmla="*/ 2727354 w 5899179"/>
              <a:gd name="connsiteY7" fmla="*/ 2139450 h 3087274"/>
              <a:gd name="connsiteX8" fmla="*/ 2860704 w 5899179"/>
              <a:gd name="connsiteY8" fmla="*/ 2225175 h 3087274"/>
              <a:gd name="connsiteX9" fmla="*/ 3013104 w 5899179"/>
              <a:gd name="connsiteY9" fmla="*/ 2368050 h 3087274"/>
              <a:gd name="connsiteX10" fmla="*/ 3356004 w 5899179"/>
              <a:gd name="connsiteY10" fmla="*/ 2282325 h 3087274"/>
              <a:gd name="connsiteX11" fmla="*/ 3689379 w 5899179"/>
              <a:gd name="connsiteY11" fmla="*/ 1863225 h 3087274"/>
              <a:gd name="connsiteX12" fmla="*/ 3975129 w 5899179"/>
              <a:gd name="connsiteY12" fmla="*/ 1853700 h 3087274"/>
              <a:gd name="connsiteX13" fmla="*/ 4403754 w 5899179"/>
              <a:gd name="connsiteY13" fmla="*/ 1634625 h 3087274"/>
              <a:gd name="connsiteX14" fmla="*/ 4746654 w 5899179"/>
              <a:gd name="connsiteY14" fmla="*/ 1691775 h 3087274"/>
              <a:gd name="connsiteX15" fmla="*/ 5184804 w 5899179"/>
              <a:gd name="connsiteY15" fmla="*/ 34425 h 3087274"/>
              <a:gd name="connsiteX16" fmla="*/ 5899179 w 5899179"/>
              <a:gd name="connsiteY16" fmla="*/ 1787025 h 3087274"/>
              <a:gd name="connsiteX0" fmla="*/ 12729 w 5899179"/>
              <a:gd name="connsiteY0" fmla="*/ 3035504 h 3040353"/>
              <a:gd name="connsiteX1" fmla="*/ 146079 w 5899179"/>
              <a:gd name="connsiteY1" fmla="*/ 2835479 h 3040353"/>
              <a:gd name="connsiteX2" fmla="*/ 1050954 w 5899179"/>
              <a:gd name="connsiteY2" fmla="*/ 1702004 h 3040353"/>
              <a:gd name="connsiteX3" fmla="*/ 1736754 w 5899179"/>
              <a:gd name="connsiteY3" fmla="*/ 1235279 h 3040353"/>
              <a:gd name="connsiteX4" fmla="*/ 2146329 w 5899179"/>
              <a:gd name="connsiteY4" fmla="*/ 1540079 h 3040353"/>
              <a:gd name="connsiteX5" fmla="*/ 2422554 w 5899179"/>
              <a:gd name="connsiteY5" fmla="*/ 2187779 h 3040353"/>
              <a:gd name="connsiteX6" fmla="*/ 2594004 w 5899179"/>
              <a:gd name="connsiteY6" fmla="*/ 2083004 h 3040353"/>
              <a:gd name="connsiteX7" fmla="*/ 2727354 w 5899179"/>
              <a:gd name="connsiteY7" fmla="*/ 2092529 h 3040353"/>
              <a:gd name="connsiteX8" fmla="*/ 2860704 w 5899179"/>
              <a:gd name="connsiteY8" fmla="*/ 2178254 h 3040353"/>
              <a:gd name="connsiteX9" fmla="*/ 3013104 w 5899179"/>
              <a:gd name="connsiteY9" fmla="*/ 2321129 h 3040353"/>
              <a:gd name="connsiteX10" fmla="*/ 3356004 w 5899179"/>
              <a:gd name="connsiteY10" fmla="*/ 2235404 h 3040353"/>
              <a:gd name="connsiteX11" fmla="*/ 3689379 w 5899179"/>
              <a:gd name="connsiteY11" fmla="*/ 1816304 h 3040353"/>
              <a:gd name="connsiteX12" fmla="*/ 3975129 w 5899179"/>
              <a:gd name="connsiteY12" fmla="*/ 1806779 h 3040353"/>
              <a:gd name="connsiteX13" fmla="*/ 4403754 w 5899179"/>
              <a:gd name="connsiteY13" fmla="*/ 1587704 h 3040353"/>
              <a:gd name="connsiteX14" fmla="*/ 4746654 w 5899179"/>
              <a:gd name="connsiteY14" fmla="*/ 1644854 h 3040353"/>
              <a:gd name="connsiteX15" fmla="*/ 5118129 w 5899179"/>
              <a:gd name="connsiteY15" fmla="*/ 35129 h 3040353"/>
              <a:gd name="connsiteX16" fmla="*/ 5899179 w 5899179"/>
              <a:gd name="connsiteY16" fmla="*/ 1740104 h 3040353"/>
              <a:gd name="connsiteX0" fmla="*/ 12729 w 5537229"/>
              <a:gd name="connsiteY0" fmla="*/ 3037638 h 3042487"/>
              <a:gd name="connsiteX1" fmla="*/ 146079 w 5537229"/>
              <a:gd name="connsiteY1" fmla="*/ 2837613 h 3042487"/>
              <a:gd name="connsiteX2" fmla="*/ 1050954 w 5537229"/>
              <a:gd name="connsiteY2" fmla="*/ 1704138 h 3042487"/>
              <a:gd name="connsiteX3" fmla="*/ 1736754 w 5537229"/>
              <a:gd name="connsiteY3" fmla="*/ 1237413 h 3042487"/>
              <a:gd name="connsiteX4" fmla="*/ 2146329 w 5537229"/>
              <a:gd name="connsiteY4" fmla="*/ 1542213 h 3042487"/>
              <a:gd name="connsiteX5" fmla="*/ 2422554 w 5537229"/>
              <a:gd name="connsiteY5" fmla="*/ 2189913 h 3042487"/>
              <a:gd name="connsiteX6" fmla="*/ 2594004 w 5537229"/>
              <a:gd name="connsiteY6" fmla="*/ 2085138 h 3042487"/>
              <a:gd name="connsiteX7" fmla="*/ 2727354 w 5537229"/>
              <a:gd name="connsiteY7" fmla="*/ 2094663 h 3042487"/>
              <a:gd name="connsiteX8" fmla="*/ 2860704 w 5537229"/>
              <a:gd name="connsiteY8" fmla="*/ 2180388 h 3042487"/>
              <a:gd name="connsiteX9" fmla="*/ 3013104 w 5537229"/>
              <a:gd name="connsiteY9" fmla="*/ 2323263 h 3042487"/>
              <a:gd name="connsiteX10" fmla="*/ 3356004 w 5537229"/>
              <a:gd name="connsiteY10" fmla="*/ 2237538 h 3042487"/>
              <a:gd name="connsiteX11" fmla="*/ 3689379 w 5537229"/>
              <a:gd name="connsiteY11" fmla="*/ 1818438 h 3042487"/>
              <a:gd name="connsiteX12" fmla="*/ 3975129 w 5537229"/>
              <a:gd name="connsiteY12" fmla="*/ 1808913 h 3042487"/>
              <a:gd name="connsiteX13" fmla="*/ 4403754 w 5537229"/>
              <a:gd name="connsiteY13" fmla="*/ 1589838 h 3042487"/>
              <a:gd name="connsiteX14" fmla="*/ 4746654 w 5537229"/>
              <a:gd name="connsiteY14" fmla="*/ 1646988 h 3042487"/>
              <a:gd name="connsiteX15" fmla="*/ 5118129 w 5537229"/>
              <a:gd name="connsiteY15" fmla="*/ 37263 h 3042487"/>
              <a:gd name="connsiteX16" fmla="*/ 5537229 w 5537229"/>
              <a:gd name="connsiteY16" fmla="*/ 1608888 h 3042487"/>
              <a:gd name="connsiteX0" fmla="*/ 0 w 5391150"/>
              <a:gd name="connsiteY0" fmla="*/ 2837613 h 2837613"/>
              <a:gd name="connsiteX1" fmla="*/ 904875 w 5391150"/>
              <a:gd name="connsiteY1" fmla="*/ 1704138 h 2837613"/>
              <a:gd name="connsiteX2" fmla="*/ 1590675 w 5391150"/>
              <a:gd name="connsiteY2" fmla="*/ 1237413 h 2837613"/>
              <a:gd name="connsiteX3" fmla="*/ 2000250 w 5391150"/>
              <a:gd name="connsiteY3" fmla="*/ 1542213 h 2837613"/>
              <a:gd name="connsiteX4" fmla="*/ 2276475 w 5391150"/>
              <a:gd name="connsiteY4" fmla="*/ 2189913 h 2837613"/>
              <a:gd name="connsiteX5" fmla="*/ 2447925 w 5391150"/>
              <a:gd name="connsiteY5" fmla="*/ 2085138 h 2837613"/>
              <a:gd name="connsiteX6" fmla="*/ 2581275 w 5391150"/>
              <a:gd name="connsiteY6" fmla="*/ 2094663 h 2837613"/>
              <a:gd name="connsiteX7" fmla="*/ 2714625 w 5391150"/>
              <a:gd name="connsiteY7" fmla="*/ 2180388 h 2837613"/>
              <a:gd name="connsiteX8" fmla="*/ 2867025 w 5391150"/>
              <a:gd name="connsiteY8" fmla="*/ 2323263 h 2837613"/>
              <a:gd name="connsiteX9" fmla="*/ 3209925 w 5391150"/>
              <a:gd name="connsiteY9" fmla="*/ 2237538 h 2837613"/>
              <a:gd name="connsiteX10" fmla="*/ 3543300 w 5391150"/>
              <a:gd name="connsiteY10" fmla="*/ 1818438 h 2837613"/>
              <a:gd name="connsiteX11" fmla="*/ 3829050 w 5391150"/>
              <a:gd name="connsiteY11" fmla="*/ 1808913 h 2837613"/>
              <a:gd name="connsiteX12" fmla="*/ 4257675 w 5391150"/>
              <a:gd name="connsiteY12" fmla="*/ 1589838 h 2837613"/>
              <a:gd name="connsiteX13" fmla="*/ 4600575 w 5391150"/>
              <a:gd name="connsiteY13" fmla="*/ 1646988 h 2837613"/>
              <a:gd name="connsiteX14" fmla="*/ 4972050 w 5391150"/>
              <a:gd name="connsiteY14" fmla="*/ 37263 h 2837613"/>
              <a:gd name="connsiteX15" fmla="*/ 5391150 w 5391150"/>
              <a:gd name="connsiteY15" fmla="*/ 1608888 h 2837613"/>
              <a:gd name="connsiteX0" fmla="*/ 0 w 4638675"/>
              <a:gd name="connsiteY0" fmla="*/ 1723188 h 2326098"/>
              <a:gd name="connsiteX1" fmla="*/ 152400 w 4638675"/>
              <a:gd name="connsiteY1" fmla="*/ 1704138 h 2326098"/>
              <a:gd name="connsiteX2" fmla="*/ 838200 w 4638675"/>
              <a:gd name="connsiteY2" fmla="*/ 1237413 h 2326098"/>
              <a:gd name="connsiteX3" fmla="*/ 1247775 w 4638675"/>
              <a:gd name="connsiteY3" fmla="*/ 1542213 h 2326098"/>
              <a:gd name="connsiteX4" fmla="*/ 1524000 w 4638675"/>
              <a:gd name="connsiteY4" fmla="*/ 2189913 h 2326098"/>
              <a:gd name="connsiteX5" fmla="*/ 1695450 w 4638675"/>
              <a:gd name="connsiteY5" fmla="*/ 2085138 h 2326098"/>
              <a:gd name="connsiteX6" fmla="*/ 1828800 w 4638675"/>
              <a:gd name="connsiteY6" fmla="*/ 2094663 h 2326098"/>
              <a:gd name="connsiteX7" fmla="*/ 1962150 w 4638675"/>
              <a:gd name="connsiteY7" fmla="*/ 2180388 h 2326098"/>
              <a:gd name="connsiteX8" fmla="*/ 2114550 w 4638675"/>
              <a:gd name="connsiteY8" fmla="*/ 2323263 h 2326098"/>
              <a:gd name="connsiteX9" fmla="*/ 2457450 w 4638675"/>
              <a:gd name="connsiteY9" fmla="*/ 2237538 h 2326098"/>
              <a:gd name="connsiteX10" fmla="*/ 2790825 w 4638675"/>
              <a:gd name="connsiteY10" fmla="*/ 1818438 h 2326098"/>
              <a:gd name="connsiteX11" fmla="*/ 3076575 w 4638675"/>
              <a:gd name="connsiteY11" fmla="*/ 1808913 h 2326098"/>
              <a:gd name="connsiteX12" fmla="*/ 3505200 w 4638675"/>
              <a:gd name="connsiteY12" fmla="*/ 1589838 h 2326098"/>
              <a:gd name="connsiteX13" fmla="*/ 3848100 w 4638675"/>
              <a:gd name="connsiteY13" fmla="*/ 1646988 h 2326098"/>
              <a:gd name="connsiteX14" fmla="*/ 4219575 w 4638675"/>
              <a:gd name="connsiteY14" fmla="*/ 37263 h 2326098"/>
              <a:gd name="connsiteX15" fmla="*/ 4638675 w 4638675"/>
              <a:gd name="connsiteY15" fmla="*/ 1608888 h 2326098"/>
              <a:gd name="connsiteX0" fmla="*/ 0 w 4638675"/>
              <a:gd name="connsiteY0" fmla="*/ 1723188 h 2326098"/>
              <a:gd name="connsiteX1" fmla="*/ 238125 w 4638675"/>
              <a:gd name="connsiteY1" fmla="*/ 1818438 h 2326098"/>
              <a:gd name="connsiteX2" fmla="*/ 838200 w 4638675"/>
              <a:gd name="connsiteY2" fmla="*/ 1237413 h 2326098"/>
              <a:gd name="connsiteX3" fmla="*/ 1247775 w 4638675"/>
              <a:gd name="connsiteY3" fmla="*/ 1542213 h 2326098"/>
              <a:gd name="connsiteX4" fmla="*/ 1524000 w 4638675"/>
              <a:gd name="connsiteY4" fmla="*/ 2189913 h 2326098"/>
              <a:gd name="connsiteX5" fmla="*/ 1695450 w 4638675"/>
              <a:gd name="connsiteY5" fmla="*/ 2085138 h 2326098"/>
              <a:gd name="connsiteX6" fmla="*/ 1828800 w 4638675"/>
              <a:gd name="connsiteY6" fmla="*/ 2094663 h 2326098"/>
              <a:gd name="connsiteX7" fmla="*/ 1962150 w 4638675"/>
              <a:gd name="connsiteY7" fmla="*/ 2180388 h 2326098"/>
              <a:gd name="connsiteX8" fmla="*/ 2114550 w 4638675"/>
              <a:gd name="connsiteY8" fmla="*/ 2323263 h 2326098"/>
              <a:gd name="connsiteX9" fmla="*/ 2457450 w 4638675"/>
              <a:gd name="connsiteY9" fmla="*/ 2237538 h 2326098"/>
              <a:gd name="connsiteX10" fmla="*/ 2790825 w 4638675"/>
              <a:gd name="connsiteY10" fmla="*/ 1818438 h 2326098"/>
              <a:gd name="connsiteX11" fmla="*/ 3076575 w 4638675"/>
              <a:gd name="connsiteY11" fmla="*/ 1808913 h 2326098"/>
              <a:gd name="connsiteX12" fmla="*/ 3505200 w 4638675"/>
              <a:gd name="connsiteY12" fmla="*/ 1589838 h 2326098"/>
              <a:gd name="connsiteX13" fmla="*/ 3848100 w 4638675"/>
              <a:gd name="connsiteY13" fmla="*/ 1646988 h 2326098"/>
              <a:gd name="connsiteX14" fmla="*/ 4219575 w 4638675"/>
              <a:gd name="connsiteY14" fmla="*/ 37263 h 2326098"/>
              <a:gd name="connsiteX15" fmla="*/ 4638675 w 4638675"/>
              <a:gd name="connsiteY15" fmla="*/ 1608888 h 2326098"/>
              <a:gd name="connsiteX0" fmla="*/ 0 w 4505325"/>
              <a:gd name="connsiteY0" fmla="*/ 1770813 h 2326098"/>
              <a:gd name="connsiteX1" fmla="*/ 104775 w 4505325"/>
              <a:gd name="connsiteY1" fmla="*/ 1818438 h 2326098"/>
              <a:gd name="connsiteX2" fmla="*/ 704850 w 4505325"/>
              <a:gd name="connsiteY2" fmla="*/ 1237413 h 2326098"/>
              <a:gd name="connsiteX3" fmla="*/ 1114425 w 4505325"/>
              <a:gd name="connsiteY3" fmla="*/ 1542213 h 2326098"/>
              <a:gd name="connsiteX4" fmla="*/ 1390650 w 4505325"/>
              <a:gd name="connsiteY4" fmla="*/ 2189913 h 2326098"/>
              <a:gd name="connsiteX5" fmla="*/ 1562100 w 4505325"/>
              <a:gd name="connsiteY5" fmla="*/ 2085138 h 2326098"/>
              <a:gd name="connsiteX6" fmla="*/ 1695450 w 4505325"/>
              <a:gd name="connsiteY6" fmla="*/ 2094663 h 2326098"/>
              <a:gd name="connsiteX7" fmla="*/ 1828800 w 4505325"/>
              <a:gd name="connsiteY7" fmla="*/ 2180388 h 2326098"/>
              <a:gd name="connsiteX8" fmla="*/ 1981200 w 4505325"/>
              <a:gd name="connsiteY8" fmla="*/ 2323263 h 2326098"/>
              <a:gd name="connsiteX9" fmla="*/ 2324100 w 4505325"/>
              <a:gd name="connsiteY9" fmla="*/ 2237538 h 2326098"/>
              <a:gd name="connsiteX10" fmla="*/ 2657475 w 4505325"/>
              <a:gd name="connsiteY10" fmla="*/ 1818438 h 2326098"/>
              <a:gd name="connsiteX11" fmla="*/ 2943225 w 4505325"/>
              <a:gd name="connsiteY11" fmla="*/ 1808913 h 2326098"/>
              <a:gd name="connsiteX12" fmla="*/ 3371850 w 4505325"/>
              <a:gd name="connsiteY12" fmla="*/ 1589838 h 2326098"/>
              <a:gd name="connsiteX13" fmla="*/ 3714750 w 4505325"/>
              <a:gd name="connsiteY13" fmla="*/ 1646988 h 2326098"/>
              <a:gd name="connsiteX14" fmla="*/ 4086225 w 4505325"/>
              <a:gd name="connsiteY14" fmla="*/ 37263 h 2326098"/>
              <a:gd name="connsiteX15" fmla="*/ 4505325 w 4505325"/>
              <a:gd name="connsiteY15" fmla="*/ 1608888 h 2326098"/>
              <a:gd name="connsiteX0" fmla="*/ 0 w 4505325"/>
              <a:gd name="connsiteY0" fmla="*/ 1770813 h 2326098"/>
              <a:gd name="connsiteX1" fmla="*/ 104775 w 4505325"/>
              <a:gd name="connsiteY1" fmla="*/ 1961313 h 2326098"/>
              <a:gd name="connsiteX2" fmla="*/ 704850 w 4505325"/>
              <a:gd name="connsiteY2" fmla="*/ 1237413 h 2326098"/>
              <a:gd name="connsiteX3" fmla="*/ 1114425 w 4505325"/>
              <a:gd name="connsiteY3" fmla="*/ 1542213 h 2326098"/>
              <a:gd name="connsiteX4" fmla="*/ 1390650 w 4505325"/>
              <a:gd name="connsiteY4" fmla="*/ 2189913 h 2326098"/>
              <a:gd name="connsiteX5" fmla="*/ 1562100 w 4505325"/>
              <a:gd name="connsiteY5" fmla="*/ 2085138 h 2326098"/>
              <a:gd name="connsiteX6" fmla="*/ 1695450 w 4505325"/>
              <a:gd name="connsiteY6" fmla="*/ 2094663 h 2326098"/>
              <a:gd name="connsiteX7" fmla="*/ 1828800 w 4505325"/>
              <a:gd name="connsiteY7" fmla="*/ 2180388 h 2326098"/>
              <a:gd name="connsiteX8" fmla="*/ 1981200 w 4505325"/>
              <a:gd name="connsiteY8" fmla="*/ 2323263 h 2326098"/>
              <a:gd name="connsiteX9" fmla="*/ 2324100 w 4505325"/>
              <a:gd name="connsiteY9" fmla="*/ 2237538 h 2326098"/>
              <a:gd name="connsiteX10" fmla="*/ 2657475 w 4505325"/>
              <a:gd name="connsiteY10" fmla="*/ 1818438 h 2326098"/>
              <a:gd name="connsiteX11" fmla="*/ 2943225 w 4505325"/>
              <a:gd name="connsiteY11" fmla="*/ 1808913 h 2326098"/>
              <a:gd name="connsiteX12" fmla="*/ 3371850 w 4505325"/>
              <a:gd name="connsiteY12" fmla="*/ 1589838 h 2326098"/>
              <a:gd name="connsiteX13" fmla="*/ 3714750 w 4505325"/>
              <a:gd name="connsiteY13" fmla="*/ 1646988 h 2326098"/>
              <a:gd name="connsiteX14" fmla="*/ 4086225 w 4505325"/>
              <a:gd name="connsiteY14" fmla="*/ 37263 h 2326098"/>
              <a:gd name="connsiteX15" fmla="*/ 4505325 w 4505325"/>
              <a:gd name="connsiteY15" fmla="*/ 1608888 h 2326098"/>
              <a:gd name="connsiteX0" fmla="*/ 0 w 4781550"/>
              <a:gd name="connsiteY0" fmla="*/ 1723188 h 2326098"/>
              <a:gd name="connsiteX1" fmla="*/ 381000 w 4781550"/>
              <a:gd name="connsiteY1" fmla="*/ 1961313 h 2326098"/>
              <a:gd name="connsiteX2" fmla="*/ 981075 w 4781550"/>
              <a:gd name="connsiteY2" fmla="*/ 1237413 h 2326098"/>
              <a:gd name="connsiteX3" fmla="*/ 1390650 w 4781550"/>
              <a:gd name="connsiteY3" fmla="*/ 1542213 h 2326098"/>
              <a:gd name="connsiteX4" fmla="*/ 1666875 w 4781550"/>
              <a:gd name="connsiteY4" fmla="*/ 2189913 h 2326098"/>
              <a:gd name="connsiteX5" fmla="*/ 1838325 w 4781550"/>
              <a:gd name="connsiteY5" fmla="*/ 2085138 h 2326098"/>
              <a:gd name="connsiteX6" fmla="*/ 1971675 w 4781550"/>
              <a:gd name="connsiteY6" fmla="*/ 2094663 h 2326098"/>
              <a:gd name="connsiteX7" fmla="*/ 2105025 w 4781550"/>
              <a:gd name="connsiteY7" fmla="*/ 2180388 h 2326098"/>
              <a:gd name="connsiteX8" fmla="*/ 2257425 w 4781550"/>
              <a:gd name="connsiteY8" fmla="*/ 2323263 h 2326098"/>
              <a:gd name="connsiteX9" fmla="*/ 2600325 w 4781550"/>
              <a:gd name="connsiteY9" fmla="*/ 2237538 h 2326098"/>
              <a:gd name="connsiteX10" fmla="*/ 2933700 w 4781550"/>
              <a:gd name="connsiteY10" fmla="*/ 1818438 h 2326098"/>
              <a:gd name="connsiteX11" fmla="*/ 3219450 w 4781550"/>
              <a:gd name="connsiteY11" fmla="*/ 1808913 h 2326098"/>
              <a:gd name="connsiteX12" fmla="*/ 3648075 w 4781550"/>
              <a:gd name="connsiteY12" fmla="*/ 1589838 h 2326098"/>
              <a:gd name="connsiteX13" fmla="*/ 3990975 w 4781550"/>
              <a:gd name="connsiteY13" fmla="*/ 1646988 h 2326098"/>
              <a:gd name="connsiteX14" fmla="*/ 4362450 w 4781550"/>
              <a:gd name="connsiteY14" fmla="*/ 37263 h 2326098"/>
              <a:gd name="connsiteX15" fmla="*/ 4781550 w 4781550"/>
              <a:gd name="connsiteY15" fmla="*/ 1608888 h 2326098"/>
              <a:gd name="connsiteX0" fmla="*/ 0 w 4781550"/>
              <a:gd name="connsiteY0" fmla="*/ 1723188 h 2326098"/>
              <a:gd name="connsiteX1" fmla="*/ 381000 w 4781550"/>
              <a:gd name="connsiteY1" fmla="*/ 1961313 h 2326098"/>
              <a:gd name="connsiteX2" fmla="*/ 981075 w 4781550"/>
              <a:gd name="connsiteY2" fmla="*/ 1237413 h 2326098"/>
              <a:gd name="connsiteX3" fmla="*/ 1390650 w 4781550"/>
              <a:gd name="connsiteY3" fmla="*/ 1542213 h 2326098"/>
              <a:gd name="connsiteX4" fmla="*/ 1666875 w 4781550"/>
              <a:gd name="connsiteY4" fmla="*/ 2189913 h 2326098"/>
              <a:gd name="connsiteX5" fmla="*/ 1838325 w 4781550"/>
              <a:gd name="connsiteY5" fmla="*/ 2085138 h 2326098"/>
              <a:gd name="connsiteX6" fmla="*/ 1971675 w 4781550"/>
              <a:gd name="connsiteY6" fmla="*/ 2094663 h 2326098"/>
              <a:gd name="connsiteX7" fmla="*/ 2105025 w 4781550"/>
              <a:gd name="connsiteY7" fmla="*/ 2180388 h 2326098"/>
              <a:gd name="connsiteX8" fmla="*/ 2257425 w 4781550"/>
              <a:gd name="connsiteY8" fmla="*/ 2323263 h 2326098"/>
              <a:gd name="connsiteX9" fmla="*/ 2600325 w 4781550"/>
              <a:gd name="connsiteY9" fmla="*/ 2237538 h 2326098"/>
              <a:gd name="connsiteX10" fmla="*/ 2933700 w 4781550"/>
              <a:gd name="connsiteY10" fmla="*/ 1818438 h 2326098"/>
              <a:gd name="connsiteX11" fmla="*/ 3219450 w 4781550"/>
              <a:gd name="connsiteY11" fmla="*/ 1808913 h 2326098"/>
              <a:gd name="connsiteX12" fmla="*/ 3648075 w 4781550"/>
              <a:gd name="connsiteY12" fmla="*/ 1589838 h 2326098"/>
              <a:gd name="connsiteX13" fmla="*/ 3990975 w 4781550"/>
              <a:gd name="connsiteY13" fmla="*/ 1646988 h 2326098"/>
              <a:gd name="connsiteX14" fmla="*/ 4362450 w 4781550"/>
              <a:gd name="connsiteY14" fmla="*/ 37263 h 2326098"/>
              <a:gd name="connsiteX15" fmla="*/ 4781550 w 4781550"/>
              <a:gd name="connsiteY15" fmla="*/ 1608888 h 2326098"/>
              <a:gd name="connsiteX0" fmla="*/ 0 w 4781550"/>
              <a:gd name="connsiteY0" fmla="*/ 1723188 h 2326098"/>
              <a:gd name="connsiteX1" fmla="*/ 381000 w 4781550"/>
              <a:gd name="connsiteY1" fmla="*/ 1961313 h 2326098"/>
              <a:gd name="connsiteX2" fmla="*/ 981075 w 4781550"/>
              <a:gd name="connsiteY2" fmla="*/ 1237413 h 2326098"/>
              <a:gd name="connsiteX3" fmla="*/ 1390650 w 4781550"/>
              <a:gd name="connsiteY3" fmla="*/ 1542213 h 2326098"/>
              <a:gd name="connsiteX4" fmla="*/ 1666875 w 4781550"/>
              <a:gd name="connsiteY4" fmla="*/ 2189913 h 2326098"/>
              <a:gd name="connsiteX5" fmla="*/ 1838325 w 4781550"/>
              <a:gd name="connsiteY5" fmla="*/ 2085138 h 2326098"/>
              <a:gd name="connsiteX6" fmla="*/ 1971675 w 4781550"/>
              <a:gd name="connsiteY6" fmla="*/ 2094663 h 2326098"/>
              <a:gd name="connsiteX7" fmla="*/ 2105025 w 4781550"/>
              <a:gd name="connsiteY7" fmla="*/ 2180388 h 2326098"/>
              <a:gd name="connsiteX8" fmla="*/ 2257425 w 4781550"/>
              <a:gd name="connsiteY8" fmla="*/ 2323263 h 2326098"/>
              <a:gd name="connsiteX9" fmla="*/ 2600325 w 4781550"/>
              <a:gd name="connsiteY9" fmla="*/ 2237538 h 2326098"/>
              <a:gd name="connsiteX10" fmla="*/ 2933700 w 4781550"/>
              <a:gd name="connsiteY10" fmla="*/ 1818438 h 2326098"/>
              <a:gd name="connsiteX11" fmla="*/ 3219450 w 4781550"/>
              <a:gd name="connsiteY11" fmla="*/ 1808913 h 2326098"/>
              <a:gd name="connsiteX12" fmla="*/ 3648075 w 4781550"/>
              <a:gd name="connsiteY12" fmla="*/ 1589838 h 2326098"/>
              <a:gd name="connsiteX13" fmla="*/ 3990975 w 4781550"/>
              <a:gd name="connsiteY13" fmla="*/ 1646988 h 2326098"/>
              <a:gd name="connsiteX14" fmla="*/ 4362450 w 4781550"/>
              <a:gd name="connsiteY14" fmla="*/ 37263 h 2326098"/>
              <a:gd name="connsiteX15" fmla="*/ 4781550 w 4781550"/>
              <a:gd name="connsiteY15" fmla="*/ 1608888 h 2326098"/>
              <a:gd name="connsiteX0" fmla="*/ 0 w 4486275"/>
              <a:gd name="connsiteY0" fmla="*/ 1808913 h 2326098"/>
              <a:gd name="connsiteX1" fmla="*/ 85725 w 4486275"/>
              <a:gd name="connsiteY1" fmla="*/ 1961313 h 2326098"/>
              <a:gd name="connsiteX2" fmla="*/ 685800 w 4486275"/>
              <a:gd name="connsiteY2" fmla="*/ 1237413 h 2326098"/>
              <a:gd name="connsiteX3" fmla="*/ 1095375 w 4486275"/>
              <a:gd name="connsiteY3" fmla="*/ 1542213 h 2326098"/>
              <a:gd name="connsiteX4" fmla="*/ 1371600 w 4486275"/>
              <a:gd name="connsiteY4" fmla="*/ 2189913 h 2326098"/>
              <a:gd name="connsiteX5" fmla="*/ 1543050 w 4486275"/>
              <a:gd name="connsiteY5" fmla="*/ 2085138 h 2326098"/>
              <a:gd name="connsiteX6" fmla="*/ 1676400 w 4486275"/>
              <a:gd name="connsiteY6" fmla="*/ 2094663 h 2326098"/>
              <a:gd name="connsiteX7" fmla="*/ 1809750 w 4486275"/>
              <a:gd name="connsiteY7" fmla="*/ 2180388 h 2326098"/>
              <a:gd name="connsiteX8" fmla="*/ 1962150 w 4486275"/>
              <a:gd name="connsiteY8" fmla="*/ 2323263 h 2326098"/>
              <a:gd name="connsiteX9" fmla="*/ 2305050 w 4486275"/>
              <a:gd name="connsiteY9" fmla="*/ 2237538 h 2326098"/>
              <a:gd name="connsiteX10" fmla="*/ 2638425 w 4486275"/>
              <a:gd name="connsiteY10" fmla="*/ 1818438 h 2326098"/>
              <a:gd name="connsiteX11" fmla="*/ 2924175 w 4486275"/>
              <a:gd name="connsiteY11" fmla="*/ 1808913 h 2326098"/>
              <a:gd name="connsiteX12" fmla="*/ 3352800 w 4486275"/>
              <a:gd name="connsiteY12" fmla="*/ 1589838 h 2326098"/>
              <a:gd name="connsiteX13" fmla="*/ 3695700 w 4486275"/>
              <a:gd name="connsiteY13" fmla="*/ 1646988 h 2326098"/>
              <a:gd name="connsiteX14" fmla="*/ 4067175 w 4486275"/>
              <a:gd name="connsiteY14" fmla="*/ 37263 h 2326098"/>
              <a:gd name="connsiteX15" fmla="*/ 4486275 w 4486275"/>
              <a:gd name="connsiteY15" fmla="*/ 1608888 h 2326098"/>
              <a:gd name="connsiteX0" fmla="*/ 0 w 4486275"/>
              <a:gd name="connsiteY0" fmla="*/ 1808913 h 2326098"/>
              <a:gd name="connsiteX1" fmla="*/ 85725 w 4486275"/>
              <a:gd name="connsiteY1" fmla="*/ 1961313 h 2326098"/>
              <a:gd name="connsiteX2" fmla="*/ 685800 w 4486275"/>
              <a:gd name="connsiteY2" fmla="*/ 1237413 h 2326098"/>
              <a:gd name="connsiteX3" fmla="*/ 1095375 w 4486275"/>
              <a:gd name="connsiteY3" fmla="*/ 1542213 h 2326098"/>
              <a:gd name="connsiteX4" fmla="*/ 1371600 w 4486275"/>
              <a:gd name="connsiteY4" fmla="*/ 2189913 h 2326098"/>
              <a:gd name="connsiteX5" fmla="*/ 1543050 w 4486275"/>
              <a:gd name="connsiteY5" fmla="*/ 2085138 h 2326098"/>
              <a:gd name="connsiteX6" fmla="*/ 1676400 w 4486275"/>
              <a:gd name="connsiteY6" fmla="*/ 2094663 h 2326098"/>
              <a:gd name="connsiteX7" fmla="*/ 1809750 w 4486275"/>
              <a:gd name="connsiteY7" fmla="*/ 2180388 h 2326098"/>
              <a:gd name="connsiteX8" fmla="*/ 1962150 w 4486275"/>
              <a:gd name="connsiteY8" fmla="*/ 2323263 h 2326098"/>
              <a:gd name="connsiteX9" fmla="*/ 2305050 w 4486275"/>
              <a:gd name="connsiteY9" fmla="*/ 2237538 h 2326098"/>
              <a:gd name="connsiteX10" fmla="*/ 2638425 w 4486275"/>
              <a:gd name="connsiteY10" fmla="*/ 1818438 h 2326098"/>
              <a:gd name="connsiteX11" fmla="*/ 2924175 w 4486275"/>
              <a:gd name="connsiteY11" fmla="*/ 1808913 h 2326098"/>
              <a:gd name="connsiteX12" fmla="*/ 3352800 w 4486275"/>
              <a:gd name="connsiteY12" fmla="*/ 1589838 h 2326098"/>
              <a:gd name="connsiteX13" fmla="*/ 3695700 w 4486275"/>
              <a:gd name="connsiteY13" fmla="*/ 1646988 h 2326098"/>
              <a:gd name="connsiteX14" fmla="*/ 4067175 w 4486275"/>
              <a:gd name="connsiteY14" fmla="*/ 37263 h 2326098"/>
              <a:gd name="connsiteX15" fmla="*/ 4486275 w 4486275"/>
              <a:gd name="connsiteY15" fmla="*/ 1608888 h 2326098"/>
              <a:gd name="connsiteX0" fmla="*/ 0 w 4486275"/>
              <a:gd name="connsiteY0" fmla="*/ 1808913 h 2326098"/>
              <a:gd name="connsiteX1" fmla="*/ 85725 w 4486275"/>
              <a:gd name="connsiteY1" fmla="*/ 1961313 h 2326098"/>
              <a:gd name="connsiteX2" fmla="*/ 685800 w 4486275"/>
              <a:gd name="connsiteY2" fmla="*/ 1237413 h 2326098"/>
              <a:gd name="connsiteX3" fmla="*/ 1095375 w 4486275"/>
              <a:gd name="connsiteY3" fmla="*/ 1542213 h 2326098"/>
              <a:gd name="connsiteX4" fmla="*/ 1371600 w 4486275"/>
              <a:gd name="connsiteY4" fmla="*/ 2189913 h 2326098"/>
              <a:gd name="connsiteX5" fmla="*/ 1543050 w 4486275"/>
              <a:gd name="connsiteY5" fmla="*/ 2085138 h 2326098"/>
              <a:gd name="connsiteX6" fmla="*/ 1676400 w 4486275"/>
              <a:gd name="connsiteY6" fmla="*/ 2094663 h 2326098"/>
              <a:gd name="connsiteX7" fmla="*/ 1809750 w 4486275"/>
              <a:gd name="connsiteY7" fmla="*/ 2180388 h 2326098"/>
              <a:gd name="connsiteX8" fmla="*/ 1962150 w 4486275"/>
              <a:gd name="connsiteY8" fmla="*/ 2323263 h 2326098"/>
              <a:gd name="connsiteX9" fmla="*/ 2305050 w 4486275"/>
              <a:gd name="connsiteY9" fmla="*/ 2237538 h 2326098"/>
              <a:gd name="connsiteX10" fmla="*/ 2638425 w 4486275"/>
              <a:gd name="connsiteY10" fmla="*/ 1818438 h 2326098"/>
              <a:gd name="connsiteX11" fmla="*/ 2924175 w 4486275"/>
              <a:gd name="connsiteY11" fmla="*/ 1808913 h 2326098"/>
              <a:gd name="connsiteX12" fmla="*/ 3352800 w 4486275"/>
              <a:gd name="connsiteY12" fmla="*/ 1589838 h 2326098"/>
              <a:gd name="connsiteX13" fmla="*/ 3695700 w 4486275"/>
              <a:gd name="connsiteY13" fmla="*/ 1646988 h 2326098"/>
              <a:gd name="connsiteX14" fmla="*/ 4067175 w 4486275"/>
              <a:gd name="connsiteY14" fmla="*/ 37263 h 2326098"/>
              <a:gd name="connsiteX15" fmla="*/ 4486275 w 4486275"/>
              <a:gd name="connsiteY15" fmla="*/ 1608888 h 2326098"/>
              <a:gd name="connsiteX0" fmla="*/ 38915 w 4420415"/>
              <a:gd name="connsiteY0" fmla="*/ 1984173 h 2326098"/>
              <a:gd name="connsiteX1" fmla="*/ 19865 w 4420415"/>
              <a:gd name="connsiteY1" fmla="*/ 1961313 h 2326098"/>
              <a:gd name="connsiteX2" fmla="*/ 619940 w 4420415"/>
              <a:gd name="connsiteY2" fmla="*/ 1237413 h 2326098"/>
              <a:gd name="connsiteX3" fmla="*/ 1029515 w 4420415"/>
              <a:gd name="connsiteY3" fmla="*/ 1542213 h 2326098"/>
              <a:gd name="connsiteX4" fmla="*/ 1305740 w 4420415"/>
              <a:gd name="connsiteY4" fmla="*/ 2189913 h 2326098"/>
              <a:gd name="connsiteX5" fmla="*/ 1477190 w 4420415"/>
              <a:gd name="connsiteY5" fmla="*/ 2085138 h 2326098"/>
              <a:gd name="connsiteX6" fmla="*/ 1610540 w 4420415"/>
              <a:gd name="connsiteY6" fmla="*/ 2094663 h 2326098"/>
              <a:gd name="connsiteX7" fmla="*/ 1743890 w 4420415"/>
              <a:gd name="connsiteY7" fmla="*/ 2180388 h 2326098"/>
              <a:gd name="connsiteX8" fmla="*/ 1896290 w 4420415"/>
              <a:gd name="connsiteY8" fmla="*/ 2323263 h 2326098"/>
              <a:gd name="connsiteX9" fmla="*/ 2239190 w 4420415"/>
              <a:gd name="connsiteY9" fmla="*/ 2237538 h 2326098"/>
              <a:gd name="connsiteX10" fmla="*/ 2572565 w 4420415"/>
              <a:gd name="connsiteY10" fmla="*/ 1818438 h 2326098"/>
              <a:gd name="connsiteX11" fmla="*/ 2858315 w 4420415"/>
              <a:gd name="connsiteY11" fmla="*/ 1808913 h 2326098"/>
              <a:gd name="connsiteX12" fmla="*/ 3286940 w 4420415"/>
              <a:gd name="connsiteY12" fmla="*/ 1589838 h 2326098"/>
              <a:gd name="connsiteX13" fmla="*/ 3629840 w 4420415"/>
              <a:gd name="connsiteY13" fmla="*/ 1646988 h 2326098"/>
              <a:gd name="connsiteX14" fmla="*/ 4001315 w 4420415"/>
              <a:gd name="connsiteY14" fmla="*/ 37263 h 2326098"/>
              <a:gd name="connsiteX15" fmla="*/ 4420415 w 4420415"/>
              <a:gd name="connsiteY15" fmla="*/ 1608888 h 2326098"/>
              <a:gd name="connsiteX0" fmla="*/ 108449 w 4489949"/>
              <a:gd name="connsiteY0" fmla="*/ 1984173 h 2326098"/>
              <a:gd name="connsiteX1" fmla="*/ 89399 w 4489949"/>
              <a:gd name="connsiteY1" fmla="*/ 1961313 h 2326098"/>
              <a:gd name="connsiteX2" fmla="*/ 689474 w 4489949"/>
              <a:gd name="connsiteY2" fmla="*/ 1237413 h 2326098"/>
              <a:gd name="connsiteX3" fmla="*/ 1099049 w 4489949"/>
              <a:gd name="connsiteY3" fmla="*/ 1542213 h 2326098"/>
              <a:gd name="connsiteX4" fmla="*/ 1375274 w 4489949"/>
              <a:gd name="connsiteY4" fmla="*/ 2189913 h 2326098"/>
              <a:gd name="connsiteX5" fmla="*/ 1546724 w 4489949"/>
              <a:gd name="connsiteY5" fmla="*/ 2085138 h 2326098"/>
              <a:gd name="connsiteX6" fmla="*/ 1680074 w 4489949"/>
              <a:gd name="connsiteY6" fmla="*/ 2094663 h 2326098"/>
              <a:gd name="connsiteX7" fmla="*/ 1813424 w 4489949"/>
              <a:gd name="connsiteY7" fmla="*/ 2180388 h 2326098"/>
              <a:gd name="connsiteX8" fmla="*/ 1965824 w 4489949"/>
              <a:gd name="connsiteY8" fmla="*/ 2323263 h 2326098"/>
              <a:gd name="connsiteX9" fmla="*/ 2308724 w 4489949"/>
              <a:gd name="connsiteY9" fmla="*/ 2237538 h 2326098"/>
              <a:gd name="connsiteX10" fmla="*/ 2642099 w 4489949"/>
              <a:gd name="connsiteY10" fmla="*/ 1818438 h 2326098"/>
              <a:gd name="connsiteX11" fmla="*/ 2927849 w 4489949"/>
              <a:gd name="connsiteY11" fmla="*/ 1808913 h 2326098"/>
              <a:gd name="connsiteX12" fmla="*/ 3356474 w 4489949"/>
              <a:gd name="connsiteY12" fmla="*/ 1589838 h 2326098"/>
              <a:gd name="connsiteX13" fmla="*/ 3699374 w 4489949"/>
              <a:gd name="connsiteY13" fmla="*/ 1646988 h 2326098"/>
              <a:gd name="connsiteX14" fmla="*/ 4070849 w 4489949"/>
              <a:gd name="connsiteY14" fmla="*/ 37263 h 2326098"/>
              <a:gd name="connsiteX15" fmla="*/ 4489949 w 4489949"/>
              <a:gd name="connsiteY15" fmla="*/ 1608888 h 2326098"/>
              <a:gd name="connsiteX0" fmla="*/ 72378 w 4453878"/>
              <a:gd name="connsiteY0" fmla="*/ 1984173 h 2326098"/>
              <a:gd name="connsiteX1" fmla="*/ 53328 w 4453878"/>
              <a:gd name="connsiteY1" fmla="*/ 1961313 h 2326098"/>
              <a:gd name="connsiteX2" fmla="*/ 653403 w 4453878"/>
              <a:gd name="connsiteY2" fmla="*/ 1237413 h 2326098"/>
              <a:gd name="connsiteX3" fmla="*/ 1062978 w 4453878"/>
              <a:gd name="connsiteY3" fmla="*/ 1542213 h 2326098"/>
              <a:gd name="connsiteX4" fmla="*/ 1339203 w 4453878"/>
              <a:gd name="connsiteY4" fmla="*/ 2189913 h 2326098"/>
              <a:gd name="connsiteX5" fmla="*/ 1510653 w 4453878"/>
              <a:gd name="connsiteY5" fmla="*/ 2085138 h 2326098"/>
              <a:gd name="connsiteX6" fmla="*/ 1644003 w 4453878"/>
              <a:gd name="connsiteY6" fmla="*/ 2094663 h 2326098"/>
              <a:gd name="connsiteX7" fmla="*/ 1777353 w 4453878"/>
              <a:gd name="connsiteY7" fmla="*/ 2180388 h 2326098"/>
              <a:gd name="connsiteX8" fmla="*/ 1929753 w 4453878"/>
              <a:gd name="connsiteY8" fmla="*/ 2323263 h 2326098"/>
              <a:gd name="connsiteX9" fmla="*/ 2272653 w 4453878"/>
              <a:gd name="connsiteY9" fmla="*/ 2237538 h 2326098"/>
              <a:gd name="connsiteX10" fmla="*/ 2606028 w 4453878"/>
              <a:gd name="connsiteY10" fmla="*/ 1818438 h 2326098"/>
              <a:gd name="connsiteX11" fmla="*/ 2891778 w 4453878"/>
              <a:gd name="connsiteY11" fmla="*/ 1808913 h 2326098"/>
              <a:gd name="connsiteX12" fmla="*/ 3320403 w 4453878"/>
              <a:gd name="connsiteY12" fmla="*/ 1589838 h 2326098"/>
              <a:gd name="connsiteX13" fmla="*/ 3663303 w 4453878"/>
              <a:gd name="connsiteY13" fmla="*/ 1646988 h 2326098"/>
              <a:gd name="connsiteX14" fmla="*/ 4034778 w 4453878"/>
              <a:gd name="connsiteY14" fmla="*/ 37263 h 2326098"/>
              <a:gd name="connsiteX15" fmla="*/ 4453878 w 4453878"/>
              <a:gd name="connsiteY15" fmla="*/ 1608888 h 2326098"/>
              <a:gd name="connsiteX0" fmla="*/ 21801 w 4565226"/>
              <a:gd name="connsiteY0" fmla="*/ 1980363 h 2326098"/>
              <a:gd name="connsiteX1" fmla="*/ 164676 w 4565226"/>
              <a:gd name="connsiteY1" fmla="*/ 1961313 h 2326098"/>
              <a:gd name="connsiteX2" fmla="*/ 764751 w 4565226"/>
              <a:gd name="connsiteY2" fmla="*/ 1237413 h 2326098"/>
              <a:gd name="connsiteX3" fmla="*/ 1174326 w 4565226"/>
              <a:gd name="connsiteY3" fmla="*/ 1542213 h 2326098"/>
              <a:gd name="connsiteX4" fmla="*/ 1450551 w 4565226"/>
              <a:gd name="connsiteY4" fmla="*/ 2189913 h 2326098"/>
              <a:gd name="connsiteX5" fmla="*/ 1622001 w 4565226"/>
              <a:gd name="connsiteY5" fmla="*/ 2085138 h 2326098"/>
              <a:gd name="connsiteX6" fmla="*/ 1755351 w 4565226"/>
              <a:gd name="connsiteY6" fmla="*/ 2094663 h 2326098"/>
              <a:gd name="connsiteX7" fmla="*/ 1888701 w 4565226"/>
              <a:gd name="connsiteY7" fmla="*/ 2180388 h 2326098"/>
              <a:gd name="connsiteX8" fmla="*/ 2041101 w 4565226"/>
              <a:gd name="connsiteY8" fmla="*/ 2323263 h 2326098"/>
              <a:gd name="connsiteX9" fmla="*/ 2384001 w 4565226"/>
              <a:gd name="connsiteY9" fmla="*/ 2237538 h 2326098"/>
              <a:gd name="connsiteX10" fmla="*/ 2717376 w 4565226"/>
              <a:gd name="connsiteY10" fmla="*/ 1818438 h 2326098"/>
              <a:gd name="connsiteX11" fmla="*/ 3003126 w 4565226"/>
              <a:gd name="connsiteY11" fmla="*/ 1808913 h 2326098"/>
              <a:gd name="connsiteX12" fmla="*/ 3431751 w 4565226"/>
              <a:gd name="connsiteY12" fmla="*/ 1589838 h 2326098"/>
              <a:gd name="connsiteX13" fmla="*/ 3774651 w 4565226"/>
              <a:gd name="connsiteY13" fmla="*/ 1646988 h 2326098"/>
              <a:gd name="connsiteX14" fmla="*/ 4146126 w 4565226"/>
              <a:gd name="connsiteY14" fmla="*/ 37263 h 2326098"/>
              <a:gd name="connsiteX15" fmla="*/ 4565226 w 4565226"/>
              <a:gd name="connsiteY15" fmla="*/ 1608888 h 2326098"/>
              <a:gd name="connsiteX0" fmla="*/ 0 w 4543425"/>
              <a:gd name="connsiteY0" fmla="*/ 1980363 h 2326098"/>
              <a:gd name="connsiteX1" fmla="*/ 142875 w 4543425"/>
              <a:gd name="connsiteY1" fmla="*/ 1961313 h 2326098"/>
              <a:gd name="connsiteX2" fmla="*/ 742950 w 4543425"/>
              <a:gd name="connsiteY2" fmla="*/ 1237413 h 2326098"/>
              <a:gd name="connsiteX3" fmla="*/ 1152525 w 4543425"/>
              <a:gd name="connsiteY3" fmla="*/ 1542213 h 2326098"/>
              <a:gd name="connsiteX4" fmla="*/ 1428750 w 4543425"/>
              <a:gd name="connsiteY4" fmla="*/ 2189913 h 2326098"/>
              <a:gd name="connsiteX5" fmla="*/ 1600200 w 4543425"/>
              <a:gd name="connsiteY5" fmla="*/ 2085138 h 2326098"/>
              <a:gd name="connsiteX6" fmla="*/ 1733550 w 4543425"/>
              <a:gd name="connsiteY6" fmla="*/ 2094663 h 2326098"/>
              <a:gd name="connsiteX7" fmla="*/ 1866900 w 4543425"/>
              <a:gd name="connsiteY7" fmla="*/ 2180388 h 2326098"/>
              <a:gd name="connsiteX8" fmla="*/ 2019300 w 4543425"/>
              <a:gd name="connsiteY8" fmla="*/ 2323263 h 2326098"/>
              <a:gd name="connsiteX9" fmla="*/ 2362200 w 4543425"/>
              <a:gd name="connsiteY9" fmla="*/ 2237538 h 2326098"/>
              <a:gd name="connsiteX10" fmla="*/ 2695575 w 4543425"/>
              <a:gd name="connsiteY10" fmla="*/ 1818438 h 2326098"/>
              <a:gd name="connsiteX11" fmla="*/ 2981325 w 4543425"/>
              <a:gd name="connsiteY11" fmla="*/ 1808913 h 2326098"/>
              <a:gd name="connsiteX12" fmla="*/ 3409950 w 4543425"/>
              <a:gd name="connsiteY12" fmla="*/ 1589838 h 2326098"/>
              <a:gd name="connsiteX13" fmla="*/ 3752850 w 4543425"/>
              <a:gd name="connsiteY13" fmla="*/ 1646988 h 2326098"/>
              <a:gd name="connsiteX14" fmla="*/ 4124325 w 4543425"/>
              <a:gd name="connsiteY14" fmla="*/ 37263 h 2326098"/>
              <a:gd name="connsiteX15" fmla="*/ 4543425 w 4543425"/>
              <a:gd name="connsiteY15" fmla="*/ 1608888 h 2326098"/>
              <a:gd name="connsiteX0" fmla="*/ 0 w 4495800"/>
              <a:gd name="connsiteY0" fmla="*/ 1970838 h 2326098"/>
              <a:gd name="connsiteX1" fmla="*/ 95250 w 4495800"/>
              <a:gd name="connsiteY1" fmla="*/ 1961313 h 2326098"/>
              <a:gd name="connsiteX2" fmla="*/ 695325 w 4495800"/>
              <a:gd name="connsiteY2" fmla="*/ 1237413 h 2326098"/>
              <a:gd name="connsiteX3" fmla="*/ 1104900 w 4495800"/>
              <a:gd name="connsiteY3" fmla="*/ 1542213 h 2326098"/>
              <a:gd name="connsiteX4" fmla="*/ 1381125 w 4495800"/>
              <a:gd name="connsiteY4" fmla="*/ 2189913 h 2326098"/>
              <a:gd name="connsiteX5" fmla="*/ 1552575 w 4495800"/>
              <a:gd name="connsiteY5" fmla="*/ 2085138 h 2326098"/>
              <a:gd name="connsiteX6" fmla="*/ 1685925 w 4495800"/>
              <a:gd name="connsiteY6" fmla="*/ 2094663 h 2326098"/>
              <a:gd name="connsiteX7" fmla="*/ 1819275 w 4495800"/>
              <a:gd name="connsiteY7" fmla="*/ 2180388 h 2326098"/>
              <a:gd name="connsiteX8" fmla="*/ 1971675 w 4495800"/>
              <a:gd name="connsiteY8" fmla="*/ 2323263 h 2326098"/>
              <a:gd name="connsiteX9" fmla="*/ 2314575 w 4495800"/>
              <a:gd name="connsiteY9" fmla="*/ 2237538 h 2326098"/>
              <a:gd name="connsiteX10" fmla="*/ 2647950 w 4495800"/>
              <a:gd name="connsiteY10" fmla="*/ 1818438 h 2326098"/>
              <a:gd name="connsiteX11" fmla="*/ 2933700 w 4495800"/>
              <a:gd name="connsiteY11" fmla="*/ 1808913 h 2326098"/>
              <a:gd name="connsiteX12" fmla="*/ 3362325 w 4495800"/>
              <a:gd name="connsiteY12" fmla="*/ 1589838 h 2326098"/>
              <a:gd name="connsiteX13" fmla="*/ 3705225 w 4495800"/>
              <a:gd name="connsiteY13" fmla="*/ 1646988 h 2326098"/>
              <a:gd name="connsiteX14" fmla="*/ 4076700 w 4495800"/>
              <a:gd name="connsiteY14" fmla="*/ 37263 h 2326098"/>
              <a:gd name="connsiteX15" fmla="*/ 4495800 w 4495800"/>
              <a:gd name="connsiteY15" fmla="*/ 1608888 h 2326098"/>
              <a:gd name="connsiteX0" fmla="*/ 0 w 4495800"/>
              <a:gd name="connsiteY0" fmla="*/ 1970838 h 2326098"/>
              <a:gd name="connsiteX1" fmla="*/ 95250 w 4495800"/>
              <a:gd name="connsiteY1" fmla="*/ 1961313 h 2326098"/>
              <a:gd name="connsiteX2" fmla="*/ 695325 w 4495800"/>
              <a:gd name="connsiteY2" fmla="*/ 1237413 h 2326098"/>
              <a:gd name="connsiteX3" fmla="*/ 1104900 w 4495800"/>
              <a:gd name="connsiteY3" fmla="*/ 1542213 h 2326098"/>
              <a:gd name="connsiteX4" fmla="*/ 1381125 w 4495800"/>
              <a:gd name="connsiteY4" fmla="*/ 2189913 h 2326098"/>
              <a:gd name="connsiteX5" fmla="*/ 1552575 w 4495800"/>
              <a:gd name="connsiteY5" fmla="*/ 2085138 h 2326098"/>
              <a:gd name="connsiteX6" fmla="*/ 1685925 w 4495800"/>
              <a:gd name="connsiteY6" fmla="*/ 2094663 h 2326098"/>
              <a:gd name="connsiteX7" fmla="*/ 1819275 w 4495800"/>
              <a:gd name="connsiteY7" fmla="*/ 2180388 h 2326098"/>
              <a:gd name="connsiteX8" fmla="*/ 1971675 w 4495800"/>
              <a:gd name="connsiteY8" fmla="*/ 2323263 h 2326098"/>
              <a:gd name="connsiteX9" fmla="*/ 2314575 w 4495800"/>
              <a:gd name="connsiteY9" fmla="*/ 2237538 h 2326098"/>
              <a:gd name="connsiteX10" fmla="*/ 2647950 w 4495800"/>
              <a:gd name="connsiteY10" fmla="*/ 1818438 h 2326098"/>
              <a:gd name="connsiteX11" fmla="*/ 2933700 w 4495800"/>
              <a:gd name="connsiteY11" fmla="*/ 1808913 h 2326098"/>
              <a:gd name="connsiteX12" fmla="*/ 3362325 w 4495800"/>
              <a:gd name="connsiteY12" fmla="*/ 1589838 h 2326098"/>
              <a:gd name="connsiteX13" fmla="*/ 3705225 w 4495800"/>
              <a:gd name="connsiteY13" fmla="*/ 1646988 h 2326098"/>
              <a:gd name="connsiteX14" fmla="*/ 4076700 w 4495800"/>
              <a:gd name="connsiteY14" fmla="*/ 37263 h 2326098"/>
              <a:gd name="connsiteX15" fmla="*/ 4495800 w 4495800"/>
              <a:gd name="connsiteY15" fmla="*/ 1608888 h 2326098"/>
              <a:gd name="connsiteX0" fmla="*/ 0 w 4495800"/>
              <a:gd name="connsiteY0" fmla="*/ 1970838 h 2326098"/>
              <a:gd name="connsiteX1" fmla="*/ 91440 w 4495800"/>
              <a:gd name="connsiteY1" fmla="*/ 2054658 h 2326098"/>
              <a:gd name="connsiteX2" fmla="*/ 695325 w 4495800"/>
              <a:gd name="connsiteY2" fmla="*/ 1237413 h 2326098"/>
              <a:gd name="connsiteX3" fmla="*/ 1104900 w 4495800"/>
              <a:gd name="connsiteY3" fmla="*/ 1542213 h 2326098"/>
              <a:gd name="connsiteX4" fmla="*/ 1381125 w 4495800"/>
              <a:gd name="connsiteY4" fmla="*/ 2189913 h 2326098"/>
              <a:gd name="connsiteX5" fmla="*/ 1552575 w 4495800"/>
              <a:gd name="connsiteY5" fmla="*/ 2085138 h 2326098"/>
              <a:gd name="connsiteX6" fmla="*/ 1685925 w 4495800"/>
              <a:gd name="connsiteY6" fmla="*/ 2094663 h 2326098"/>
              <a:gd name="connsiteX7" fmla="*/ 1819275 w 4495800"/>
              <a:gd name="connsiteY7" fmla="*/ 2180388 h 2326098"/>
              <a:gd name="connsiteX8" fmla="*/ 1971675 w 4495800"/>
              <a:gd name="connsiteY8" fmla="*/ 2323263 h 2326098"/>
              <a:gd name="connsiteX9" fmla="*/ 2314575 w 4495800"/>
              <a:gd name="connsiteY9" fmla="*/ 2237538 h 2326098"/>
              <a:gd name="connsiteX10" fmla="*/ 2647950 w 4495800"/>
              <a:gd name="connsiteY10" fmla="*/ 1818438 h 2326098"/>
              <a:gd name="connsiteX11" fmla="*/ 2933700 w 4495800"/>
              <a:gd name="connsiteY11" fmla="*/ 1808913 h 2326098"/>
              <a:gd name="connsiteX12" fmla="*/ 3362325 w 4495800"/>
              <a:gd name="connsiteY12" fmla="*/ 1589838 h 2326098"/>
              <a:gd name="connsiteX13" fmla="*/ 3705225 w 4495800"/>
              <a:gd name="connsiteY13" fmla="*/ 1646988 h 2326098"/>
              <a:gd name="connsiteX14" fmla="*/ 4076700 w 4495800"/>
              <a:gd name="connsiteY14" fmla="*/ 37263 h 2326098"/>
              <a:gd name="connsiteX15" fmla="*/ 4495800 w 4495800"/>
              <a:gd name="connsiteY15" fmla="*/ 1608888 h 2326098"/>
              <a:gd name="connsiteX0" fmla="*/ 0 w 4495800"/>
              <a:gd name="connsiteY0" fmla="*/ 1970838 h 2326098"/>
              <a:gd name="connsiteX1" fmla="*/ 91440 w 4495800"/>
              <a:gd name="connsiteY1" fmla="*/ 2054658 h 2326098"/>
              <a:gd name="connsiteX2" fmla="*/ 695325 w 4495800"/>
              <a:gd name="connsiteY2" fmla="*/ 1237413 h 2326098"/>
              <a:gd name="connsiteX3" fmla="*/ 1104900 w 4495800"/>
              <a:gd name="connsiteY3" fmla="*/ 1542213 h 2326098"/>
              <a:gd name="connsiteX4" fmla="*/ 1381125 w 4495800"/>
              <a:gd name="connsiteY4" fmla="*/ 2189913 h 2326098"/>
              <a:gd name="connsiteX5" fmla="*/ 1552575 w 4495800"/>
              <a:gd name="connsiteY5" fmla="*/ 2085138 h 2326098"/>
              <a:gd name="connsiteX6" fmla="*/ 1685925 w 4495800"/>
              <a:gd name="connsiteY6" fmla="*/ 2094663 h 2326098"/>
              <a:gd name="connsiteX7" fmla="*/ 1819275 w 4495800"/>
              <a:gd name="connsiteY7" fmla="*/ 2180388 h 2326098"/>
              <a:gd name="connsiteX8" fmla="*/ 1971675 w 4495800"/>
              <a:gd name="connsiteY8" fmla="*/ 2323263 h 2326098"/>
              <a:gd name="connsiteX9" fmla="*/ 2314575 w 4495800"/>
              <a:gd name="connsiteY9" fmla="*/ 2237538 h 2326098"/>
              <a:gd name="connsiteX10" fmla="*/ 2647950 w 4495800"/>
              <a:gd name="connsiteY10" fmla="*/ 1818438 h 2326098"/>
              <a:gd name="connsiteX11" fmla="*/ 2933700 w 4495800"/>
              <a:gd name="connsiteY11" fmla="*/ 1808913 h 2326098"/>
              <a:gd name="connsiteX12" fmla="*/ 3362325 w 4495800"/>
              <a:gd name="connsiteY12" fmla="*/ 1589838 h 2326098"/>
              <a:gd name="connsiteX13" fmla="*/ 3705225 w 4495800"/>
              <a:gd name="connsiteY13" fmla="*/ 1646988 h 2326098"/>
              <a:gd name="connsiteX14" fmla="*/ 4076700 w 4495800"/>
              <a:gd name="connsiteY14" fmla="*/ 37263 h 2326098"/>
              <a:gd name="connsiteX15" fmla="*/ 4495800 w 4495800"/>
              <a:gd name="connsiteY15" fmla="*/ 1608888 h 2326098"/>
              <a:gd name="connsiteX0" fmla="*/ 0 w 4495800"/>
              <a:gd name="connsiteY0" fmla="*/ 1970838 h 2326098"/>
              <a:gd name="connsiteX1" fmla="*/ 91440 w 4495800"/>
              <a:gd name="connsiteY1" fmla="*/ 2054658 h 2326098"/>
              <a:gd name="connsiteX2" fmla="*/ 695325 w 4495800"/>
              <a:gd name="connsiteY2" fmla="*/ 1237413 h 2326098"/>
              <a:gd name="connsiteX3" fmla="*/ 1104900 w 4495800"/>
              <a:gd name="connsiteY3" fmla="*/ 1542213 h 2326098"/>
              <a:gd name="connsiteX4" fmla="*/ 1381125 w 4495800"/>
              <a:gd name="connsiteY4" fmla="*/ 2189913 h 2326098"/>
              <a:gd name="connsiteX5" fmla="*/ 1552575 w 4495800"/>
              <a:gd name="connsiteY5" fmla="*/ 2085138 h 2326098"/>
              <a:gd name="connsiteX6" fmla="*/ 1685925 w 4495800"/>
              <a:gd name="connsiteY6" fmla="*/ 2094663 h 2326098"/>
              <a:gd name="connsiteX7" fmla="*/ 1819275 w 4495800"/>
              <a:gd name="connsiteY7" fmla="*/ 2180388 h 2326098"/>
              <a:gd name="connsiteX8" fmla="*/ 1971675 w 4495800"/>
              <a:gd name="connsiteY8" fmla="*/ 2323263 h 2326098"/>
              <a:gd name="connsiteX9" fmla="*/ 2314575 w 4495800"/>
              <a:gd name="connsiteY9" fmla="*/ 2237538 h 2326098"/>
              <a:gd name="connsiteX10" fmla="*/ 2647950 w 4495800"/>
              <a:gd name="connsiteY10" fmla="*/ 1818438 h 2326098"/>
              <a:gd name="connsiteX11" fmla="*/ 2933700 w 4495800"/>
              <a:gd name="connsiteY11" fmla="*/ 1808913 h 2326098"/>
              <a:gd name="connsiteX12" fmla="*/ 3362325 w 4495800"/>
              <a:gd name="connsiteY12" fmla="*/ 1589838 h 2326098"/>
              <a:gd name="connsiteX13" fmla="*/ 3705225 w 4495800"/>
              <a:gd name="connsiteY13" fmla="*/ 1646988 h 2326098"/>
              <a:gd name="connsiteX14" fmla="*/ 4076700 w 4495800"/>
              <a:gd name="connsiteY14" fmla="*/ 37263 h 2326098"/>
              <a:gd name="connsiteX15" fmla="*/ 4495800 w 4495800"/>
              <a:gd name="connsiteY15" fmla="*/ 1608888 h 2326098"/>
              <a:gd name="connsiteX0" fmla="*/ 0 w 4495800"/>
              <a:gd name="connsiteY0" fmla="*/ 1970838 h 2326098"/>
              <a:gd name="connsiteX1" fmla="*/ 91440 w 4495800"/>
              <a:gd name="connsiteY1" fmla="*/ 2054658 h 2326098"/>
              <a:gd name="connsiteX2" fmla="*/ 695325 w 4495800"/>
              <a:gd name="connsiteY2" fmla="*/ 1237413 h 2326098"/>
              <a:gd name="connsiteX3" fmla="*/ 1104900 w 4495800"/>
              <a:gd name="connsiteY3" fmla="*/ 1542213 h 2326098"/>
              <a:gd name="connsiteX4" fmla="*/ 1381125 w 4495800"/>
              <a:gd name="connsiteY4" fmla="*/ 2189913 h 2326098"/>
              <a:gd name="connsiteX5" fmla="*/ 1552575 w 4495800"/>
              <a:gd name="connsiteY5" fmla="*/ 2085138 h 2326098"/>
              <a:gd name="connsiteX6" fmla="*/ 1685925 w 4495800"/>
              <a:gd name="connsiteY6" fmla="*/ 2094663 h 2326098"/>
              <a:gd name="connsiteX7" fmla="*/ 1819275 w 4495800"/>
              <a:gd name="connsiteY7" fmla="*/ 2180388 h 2326098"/>
              <a:gd name="connsiteX8" fmla="*/ 1971675 w 4495800"/>
              <a:gd name="connsiteY8" fmla="*/ 2323263 h 2326098"/>
              <a:gd name="connsiteX9" fmla="*/ 2314575 w 4495800"/>
              <a:gd name="connsiteY9" fmla="*/ 2237538 h 2326098"/>
              <a:gd name="connsiteX10" fmla="*/ 2647950 w 4495800"/>
              <a:gd name="connsiteY10" fmla="*/ 1818438 h 2326098"/>
              <a:gd name="connsiteX11" fmla="*/ 2933700 w 4495800"/>
              <a:gd name="connsiteY11" fmla="*/ 1808913 h 2326098"/>
              <a:gd name="connsiteX12" fmla="*/ 3362325 w 4495800"/>
              <a:gd name="connsiteY12" fmla="*/ 1589838 h 2326098"/>
              <a:gd name="connsiteX13" fmla="*/ 3705225 w 4495800"/>
              <a:gd name="connsiteY13" fmla="*/ 1646988 h 2326098"/>
              <a:gd name="connsiteX14" fmla="*/ 4076700 w 4495800"/>
              <a:gd name="connsiteY14" fmla="*/ 37263 h 2326098"/>
              <a:gd name="connsiteX15" fmla="*/ 4495800 w 4495800"/>
              <a:gd name="connsiteY15" fmla="*/ 1608888 h 2326098"/>
              <a:gd name="connsiteX0" fmla="*/ 0 w 4495800"/>
              <a:gd name="connsiteY0" fmla="*/ 1970838 h 2326098"/>
              <a:gd name="connsiteX1" fmla="*/ 91440 w 4495800"/>
              <a:gd name="connsiteY1" fmla="*/ 2054658 h 2326098"/>
              <a:gd name="connsiteX2" fmla="*/ 695325 w 4495800"/>
              <a:gd name="connsiteY2" fmla="*/ 1237413 h 2326098"/>
              <a:gd name="connsiteX3" fmla="*/ 1104900 w 4495800"/>
              <a:gd name="connsiteY3" fmla="*/ 1542213 h 2326098"/>
              <a:gd name="connsiteX4" fmla="*/ 1381125 w 4495800"/>
              <a:gd name="connsiteY4" fmla="*/ 2189913 h 2326098"/>
              <a:gd name="connsiteX5" fmla="*/ 1552575 w 4495800"/>
              <a:gd name="connsiteY5" fmla="*/ 2085138 h 2326098"/>
              <a:gd name="connsiteX6" fmla="*/ 1685925 w 4495800"/>
              <a:gd name="connsiteY6" fmla="*/ 2094663 h 2326098"/>
              <a:gd name="connsiteX7" fmla="*/ 1819275 w 4495800"/>
              <a:gd name="connsiteY7" fmla="*/ 2180388 h 2326098"/>
              <a:gd name="connsiteX8" fmla="*/ 1971675 w 4495800"/>
              <a:gd name="connsiteY8" fmla="*/ 2323263 h 2326098"/>
              <a:gd name="connsiteX9" fmla="*/ 2314575 w 4495800"/>
              <a:gd name="connsiteY9" fmla="*/ 2237538 h 2326098"/>
              <a:gd name="connsiteX10" fmla="*/ 2647950 w 4495800"/>
              <a:gd name="connsiteY10" fmla="*/ 1818438 h 2326098"/>
              <a:gd name="connsiteX11" fmla="*/ 2933700 w 4495800"/>
              <a:gd name="connsiteY11" fmla="*/ 1808913 h 2326098"/>
              <a:gd name="connsiteX12" fmla="*/ 3362325 w 4495800"/>
              <a:gd name="connsiteY12" fmla="*/ 1589838 h 2326098"/>
              <a:gd name="connsiteX13" fmla="*/ 3705225 w 4495800"/>
              <a:gd name="connsiteY13" fmla="*/ 1646988 h 2326098"/>
              <a:gd name="connsiteX14" fmla="*/ 4076700 w 4495800"/>
              <a:gd name="connsiteY14" fmla="*/ 37263 h 2326098"/>
              <a:gd name="connsiteX15" fmla="*/ 4495800 w 4495800"/>
              <a:gd name="connsiteY15" fmla="*/ 1608888 h 2326098"/>
              <a:gd name="connsiteX0" fmla="*/ 0 w 4495800"/>
              <a:gd name="connsiteY0" fmla="*/ 1970838 h 2326098"/>
              <a:gd name="connsiteX1" fmla="*/ 91440 w 4495800"/>
              <a:gd name="connsiteY1" fmla="*/ 2054658 h 2326098"/>
              <a:gd name="connsiteX2" fmla="*/ 695325 w 4495800"/>
              <a:gd name="connsiteY2" fmla="*/ 1237413 h 2326098"/>
              <a:gd name="connsiteX3" fmla="*/ 1104900 w 4495800"/>
              <a:gd name="connsiteY3" fmla="*/ 1542213 h 2326098"/>
              <a:gd name="connsiteX4" fmla="*/ 1381125 w 4495800"/>
              <a:gd name="connsiteY4" fmla="*/ 2189913 h 2326098"/>
              <a:gd name="connsiteX5" fmla="*/ 1552575 w 4495800"/>
              <a:gd name="connsiteY5" fmla="*/ 2085138 h 2326098"/>
              <a:gd name="connsiteX6" fmla="*/ 1685925 w 4495800"/>
              <a:gd name="connsiteY6" fmla="*/ 2094663 h 2326098"/>
              <a:gd name="connsiteX7" fmla="*/ 1819275 w 4495800"/>
              <a:gd name="connsiteY7" fmla="*/ 2180388 h 2326098"/>
              <a:gd name="connsiteX8" fmla="*/ 1971675 w 4495800"/>
              <a:gd name="connsiteY8" fmla="*/ 2323263 h 2326098"/>
              <a:gd name="connsiteX9" fmla="*/ 2314575 w 4495800"/>
              <a:gd name="connsiteY9" fmla="*/ 2237538 h 2326098"/>
              <a:gd name="connsiteX10" fmla="*/ 2647950 w 4495800"/>
              <a:gd name="connsiteY10" fmla="*/ 1818438 h 2326098"/>
              <a:gd name="connsiteX11" fmla="*/ 2933700 w 4495800"/>
              <a:gd name="connsiteY11" fmla="*/ 1808913 h 2326098"/>
              <a:gd name="connsiteX12" fmla="*/ 3362325 w 4495800"/>
              <a:gd name="connsiteY12" fmla="*/ 1589838 h 2326098"/>
              <a:gd name="connsiteX13" fmla="*/ 3705225 w 4495800"/>
              <a:gd name="connsiteY13" fmla="*/ 1646988 h 2326098"/>
              <a:gd name="connsiteX14" fmla="*/ 4076700 w 4495800"/>
              <a:gd name="connsiteY14" fmla="*/ 37263 h 2326098"/>
              <a:gd name="connsiteX15" fmla="*/ 4495800 w 4495800"/>
              <a:gd name="connsiteY15" fmla="*/ 1608888 h 2326098"/>
              <a:gd name="connsiteX0" fmla="*/ 0 w 4495800"/>
              <a:gd name="connsiteY0" fmla="*/ 1970838 h 2326098"/>
              <a:gd name="connsiteX1" fmla="*/ 91440 w 4495800"/>
              <a:gd name="connsiteY1" fmla="*/ 2054658 h 2326098"/>
              <a:gd name="connsiteX2" fmla="*/ 695325 w 4495800"/>
              <a:gd name="connsiteY2" fmla="*/ 1237413 h 2326098"/>
              <a:gd name="connsiteX3" fmla="*/ 1104900 w 4495800"/>
              <a:gd name="connsiteY3" fmla="*/ 1542213 h 2326098"/>
              <a:gd name="connsiteX4" fmla="*/ 1381125 w 4495800"/>
              <a:gd name="connsiteY4" fmla="*/ 2189913 h 2326098"/>
              <a:gd name="connsiteX5" fmla="*/ 1552575 w 4495800"/>
              <a:gd name="connsiteY5" fmla="*/ 2085138 h 2326098"/>
              <a:gd name="connsiteX6" fmla="*/ 1685925 w 4495800"/>
              <a:gd name="connsiteY6" fmla="*/ 2094663 h 2326098"/>
              <a:gd name="connsiteX7" fmla="*/ 1819275 w 4495800"/>
              <a:gd name="connsiteY7" fmla="*/ 2180388 h 2326098"/>
              <a:gd name="connsiteX8" fmla="*/ 1971675 w 4495800"/>
              <a:gd name="connsiteY8" fmla="*/ 2323263 h 2326098"/>
              <a:gd name="connsiteX9" fmla="*/ 2314575 w 4495800"/>
              <a:gd name="connsiteY9" fmla="*/ 2237538 h 2326098"/>
              <a:gd name="connsiteX10" fmla="*/ 2647950 w 4495800"/>
              <a:gd name="connsiteY10" fmla="*/ 1818438 h 2326098"/>
              <a:gd name="connsiteX11" fmla="*/ 2933700 w 4495800"/>
              <a:gd name="connsiteY11" fmla="*/ 1808913 h 2326098"/>
              <a:gd name="connsiteX12" fmla="*/ 3362325 w 4495800"/>
              <a:gd name="connsiteY12" fmla="*/ 1589838 h 2326098"/>
              <a:gd name="connsiteX13" fmla="*/ 3705225 w 4495800"/>
              <a:gd name="connsiteY13" fmla="*/ 1646988 h 2326098"/>
              <a:gd name="connsiteX14" fmla="*/ 4076700 w 4495800"/>
              <a:gd name="connsiteY14" fmla="*/ 37263 h 2326098"/>
              <a:gd name="connsiteX15" fmla="*/ 4495800 w 4495800"/>
              <a:gd name="connsiteY15" fmla="*/ 1608888 h 2326098"/>
              <a:gd name="connsiteX0" fmla="*/ 0 w 4495800"/>
              <a:gd name="connsiteY0" fmla="*/ 1970838 h 2326098"/>
              <a:gd name="connsiteX1" fmla="*/ 91440 w 4495800"/>
              <a:gd name="connsiteY1" fmla="*/ 2054658 h 2326098"/>
              <a:gd name="connsiteX2" fmla="*/ 695325 w 4495800"/>
              <a:gd name="connsiteY2" fmla="*/ 1237413 h 2326098"/>
              <a:gd name="connsiteX3" fmla="*/ 1104900 w 4495800"/>
              <a:gd name="connsiteY3" fmla="*/ 1542213 h 2326098"/>
              <a:gd name="connsiteX4" fmla="*/ 1381125 w 4495800"/>
              <a:gd name="connsiteY4" fmla="*/ 2189913 h 2326098"/>
              <a:gd name="connsiteX5" fmla="*/ 1552575 w 4495800"/>
              <a:gd name="connsiteY5" fmla="*/ 2085138 h 2326098"/>
              <a:gd name="connsiteX6" fmla="*/ 1685925 w 4495800"/>
              <a:gd name="connsiteY6" fmla="*/ 2094663 h 2326098"/>
              <a:gd name="connsiteX7" fmla="*/ 1819275 w 4495800"/>
              <a:gd name="connsiteY7" fmla="*/ 2180388 h 2326098"/>
              <a:gd name="connsiteX8" fmla="*/ 1971675 w 4495800"/>
              <a:gd name="connsiteY8" fmla="*/ 2323263 h 2326098"/>
              <a:gd name="connsiteX9" fmla="*/ 2314575 w 4495800"/>
              <a:gd name="connsiteY9" fmla="*/ 2237538 h 2326098"/>
              <a:gd name="connsiteX10" fmla="*/ 2647950 w 4495800"/>
              <a:gd name="connsiteY10" fmla="*/ 1818438 h 2326098"/>
              <a:gd name="connsiteX11" fmla="*/ 2933700 w 4495800"/>
              <a:gd name="connsiteY11" fmla="*/ 1808913 h 2326098"/>
              <a:gd name="connsiteX12" fmla="*/ 3362325 w 4495800"/>
              <a:gd name="connsiteY12" fmla="*/ 1589838 h 2326098"/>
              <a:gd name="connsiteX13" fmla="*/ 3705225 w 4495800"/>
              <a:gd name="connsiteY13" fmla="*/ 1646988 h 2326098"/>
              <a:gd name="connsiteX14" fmla="*/ 4076700 w 4495800"/>
              <a:gd name="connsiteY14" fmla="*/ 37263 h 2326098"/>
              <a:gd name="connsiteX15" fmla="*/ 4495800 w 4495800"/>
              <a:gd name="connsiteY15" fmla="*/ 1608888 h 2326098"/>
              <a:gd name="connsiteX0" fmla="*/ 29366 w 4525166"/>
              <a:gd name="connsiteY0" fmla="*/ 1970838 h 2326098"/>
              <a:gd name="connsiteX1" fmla="*/ 120806 w 4525166"/>
              <a:gd name="connsiteY1" fmla="*/ 2054658 h 2326098"/>
              <a:gd name="connsiteX2" fmla="*/ 724691 w 4525166"/>
              <a:gd name="connsiteY2" fmla="*/ 1237413 h 2326098"/>
              <a:gd name="connsiteX3" fmla="*/ 1134266 w 4525166"/>
              <a:gd name="connsiteY3" fmla="*/ 1542213 h 2326098"/>
              <a:gd name="connsiteX4" fmla="*/ 1410491 w 4525166"/>
              <a:gd name="connsiteY4" fmla="*/ 2189913 h 2326098"/>
              <a:gd name="connsiteX5" fmla="*/ 1581941 w 4525166"/>
              <a:gd name="connsiteY5" fmla="*/ 2085138 h 2326098"/>
              <a:gd name="connsiteX6" fmla="*/ 1715291 w 4525166"/>
              <a:gd name="connsiteY6" fmla="*/ 2094663 h 2326098"/>
              <a:gd name="connsiteX7" fmla="*/ 1848641 w 4525166"/>
              <a:gd name="connsiteY7" fmla="*/ 2180388 h 2326098"/>
              <a:gd name="connsiteX8" fmla="*/ 2001041 w 4525166"/>
              <a:gd name="connsiteY8" fmla="*/ 2323263 h 2326098"/>
              <a:gd name="connsiteX9" fmla="*/ 2343941 w 4525166"/>
              <a:gd name="connsiteY9" fmla="*/ 2237538 h 2326098"/>
              <a:gd name="connsiteX10" fmla="*/ 2677316 w 4525166"/>
              <a:gd name="connsiteY10" fmla="*/ 1818438 h 2326098"/>
              <a:gd name="connsiteX11" fmla="*/ 2963066 w 4525166"/>
              <a:gd name="connsiteY11" fmla="*/ 1808913 h 2326098"/>
              <a:gd name="connsiteX12" fmla="*/ 3391691 w 4525166"/>
              <a:gd name="connsiteY12" fmla="*/ 1589838 h 2326098"/>
              <a:gd name="connsiteX13" fmla="*/ 3734591 w 4525166"/>
              <a:gd name="connsiteY13" fmla="*/ 1646988 h 2326098"/>
              <a:gd name="connsiteX14" fmla="*/ 4106066 w 4525166"/>
              <a:gd name="connsiteY14" fmla="*/ 37263 h 2326098"/>
              <a:gd name="connsiteX15" fmla="*/ 4525166 w 4525166"/>
              <a:gd name="connsiteY15" fmla="*/ 1608888 h 2326098"/>
              <a:gd name="connsiteX0" fmla="*/ 20923 w 4516723"/>
              <a:gd name="connsiteY0" fmla="*/ 1970838 h 2326098"/>
              <a:gd name="connsiteX1" fmla="*/ 112363 w 4516723"/>
              <a:gd name="connsiteY1" fmla="*/ 2054658 h 2326098"/>
              <a:gd name="connsiteX2" fmla="*/ 716248 w 4516723"/>
              <a:gd name="connsiteY2" fmla="*/ 1237413 h 2326098"/>
              <a:gd name="connsiteX3" fmla="*/ 1125823 w 4516723"/>
              <a:gd name="connsiteY3" fmla="*/ 1542213 h 2326098"/>
              <a:gd name="connsiteX4" fmla="*/ 1402048 w 4516723"/>
              <a:gd name="connsiteY4" fmla="*/ 2189913 h 2326098"/>
              <a:gd name="connsiteX5" fmla="*/ 1573498 w 4516723"/>
              <a:gd name="connsiteY5" fmla="*/ 2085138 h 2326098"/>
              <a:gd name="connsiteX6" fmla="*/ 1706848 w 4516723"/>
              <a:gd name="connsiteY6" fmla="*/ 2094663 h 2326098"/>
              <a:gd name="connsiteX7" fmla="*/ 1840198 w 4516723"/>
              <a:gd name="connsiteY7" fmla="*/ 2180388 h 2326098"/>
              <a:gd name="connsiteX8" fmla="*/ 1992598 w 4516723"/>
              <a:gd name="connsiteY8" fmla="*/ 2323263 h 2326098"/>
              <a:gd name="connsiteX9" fmla="*/ 2335498 w 4516723"/>
              <a:gd name="connsiteY9" fmla="*/ 2237538 h 2326098"/>
              <a:gd name="connsiteX10" fmla="*/ 2668873 w 4516723"/>
              <a:gd name="connsiteY10" fmla="*/ 1818438 h 2326098"/>
              <a:gd name="connsiteX11" fmla="*/ 2954623 w 4516723"/>
              <a:gd name="connsiteY11" fmla="*/ 1808913 h 2326098"/>
              <a:gd name="connsiteX12" fmla="*/ 3383248 w 4516723"/>
              <a:gd name="connsiteY12" fmla="*/ 1589838 h 2326098"/>
              <a:gd name="connsiteX13" fmla="*/ 3726148 w 4516723"/>
              <a:gd name="connsiteY13" fmla="*/ 1646988 h 2326098"/>
              <a:gd name="connsiteX14" fmla="*/ 4097623 w 4516723"/>
              <a:gd name="connsiteY14" fmla="*/ 37263 h 2326098"/>
              <a:gd name="connsiteX15" fmla="*/ 4516723 w 4516723"/>
              <a:gd name="connsiteY15" fmla="*/ 1608888 h 2326098"/>
              <a:gd name="connsiteX0" fmla="*/ 0 w 4495800"/>
              <a:gd name="connsiteY0" fmla="*/ 1970838 h 2326098"/>
              <a:gd name="connsiteX1" fmla="*/ 91440 w 4495800"/>
              <a:gd name="connsiteY1" fmla="*/ 2054658 h 2326098"/>
              <a:gd name="connsiteX2" fmla="*/ 695325 w 4495800"/>
              <a:gd name="connsiteY2" fmla="*/ 1237413 h 2326098"/>
              <a:gd name="connsiteX3" fmla="*/ 1104900 w 4495800"/>
              <a:gd name="connsiteY3" fmla="*/ 1542213 h 2326098"/>
              <a:gd name="connsiteX4" fmla="*/ 1381125 w 4495800"/>
              <a:gd name="connsiteY4" fmla="*/ 2189913 h 2326098"/>
              <a:gd name="connsiteX5" fmla="*/ 1552575 w 4495800"/>
              <a:gd name="connsiteY5" fmla="*/ 2085138 h 2326098"/>
              <a:gd name="connsiteX6" fmla="*/ 1685925 w 4495800"/>
              <a:gd name="connsiteY6" fmla="*/ 2094663 h 2326098"/>
              <a:gd name="connsiteX7" fmla="*/ 1819275 w 4495800"/>
              <a:gd name="connsiteY7" fmla="*/ 2180388 h 2326098"/>
              <a:gd name="connsiteX8" fmla="*/ 1971675 w 4495800"/>
              <a:gd name="connsiteY8" fmla="*/ 2323263 h 2326098"/>
              <a:gd name="connsiteX9" fmla="*/ 2314575 w 4495800"/>
              <a:gd name="connsiteY9" fmla="*/ 2237538 h 2326098"/>
              <a:gd name="connsiteX10" fmla="*/ 2647950 w 4495800"/>
              <a:gd name="connsiteY10" fmla="*/ 1818438 h 2326098"/>
              <a:gd name="connsiteX11" fmla="*/ 2933700 w 4495800"/>
              <a:gd name="connsiteY11" fmla="*/ 1808913 h 2326098"/>
              <a:gd name="connsiteX12" fmla="*/ 3362325 w 4495800"/>
              <a:gd name="connsiteY12" fmla="*/ 1589838 h 2326098"/>
              <a:gd name="connsiteX13" fmla="*/ 3705225 w 4495800"/>
              <a:gd name="connsiteY13" fmla="*/ 1646988 h 2326098"/>
              <a:gd name="connsiteX14" fmla="*/ 4076700 w 4495800"/>
              <a:gd name="connsiteY14" fmla="*/ 37263 h 2326098"/>
              <a:gd name="connsiteX15" fmla="*/ 4495800 w 4495800"/>
              <a:gd name="connsiteY15" fmla="*/ 1608888 h 2326098"/>
              <a:gd name="connsiteX0" fmla="*/ 0 w 4495800"/>
              <a:gd name="connsiteY0" fmla="*/ 1970838 h 2326098"/>
              <a:gd name="connsiteX1" fmla="*/ 91440 w 4495800"/>
              <a:gd name="connsiteY1" fmla="*/ 2054658 h 2326098"/>
              <a:gd name="connsiteX2" fmla="*/ 695325 w 4495800"/>
              <a:gd name="connsiteY2" fmla="*/ 1237413 h 2326098"/>
              <a:gd name="connsiteX3" fmla="*/ 1104900 w 4495800"/>
              <a:gd name="connsiteY3" fmla="*/ 1542213 h 2326098"/>
              <a:gd name="connsiteX4" fmla="*/ 1381125 w 4495800"/>
              <a:gd name="connsiteY4" fmla="*/ 2189913 h 2326098"/>
              <a:gd name="connsiteX5" fmla="*/ 1552575 w 4495800"/>
              <a:gd name="connsiteY5" fmla="*/ 2085138 h 2326098"/>
              <a:gd name="connsiteX6" fmla="*/ 1685925 w 4495800"/>
              <a:gd name="connsiteY6" fmla="*/ 2094663 h 2326098"/>
              <a:gd name="connsiteX7" fmla="*/ 1819275 w 4495800"/>
              <a:gd name="connsiteY7" fmla="*/ 2180388 h 2326098"/>
              <a:gd name="connsiteX8" fmla="*/ 1971675 w 4495800"/>
              <a:gd name="connsiteY8" fmla="*/ 2323263 h 2326098"/>
              <a:gd name="connsiteX9" fmla="*/ 2314575 w 4495800"/>
              <a:gd name="connsiteY9" fmla="*/ 2237538 h 2326098"/>
              <a:gd name="connsiteX10" fmla="*/ 2647950 w 4495800"/>
              <a:gd name="connsiteY10" fmla="*/ 1818438 h 2326098"/>
              <a:gd name="connsiteX11" fmla="*/ 2933700 w 4495800"/>
              <a:gd name="connsiteY11" fmla="*/ 1808913 h 2326098"/>
              <a:gd name="connsiteX12" fmla="*/ 3362325 w 4495800"/>
              <a:gd name="connsiteY12" fmla="*/ 1589838 h 2326098"/>
              <a:gd name="connsiteX13" fmla="*/ 3705225 w 4495800"/>
              <a:gd name="connsiteY13" fmla="*/ 1646988 h 2326098"/>
              <a:gd name="connsiteX14" fmla="*/ 4076700 w 4495800"/>
              <a:gd name="connsiteY14" fmla="*/ 37263 h 2326098"/>
              <a:gd name="connsiteX15" fmla="*/ 4495800 w 4495800"/>
              <a:gd name="connsiteY15" fmla="*/ 1608888 h 2326098"/>
              <a:gd name="connsiteX0" fmla="*/ 0 w 4495800"/>
              <a:gd name="connsiteY0" fmla="*/ 1970838 h 2326098"/>
              <a:gd name="connsiteX1" fmla="*/ 156210 w 4495800"/>
              <a:gd name="connsiteY1" fmla="*/ 2054658 h 2326098"/>
              <a:gd name="connsiteX2" fmla="*/ 695325 w 4495800"/>
              <a:gd name="connsiteY2" fmla="*/ 1237413 h 2326098"/>
              <a:gd name="connsiteX3" fmla="*/ 1104900 w 4495800"/>
              <a:gd name="connsiteY3" fmla="*/ 1542213 h 2326098"/>
              <a:gd name="connsiteX4" fmla="*/ 1381125 w 4495800"/>
              <a:gd name="connsiteY4" fmla="*/ 2189913 h 2326098"/>
              <a:gd name="connsiteX5" fmla="*/ 1552575 w 4495800"/>
              <a:gd name="connsiteY5" fmla="*/ 2085138 h 2326098"/>
              <a:gd name="connsiteX6" fmla="*/ 1685925 w 4495800"/>
              <a:gd name="connsiteY6" fmla="*/ 2094663 h 2326098"/>
              <a:gd name="connsiteX7" fmla="*/ 1819275 w 4495800"/>
              <a:gd name="connsiteY7" fmla="*/ 2180388 h 2326098"/>
              <a:gd name="connsiteX8" fmla="*/ 1971675 w 4495800"/>
              <a:gd name="connsiteY8" fmla="*/ 2323263 h 2326098"/>
              <a:gd name="connsiteX9" fmla="*/ 2314575 w 4495800"/>
              <a:gd name="connsiteY9" fmla="*/ 2237538 h 2326098"/>
              <a:gd name="connsiteX10" fmla="*/ 2647950 w 4495800"/>
              <a:gd name="connsiteY10" fmla="*/ 1818438 h 2326098"/>
              <a:gd name="connsiteX11" fmla="*/ 2933700 w 4495800"/>
              <a:gd name="connsiteY11" fmla="*/ 1808913 h 2326098"/>
              <a:gd name="connsiteX12" fmla="*/ 3362325 w 4495800"/>
              <a:gd name="connsiteY12" fmla="*/ 1589838 h 2326098"/>
              <a:gd name="connsiteX13" fmla="*/ 3705225 w 4495800"/>
              <a:gd name="connsiteY13" fmla="*/ 1646988 h 2326098"/>
              <a:gd name="connsiteX14" fmla="*/ 4076700 w 4495800"/>
              <a:gd name="connsiteY14" fmla="*/ 37263 h 2326098"/>
              <a:gd name="connsiteX15" fmla="*/ 4495800 w 4495800"/>
              <a:gd name="connsiteY15" fmla="*/ 1608888 h 2326098"/>
              <a:gd name="connsiteX0" fmla="*/ 0 w 4495800"/>
              <a:gd name="connsiteY0" fmla="*/ 1970838 h 2326098"/>
              <a:gd name="connsiteX1" fmla="*/ 156210 w 4495800"/>
              <a:gd name="connsiteY1" fmla="*/ 2054658 h 2326098"/>
              <a:gd name="connsiteX2" fmla="*/ 695325 w 4495800"/>
              <a:gd name="connsiteY2" fmla="*/ 1237413 h 2326098"/>
              <a:gd name="connsiteX3" fmla="*/ 1104900 w 4495800"/>
              <a:gd name="connsiteY3" fmla="*/ 1542213 h 2326098"/>
              <a:gd name="connsiteX4" fmla="*/ 1381125 w 4495800"/>
              <a:gd name="connsiteY4" fmla="*/ 2189913 h 2326098"/>
              <a:gd name="connsiteX5" fmla="*/ 1552575 w 4495800"/>
              <a:gd name="connsiteY5" fmla="*/ 2085138 h 2326098"/>
              <a:gd name="connsiteX6" fmla="*/ 1685925 w 4495800"/>
              <a:gd name="connsiteY6" fmla="*/ 2094663 h 2326098"/>
              <a:gd name="connsiteX7" fmla="*/ 1819275 w 4495800"/>
              <a:gd name="connsiteY7" fmla="*/ 2180388 h 2326098"/>
              <a:gd name="connsiteX8" fmla="*/ 1971675 w 4495800"/>
              <a:gd name="connsiteY8" fmla="*/ 2323263 h 2326098"/>
              <a:gd name="connsiteX9" fmla="*/ 2314575 w 4495800"/>
              <a:gd name="connsiteY9" fmla="*/ 2237538 h 2326098"/>
              <a:gd name="connsiteX10" fmla="*/ 2647950 w 4495800"/>
              <a:gd name="connsiteY10" fmla="*/ 1818438 h 2326098"/>
              <a:gd name="connsiteX11" fmla="*/ 2933700 w 4495800"/>
              <a:gd name="connsiteY11" fmla="*/ 1808913 h 2326098"/>
              <a:gd name="connsiteX12" fmla="*/ 3362325 w 4495800"/>
              <a:gd name="connsiteY12" fmla="*/ 1589838 h 2326098"/>
              <a:gd name="connsiteX13" fmla="*/ 3705225 w 4495800"/>
              <a:gd name="connsiteY13" fmla="*/ 1646988 h 2326098"/>
              <a:gd name="connsiteX14" fmla="*/ 4076700 w 4495800"/>
              <a:gd name="connsiteY14" fmla="*/ 37263 h 2326098"/>
              <a:gd name="connsiteX15" fmla="*/ 4495800 w 4495800"/>
              <a:gd name="connsiteY15" fmla="*/ 1608888 h 2326098"/>
              <a:gd name="connsiteX0" fmla="*/ 0 w 4495800"/>
              <a:gd name="connsiteY0" fmla="*/ 1970838 h 2326098"/>
              <a:gd name="connsiteX1" fmla="*/ 156210 w 4495800"/>
              <a:gd name="connsiteY1" fmla="*/ 2054658 h 2326098"/>
              <a:gd name="connsiteX2" fmla="*/ 695325 w 4495800"/>
              <a:gd name="connsiteY2" fmla="*/ 1237413 h 2326098"/>
              <a:gd name="connsiteX3" fmla="*/ 1104900 w 4495800"/>
              <a:gd name="connsiteY3" fmla="*/ 1542213 h 2326098"/>
              <a:gd name="connsiteX4" fmla="*/ 1381125 w 4495800"/>
              <a:gd name="connsiteY4" fmla="*/ 2189913 h 2326098"/>
              <a:gd name="connsiteX5" fmla="*/ 1552575 w 4495800"/>
              <a:gd name="connsiteY5" fmla="*/ 2085138 h 2326098"/>
              <a:gd name="connsiteX6" fmla="*/ 1685925 w 4495800"/>
              <a:gd name="connsiteY6" fmla="*/ 2094663 h 2326098"/>
              <a:gd name="connsiteX7" fmla="*/ 1819275 w 4495800"/>
              <a:gd name="connsiteY7" fmla="*/ 2180388 h 2326098"/>
              <a:gd name="connsiteX8" fmla="*/ 1971675 w 4495800"/>
              <a:gd name="connsiteY8" fmla="*/ 2323263 h 2326098"/>
              <a:gd name="connsiteX9" fmla="*/ 2314575 w 4495800"/>
              <a:gd name="connsiteY9" fmla="*/ 2237538 h 2326098"/>
              <a:gd name="connsiteX10" fmla="*/ 2647950 w 4495800"/>
              <a:gd name="connsiteY10" fmla="*/ 1818438 h 2326098"/>
              <a:gd name="connsiteX11" fmla="*/ 2933700 w 4495800"/>
              <a:gd name="connsiteY11" fmla="*/ 1808913 h 2326098"/>
              <a:gd name="connsiteX12" fmla="*/ 3362325 w 4495800"/>
              <a:gd name="connsiteY12" fmla="*/ 1589838 h 2326098"/>
              <a:gd name="connsiteX13" fmla="*/ 3705225 w 4495800"/>
              <a:gd name="connsiteY13" fmla="*/ 1646988 h 2326098"/>
              <a:gd name="connsiteX14" fmla="*/ 4076700 w 4495800"/>
              <a:gd name="connsiteY14" fmla="*/ 37263 h 2326098"/>
              <a:gd name="connsiteX15" fmla="*/ 4495800 w 4495800"/>
              <a:gd name="connsiteY15" fmla="*/ 1608888 h 2326098"/>
              <a:gd name="connsiteX0" fmla="*/ 0 w 4495800"/>
              <a:gd name="connsiteY0" fmla="*/ 1970838 h 2326098"/>
              <a:gd name="connsiteX1" fmla="*/ 148590 w 4495800"/>
              <a:gd name="connsiteY1" fmla="*/ 2087043 h 2326098"/>
              <a:gd name="connsiteX2" fmla="*/ 695325 w 4495800"/>
              <a:gd name="connsiteY2" fmla="*/ 1237413 h 2326098"/>
              <a:gd name="connsiteX3" fmla="*/ 1104900 w 4495800"/>
              <a:gd name="connsiteY3" fmla="*/ 1542213 h 2326098"/>
              <a:gd name="connsiteX4" fmla="*/ 1381125 w 4495800"/>
              <a:gd name="connsiteY4" fmla="*/ 2189913 h 2326098"/>
              <a:gd name="connsiteX5" fmla="*/ 1552575 w 4495800"/>
              <a:gd name="connsiteY5" fmla="*/ 2085138 h 2326098"/>
              <a:gd name="connsiteX6" fmla="*/ 1685925 w 4495800"/>
              <a:gd name="connsiteY6" fmla="*/ 2094663 h 2326098"/>
              <a:gd name="connsiteX7" fmla="*/ 1819275 w 4495800"/>
              <a:gd name="connsiteY7" fmla="*/ 2180388 h 2326098"/>
              <a:gd name="connsiteX8" fmla="*/ 1971675 w 4495800"/>
              <a:gd name="connsiteY8" fmla="*/ 2323263 h 2326098"/>
              <a:gd name="connsiteX9" fmla="*/ 2314575 w 4495800"/>
              <a:gd name="connsiteY9" fmla="*/ 2237538 h 2326098"/>
              <a:gd name="connsiteX10" fmla="*/ 2647950 w 4495800"/>
              <a:gd name="connsiteY10" fmla="*/ 1818438 h 2326098"/>
              <a:gd name="connsiteX11" fmla="*/ 2933700 w 4495800"/>
              <a:gd name="connsiteY11" fmla="*/ 1808913 h 2326098"/>
              <a:gd name="connsiteX12" fmla="*/ 3362325 w 4495800"/>
              <a:gd name="connsiteY12" fmla="*/ 1589838 h 2326098"/>
              <a:gd name="connsiteX13" fmla="*/ 3705225 w 4495800"/>
              <a:gd name="connsiteY13" fmla="*/ 1646988 h 2326098"/>
              <a:gd name="connsiteX14" fmla="*/ 4076700 w 4495800"/>
              <a:gd name="connsiteY14" fmla="*/ 37263 h 2326098"/>
              <a:gd name="connsiteX15" fmla="*/ 4495800 w 4495800"/>
              <a:gd name="connsiteY15" fmla="*/ 1608888 h 2326098"/>
              <a:gd name="connsiteX0" fmla="*/ 0 w 4495800"/>
              <a:gd name="connsiteY0" fmla="*/ 1970838 h 2326098"/>
              <a:gd name="connsiteX1" fmla="*/ 160020 w 4495800"/>
              <a:gd name="connsiteY1" fmla="*/ 2109903 h 2326098"/>
              <a:gd name="connsiteX2" fmla="*/ 695325 w 4495800"/>
              <a:gd name="connsiteY2" fmla="*/ 1237413 h 2326098"/>
              <a:gd name="connsiteX3" fmla="*/ 1104900 w 4495800"/>
              <a:gd name="connsiteY3" fmla="*/ 1542213 h 2326098"/>
              <a:gd name="connsiteX4" fmla="*/ 1381125 w 4495800"/>
              <a:gd name="connsiteY4" fmla="*/ 2189913 h 2326098"/>
              <a:gd name="connsiteX5" fmla="*/ 1552575 w 4495800"/>
              <a:gd name="connsiteY5" fmla="*/ 2085138 h 2326098"/>
              <a:gd name="connsiteX6" fmla="*/ 1685925 w 4495800"/>
              <a:gd name="connsiteY6" fmla="*/ 2094663 h 2326098"/>
              <a:gd name="connsiteX7" fmla="*/ 1819275 w 4495800"/>
              <a:gd name="connsiteY7" fmla="*/ 2180388 h 2326098"/>
              <a:gd name="connsiteX8" fmla="*/ 1971675 w 4495800"/>
              <a:gd name="connsiteY8" fmla="*/ 2323263 h 2326098"/>
              <a:gd name="connsiteX9" fmla="*/ 2314575 w 4495800"/>
              <a:gd name="connsiteY9" fmla="*/ 2237538 h 2326098"/>
              <a:gd name="connsiteX10" fmla="*/ 2647950 w 4495800"/>
              <a:gd name="connsiteY10" fmla="*/ 1818438 h 2326098"/>
              <a:gd name="connsiteX11" fmla="*/ 2933700 w 4495800"/>
              <a:gd name="connsiteY11" fmla="*/ 1808913 h 2326098"/>
              <a:gd name="connsiteX12" fmla="*/ 3362325 w 4495800"/>
              <a:gd name="connsiteY12" fmla="*/ 1589838 h 2326098"/>
              <a:gd name="connsiteX13" fmla="*/ 3705225 w 4495800"/>
              <a:gd name="connsiteY13" fmla="*/ 1646988 h 2326098"/>
              <a:gd name="connsiteX14" fmla="*/ 4076700 w 4495800"/>
              <a:gd name="connsiteY14" fmla="*/ 37263 h 2326098"/>
              <a:gd name="connsiteX15" fmla="*/ 4495800 w 4495800"/>
              <a:gd name="connsiteY15" fmla="*/ 1608888 h 2326098"/>
              <a:gd name="connsiteX0" fmla="*/ 0 w 4495800"/>
              <a:gd name="connsiteY0" fmla="*/ 1970838 h 2326098"/>
              <a:gd name="connsiteX1" fmla="*/ 160020 w 4495800"/>
              <a:gd name="connsiteY1" fmla="*/ 2109903 h 2326098"/>
              <a:gd name="connsiteX2" fmla="*/ 695325 w 4495800"/>
              <a:gd name="connsiteY2" fmla="*/ 1237413 h 2326098"/>
              <a:gd name="connsiteX3" fmla="*/ 1104900 w 4495800"/>
              <a:gd name="connsiteY3" fmla="*/ 1542213 h 2326098"/>
              <a:gd name="connsiteX4" fmla="*/ 1381125 w 4495800"/>
              <a:gd name="connsiteY4" fmla="*/ 2189913 h 2326098"/>
              <a:gd name="connsiteX5" fmla="*/ 1552575 w 4495800"/>
              <a:gd name="connsiteY5" fmla="*/ 2085138 h 2326098"/>
              <a:gd name="connsiteX6" fmla="*/ 1685925 w 4495800"/>
              <a:gd name="connsiteY6" fmla="*/ 2094663 h 2326098"/>
              <a:gd name="connsiteX7" fmla="*/ 1819275 w 4495800"/>
              <a:gd name="connsiteY7" fmla="*/ 2180388 h 2326098"/>
              <a:gd name="connsiteX8" fmla="*/ 1971675 w 4495800"/>
              <a:gd name="connsiteY8" fmla="*/ 2323263 h 2326098"/>
              <a:gd name="connsiteX9" fmla="*/ 2314575 w 4495800"/>
              <a:gd name="connsiteY9" fmla="*/ 2237538 h 2326098"/>
              <a:gd name="connsiteX10" fmla="*/ 2647950 w 4495800"/>
              <a:gd name="connsiteY10" fmla="*/ 1818438 h 2326098"/>
              <a:gd name="connsiteX11" fmla="*/ 2933700 w 4495800"/>
              <a:gd name="connsiteY11" fmla="*/ 1808913 h 2326098"/>
              <a:gd name="connsiteX12" fmla="*/ 3362325 w 4495800"/>
              <a:gd name="connsiteY12" fmla="*/ 1589838 h 2326098"/>
              <a:gd name="connsiteX13" fmla="*/ 3705225 w 4495800"/>
              <a:gd name="connsiteY13" fmla="*/ 1646988 h 2326098"/>
              <a:gd name="connsiteX14" fmla="*/ 4076700 w 4495800"/>
              <a:gd name="connsiteY14" fmla="*/ 37263 h 2326098"/>
              <a:gd name="connsiteX15" fmla="*/ 4495800 w 4495800"/>
              <a:gd name="connsiteY15" fmla="*/ 1608888 h 2326098"/>
              <a:gd name="connsiteX0" fmla="*/ 0 w 4495800"/>
              <a:gd name="connsiteY0" fmla="*/ 1970838 h 2326098"/>
              <a:gd name="connsiteX1" fmla="*/ 160020 w 4495800"/>
              <a:gd name="connsiteY1" fmla="*/ 2109903 h 2326098"/>
              <a:gd name="connsiteX2" fmla="*/ 695325 w 4495800"/>
              <a:gd name="connsiteY2" fmla="*/ 1237413 h 2326098"/>
              <a:gd name="connsiteX3" fmla="*/ 1104900 w 4495800"/>
              <a:gd name="connsiteY3" fmla="*/ 1542213 h 2326098"/>
              <a:gd name="connsiteX4" fmla="*/ 1381125 w 4495800"/>
              <a:gd name="connsiteY4" fmla="*/ 2189913 h 2326098"/>
              <a:gd name="connsiteX5" fmla="*/ 1552575 w 4495800"/>
              <a:gd name="connsiteY5" fmla="*/ 2085138 h 2326098"/>
              <a:gd name="connsiteX6" fmla="*/ 1685925 w 4495800"/>
              <a:gd name="connsiteY6" fmla="*/ 2094663 h 2326098"/>
              <a:gd name="connsiteX7" fmla="*/ 1819275 w 4495800"/>
              <a:gd name="connsiteY7" fmla="*/ 2180388 h 2326098"/>
              <a:gd name="connsiteX8" fmla="*/ 1971675 w 4495800"/>
              <a:gd name="connsiteY8" fmla="*/ 2323263 h 2326098"/>
              <a:gd name="connsiteX9" fmla="*/ 2314575 w 4495800"/>
              <a:gd name="connsiteY9" fmla="*/ 2237538 h 2326098"/>
              <a:gd name="connsiteX10" fmla="*/ 2647950 w 4495800"/>
              <a:gd name="connsiteY10" fmla="*/ 1818438 h 2326098"/>
              <a:gd name="connsiteX11" fmla="*/ 2933700 w 4495800"/>
              <a:gd name="connsiteY11" fmla="*/ 1808913 h 2326098"/>
              <a:gd name="connsiteX12" fmla="*/ 3362325 w 4495800"/>
              <a:gd name="connsiteY12" fmla="*/ 1589838 h 2326098"/>
              <a:gd name="connsiteX13" fmla="*/ 3705225 w 4495800"/>
              <a:gd name="connsiteY13" fmla="*/ 1646988 h 2326098"/>
              <a:gd name="connsiteX14" fmla="*/ 4076700 w 4495800"/>
              <a:gd name="connsiteY14" fmla="*/ 37263 h 2326098"/>
              <a:gd name="connsiteX15" fmla="*/ 4495800 w 4495800"/>
              <a:gd name="connsiteY15" fmla="*/ 1608888 h 2326098"/>
              <a:gd name="connsiteX0" fmla="*/ 0 w 4491990"/>
              <a:gd name="connsiteY0" fmla="*/ 1597458 h 2326098"/>
              <a:gd name="connsiteX1" fmla="*/ 156210 w 4491990"/>
              <a:gd name="connsiteY1" fmla="*/ 2109903 h 2326098"/>
              <a:gd name="connsiteX2" fmla="*/ 691515 w 4491990"/>
              <a:gd name="connsiteY2" fmla="*/ 1237413 h 2326098"/>
              <a:gd name="connsiteX3" fmla="*/ 1101090 w 4491990"/>
              <a:gd name="connsiteY3" fmla="*/ 1542213 h 2326098"/>
              <a:gd name="connsiteX4" fmla="*/ 1377315 w 4491990"/>
              <a:gd name="connsiteY4" fmla="*/ 2189913 h 2326098"/>
              <a:gd name="connsiteX5" fmla="*/ 1548765 w 4491990"/>
              <a:gd name="connsiteY5" fmla="*/ 2085138 h 2326098"/>
              <a:gd name="connsiteX6" fmla="*/ 1682115 w 4491990"/>
              <a:gd name="connsiteY6" fmla="*/ 2094663 h 2326098"/>
              <a:gd name="connsiteX7" fmla="*/ 1815465 w 4491990"/>
              <a:gd name="connsiteY7" fmla="*/ 2180388 h 2326098"/>
              <a:gd name="connsiteX8" fmla="*/ 1967865 w 4491990"/>
              <a:gd name="connsiteY8" fmla="*/ 2323263 h 2326098"/>
              <a:gd name="connsiteX9" fmla="*/ 2310765 w 4491990"/>
              <a:gd name="connsiteY9" fmla="*/ 2237538 h 2326098"/>
              <a:gd name="connsiteX10" fmla="*/ 2644140 w 4491990"/>
              <a:gd name="connsiteY10" fmla="*/ 1818438 h 2326098"/>
              <a:gd name="connsiteX11" fmla="*/ 2929890 w 4491990"/>
              <a:gd name="connsiteY11" fmla="*/ 1808913 h 2326098"/>
              <a:gd name="connsiteX12" fmla="*/ 3358515 w 4491990"/>
              <a:gd name="connsiteY12" fmla="*/ 1589838 h 2326098"/>
              <a:gd name="connsiteX13" fmla="*/ 3701415 w 4491990"/>
              <a:gd name="connsiteY13" fmla="*/ 1646988 h 2326098"/>
              <a:gd name="connsiteX14" fmla="*/ 4072890 w 4491990"/>
              <a:gd name="connsiteY14" fmla="*/ 37263 h 2326098"/>
              <a:gd name="connsiteX15" fmla="*/ 4491990 w 4491990"/>
              <a:gd name="connsiteY15" fmla="*/ 1608888 h 2326098"/>
              <a:gd name="connsiteX0" fmla="*/ 0 w 4461510"/>
              <a:gd name="connsiteY0" fmla="*/ 1597523 h 2326163"/>
              <a:gd name="connsiteX1" fmla="*/ 156210 w 4461510"/>
              <a:gd name="connsiteY1" fmla="*/ 2109968 h 2326163"/>
              <a:gd name="connsiteX2" fmla="*/ 691515 w 4461510"/>
              <a:gd name="connsiteY2" fmla="*/ 1237478 h 2326163"/>
              <a:gd name="connsiteX3" fmla="*/ 1101090 w 4461510"/>
              <a:gd name="connsiteY3" fmla="*/ 1542278 h 2326163"/>
              <a:gd name="connsiteX4" fmla="*/ 1377315 w 4461510"/>
              <a:gd name="connsiteY4" fmla="*/ 2189978 h 2326163"/>
              <a:gd name="connsiteX5" fmla="*/ 1548765 w 4461510"/>
              <a:gd name="connsiteY5" fmla="*/ 2085203 h 2326163"/>
              <a:gd name="connsiteX6" fmla="*/ 1682115 w 4461510"/>
              <a:gd name="connsiteY6" fmla="*/ 2094728 h 2326163"/>
              <a:gd name="connsiteX7" fmla="*/ 1815465 w 4461510"/>
              <a:gd name="connsiteY7" fmla="*/ 2180453 h 2326163"/>
              <a:gd name="connsiteX8" fmla="*/ 1967865 w 4461510"/>
              <a:gd name="connsiteY8" fmla="*/ 2323328 h 2326163"/>
              <a:gd name="connsiteX9" fmla="*/ 2310765 w 4461510"/>
              <a:gd name="connsiteY9" fmla="*/ 2237603 h 2326163"/>
              <a:gd name="connsiteX10" fmla="*/ 2644140 w 4461510"/>
              <a:gd name="connsiteY10" fmla="*/ 1818503 h 2326163"/>
              <a:gd name="connsiteX11" fmla="*/ 2929890 w 4461510"/>
              <a:gd name="connsiteY11" fmla="*/ 1808978 h 2326163"/>
              <a:gd name="connsiteX12" fmla="*/ 3358515 w 4461510"/>
              <a:gd name="connsiteY12" fmla="*/ 1589903 h 2326163"/>
              <a:gd name="connsiteX13" fmla="*/ 3701415 w 4461510"/>
              <a:gd name="connsiteY13" fmla="*/ 1647053 h 2326163"/>
              <a:gd name="connsiteX14" fmla="*/ 4072890 w 4461510"/>
              <a:gd name="connsiteY14" fmla="*/ 37328 h 2326163"/>
              <a:gd name="connsiteX15" fmla="*/ 4461510 w 4461510"/>
              <a:gd name="connsiteY15" fmla="*/ 1605143 h 2326163"/>
              <a:gd name="connsiteX0" fmla="*/ 0 w 4442460"/>
              <a:gd name="connsiteY0" fmla="*/ 1685153 h 2326163"/>
              <a:gd name="connsiteX1" fmla="*/ 137160 w 4442460"/>
              <a:gd name="connsiteY1" fmla="*/ 2109968 h 2326163"/>
              <a:gd name="connsiteX2" fmla="*/ 672465 w 4442460"/>
              <a:gd name="connsiteY2" fmla="*/ 1237478 h 2326163"/>
              <a:gd name="connsiteX3" fmla="*/ 1082040 w 4442460"/>
              <a:gd name="connsiteY3" fmla="*/ 1542278 h 2326163"/>
              <a:gd name="connsiteX4" fmla="*/ 1358265 w 4442460"/>
              <a:gd name="connsiteY4" fmla="*/ 2189978 h 2326163"/>
              <a:gd name="connsiteX5" fmla="*/ 1529715 w 4442460"/>
              <a:gd name="connsiteY5" fmla="*/ 2085203 h 2326163"/>
              <a:gd name="connsiteX6" fmla="*/ 1663065 w 4442460"/>
              <a:gd name="connsiteY6" fmla="*/ 2094728 h 2326163"/>
              <a:gd name="connsiteX7" fmla="*/ 1796415 w 4442460"/>
              <a:gd name="connsiteY7" fmla="*/ 2180453 h 2326163"/>
              <a:gd name="connsiteX8" fmla="*/ 1948815 w 4442460"/>
              <a:gd name="connsiteY8" fmla="*/ 2323328 h 2326163"/>
              <a:gd name="connsiteX9" fmla="*/ 2291715 w 4442460"/>
              <a:gd name="connsiteY9" fmla="*/ 2237603 h 2326163"/>
              <a:gd name="connsiteX10" fmla="*/ 2625090 w 4442460"/>
              <a:gd name="connsiteY10" fmla="*/ 1818503 h 2326163"/>
              <a:gd name="connsiteX11" fmla="*/ 2910840 w 4442460"/>
              <a:gd name="connsiteY11" fmla="*/ 1808978 h 2326163"/>
              <a:gd name="connsiteX12" fmla="*/ 3339465 w 4442460"/>
              <a:gd name="connsiteY12" fmla="*/ 1589903 h 2326163"/>
              <a:gd name="connsiteX13" fmla="*/ 3682365 w 4442460"/>
              <a:gd name="connsiteY13" fmla="*/ 1647053 h 2326163"/>
              <a:gd name="connsiteX14" fmla="*/ 4053840 w 4442460"/>
              <a:gd name="connsiteY14" fmla="*/ 37328 h 2326163"/>
              <a:gd name="connsiteX15" fmla="*/ 4442460 w 4442460"/>
              <a:gd name="connsiteY15" fmla="*/ 1605143 h 2326163"/>
              <a:gd name="connsiteX0" fmla="*/ 0 w 4461510"/>
              <a:gd name="connsiteY0" fmla="*/ 1677533 h 2326163"/>
              <a:gd name="connsiteX1" fmla="*/ 156210 w 4461510"/>
              <a:gd name="connsiteY1" fmla="*/ 2109968 h 2326163"/>
              <a:gd name="connsiteX2" fmla="*/ 691515 w 4461510"/>
              <a:gd name="connsiteY2" fmla="*/ 1237478 h 2326163"/>
              <a:gd name="connsiteX3" fmla="*/ 1101090 w 4461510"/>
              <a:gd name="connsiteY3" fmla="*/ 1542278 h 2326163"/>
              <a:gd name="connsiteX4" fmla="*/ 1377315 w 4461510"/>
              <a:gd name="connsiteY4" fmla="*/ 2189978 h 2326163"/>
              <a:gd name="connsiteX5" fmla="*/ 1548765 w 4461510"/>
              <a:gd name="connsiteY5" fmla="*/ 2085203 h 2326163"/>
              <a:gd name="connsiteX6" fmla="*/ 1682115 w 4461510"/>
              <a:gd name="connsiteY6" fmla="*/ 2094728 h 2326163"/>
              <a:gd name="connsiteX7" fmla="*/ 1815465 w 4461510"/>
              <a:gd name="connsiteY7" fmla="*/ 2180453 h 2326163"/>
              <a:gd name="connsiteX8" fmla="*/ 1967865 w 4461510"/>
              <a:gd name="connsiteY8" fmla="*/ 2323328 h 2326163"/>
              <a:gd name="connsiteX9" fmla="*/ 2310765 w 4461510"/>
              <a:gd name="connsiteY9" fmla="*/ 2237603 h 2326163"/>
              <a:gd name="connsiteX10" fmla="*/ 2644140 w 4461510"/>
              <a:gd name="connsiteY10" fmla="*/ 1818503 h 2326163"/>
              <a:gd name="connsiteX11" fmla="*/ 2929890 w 4461510"/>
              <a:gd name="connsiteY11" fmla="*/ 1808978 h 2326163"/>
              <a:gd name="connsiteX12" fmla="*/ 3358515 w 4461510"/>
              <a:gd name="connsiteY12" fmla="*/ 1589903 h 2326163"/>
              <a:gd name="connsiteX13" fmla="*/ 3701415 w 4461510"/>
              <a:gd name="connsiteY13" fmla="*/ 1647053 h 2326163"/>
              <a:gd name="connsiteX14" fmla="*/ 4072890 w 4461510"/>
              <a:gd name="connsiteY14" fmla="*/ 37328 h 2326163"/>
              <a:gd name="connsiteX15" fmla="*/ 4461510 w 4461510"/>
              <a:gd name="connsiteY15" fmla="*/ 1605143 h 2326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61510" h="2326163">
                <a:moveTo>
                  <a:pt x="0" y="1677533"/>
                </a:moveTo>
                <a:cubicBezTo>
                  <a:pt x="70167" y="1767703"/>
                  <a:pt x="40958" y="2183310"/>
                  <a:pt x="156210" y="2109968"/>
                </a:cubicBezTo>
                <a:cubicBezTo>
                  <a:pt x="271462" y="2036626"/>
                  <a:pt x="534035" y="1332093"/>
                  <a:pt x="691515" y="1237478"/>
                </a:cubicBezTo>
                <a:cubicBezTo>
                  <a:pt x="848995" y="1142863"/>
                  <a:pt x="986790" y="1383528"/>
                  <a:pt x="1101090" y="1542278"/>
                </a:cubicBezTo>
                <a:cubicBezTo>
                  <a:pt x="1215390" y="1701028"/>
                  <a:pt x="1302703" y="2099491"/>
                  <a:pt x="1377315" y="2189978"/>
                </a:cubicBezTo>
                <a:cubicBezTo>
                  <a:pt x="1451927" y="2280465"/>
                  <a:pt x="1497965" y="2101078"/>
                  <a:pt x="1548765" y="2085203"/>
                </a:cubicBezTo>
                <a:cubicBezTo>
                  <a:pt x="1599565" y="2069328"/>
                  <a:pt x="1637665" y="2078853"/>
                  <a:pt x="1682115" y="2094728"/>
                </a:cubicBezTo>
                <a:cubicBezTo>
                  <a:pt x="1726565" y="2110603"/>
                  <a:pt x="1767840" y="2142353"/>
                  <a:pt x="1815465" y="2180453"/>
                </a:cubicBezTo>
                <a:cubicBezTo>
                  <a:pt x="1863090" y="2218553"/>
                  <a:pt x="1885315" y="2313803"/>
                  <a:pt x="1967865" y="2323328"/>
                </a:cubicBezTo>
                <a:cubicBezTo>
                  <a:pt x="2050415" y="2332853"/>
                  <a:pt x="2198053" y="2321740"/>
                  <a:pt x="2310765" y="2237603"/>
                </a:cubicBezTo>
                <a:cubicBezTo>
                  <a:pt x="2423477" y="2153466"/>
                  <a:pt x="2540952" y="1889941"/>
                  <a:pt x="2644140" y="1818503"/>
                </a:cubicBezTo>
                <a:cubicBezTo>
                  <a:pt x="2747328" y="1747065"/>
                  <a:pt x="2810828" y="1847078"/>
                  <a:pt x="2929890" y="1808978"/>
                </a:cubicBezTo>
                <a:cubicBezTo>
                  <a:pt x="3048952" y="1770878"/>
                  <a:pt x="3229928" y="1616890"/>
                  <a:pt x="3358515" y="1589903"/>
                </a:cubicBezTo>
                <a:cubicBezTo>
                  <a:pt x="3487103" y="1562915"/>
                  <a:pt x="3582353" y="1905816"/>
                  <a:pt x="3701415" y="1647053"/>
                </a:cubicBezTo>
                <a:cubicBezTo>
                  <a:pt x="3820478" y="1388291"/>
                  <a:pt x="3896678" y="367528"/>
                  <a:pt x="4072890" y="37328"/>
                </a:cubicBezTo>
                <a:cubicBezTo>
                  <a:pt x="4249102" y="-292872"/>
                  <a:pt x="4372610" y="1678168"/>
                  <a:pt x="4461510" y="160514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052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58</Words>
  <Application>Microsoft Office PowerPoint</Application>
  <PresentationFormat>와이드스크린</PresentationFormat>
  <Paragraphs>33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선중 김</dc:creator>
  <cp:lastModifiedBy>선중 김</cp:lastModifiedBy>
  <cp:revision>17</cp:revision>
  <dcterms:created xsi:type="dcterms:W3CDTF">2024-10-22T06:08:20Z</dcterms:created>
  <dcterms:modified xsi:type="dcterms:W3CDTF">2024-10-29T06:31:30Z</dcterms:modified>
</cp:coreProperties>
</file>