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BF99-38B7-7FDC-0DF6-1661B819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30D6F-13D5-A921-972D-85321AA7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3B617-9D1A-F906-3045-EBA6C18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47955-3D0A-AA7A-3A26-A5B87F8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7AD3-3594-7393-2CF0-5727A57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2B68-C44F-7FB6-8152-D6D5352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B6DA-76AF-52C5-523B-32FD573D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103CB-392D-E5CA-106D-877CBBAC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B4D8-949D-B0D9-F5F4-048FADED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1BDB-7445-F9E9-E989-E907740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AE248-C59B-68B2-8C07-6B359BEE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F0FE9-4376-42D0-7836-38D25DD2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1C6B-FB8E-D32A-0ACA-8440BA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CB90-60EC-1D9B-3B7B-E4A39F0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DF948-79B8-F176-6F64-0136668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F355-0214-B309-335B-E382AFEF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5503-DAD8-0FFE-AEFA-F8C51D9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C604-4588-748A-84A6-2C7E7E3A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162A-38C6-9891-C021-57DECA7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55D94-6E00-38F4-168D-05AF50A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EF7-AB81-1477-72F5-F8C7A8B9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D034C-2C03-E035-B142-8766023E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CCF8-8717-25EF-8D31-7485EE8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DE72D-6FA0-CB14-5B14-74DAD85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8C40-46EC-7040-BFCF-FA20D3FB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746D-CD65-9323-7CBD-BFD97703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FBE42-4C28-14CE-7D4C-FE6704EB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0100C-7973-24F4-5D62-3E63E4FF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1181E-0FD4-4784-43E2-DAF1D15D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C4FA-C87F-D2C4-4ACF-86DE087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235A3-F417-A1FB-639C-7B690D2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B65D-BC39-DDAF-3B6B-D5085DA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31FB-E814-E807-4294-9C76A6EA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BD58E-AFE6-8E2C-555B-DC6D7EDB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1BE1-2775-D16C-0A72-BDA891FB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77668-8786-0E72-7752-8FC6FDA1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8968F1-FC67-6DD5-A194-6DEAA7F0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AD70A-0355-79C1-174A-FFDD9CD7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8A04E-8251-D003-8B4F-7B44808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AA5-A67D-279E-FD9D-5E5F3AF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4761C-9282-C9B7-5BA9-33141724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293F1-A82D-AF6C-8EF7-10B96F4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3A8EF-C4C5-BA75-8FF6-AA0429D3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69647-2463-D1E3-DEC9-868182AC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DC4FE-8D45-2AA5-B459-8A0C7F2D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381DF-1628-DCC2-E27C-C994A032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913D-13F1-0671-EBF1-BBA0510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289D-27E2-FD8E-ACFD-7E56EECC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9EEB2-4ADA-E629-2090-D3CD23DD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CC00-8E56-9A97-5B7D-A7B7114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0135-6235-F2DC-0181-9558F9E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A954-6F3E-C13A-C332-95D6728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811C-4CCD-FDB8-44C5-3C3743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D32EE-C6B8-2B7D-082D-637C1A59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BAC07-F8FA-4110-75AC-7DF09100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827BA-A34D-F4FC-8CE8-17BCBBD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C6505-14DC-6C0E-9634-E3D3337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3B17-0B40-C618-ABF1-D8EE96D2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1F413-A575-E752-1E9D-4CF0BBC6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BD027-05BC-A361-AC96-7887A27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4726-56B5-F13E-B11D-125538A6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7549-5350-4301-B15F-1E09266C266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C217-DD1E-ED13-8190-F5EA856C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9D875-8503-49E4-07D0-53D6F82C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5088BD-B7DC-045F-1BFF-E5A8D55F9151}"/>
              </a:ext>
            </a:extLst>
          </p:cNvPr>
          <p:cNvSpPr/>
          <p:nvPr/>
        </p:nvSpPr>
        <p:spPr>
          <a:xfrm>
            <a:off x="4933950" y="1890743"/>
            <a:ext cx="1162050" cy="1476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section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16D584-D324-60BB-8ECD-B10DA7372DCC}"/>
              </a:ext>
            </a:extLst>
          </p:cNvPr>
          <p:cNvSpPr/>
          <p:nvPr/>
        </p:nvSpPr>
        <p:spPr>
          <a:xfrm>
            <a:off x="6096000" y="1890742"/>
            <a:ext cx="1162050" cy="1476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AE9235-7FDB-ABA2-D32C-2BCF5A206134}"/>
              </a:ext>
            </a:extLst>
          </p:cNvPr>
          <p:cNvSpPr/>
          <p:nvPr/>
        </p:nvSpPr>
        <p:spPr>
          <a:xfrm>
            <a:off x="3771900" y="1890741"/>
            <a:ext cx="1162050" cy="1476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2809875" y="2038348"/>
            <a:ext cx="5467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FD0CF8-1C35-7ABE-E828-116FD8FAF6F8}"/>
                  </a:ext>
                </a:extLst>
              </p:cNvPr>
              <p:cNvSpPr txBox="1"/>
              <p:nvPr/>
            </p:nvSpPr>
            <p:spPr>
              <a:xfrm>
                <a:off x="4862513" y="2038347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FD0CF8-1C35-7ABE-E828-116FD8FA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3" y="2038347"/>
                <a:ext cx="130492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50DA8-967C-1632-5D4E-98A5207CC7D2}"/>
                  </a:ext>
                </a:extLst>
              </p:cNvPr>
              <p:cNvSpPr txBox="1"/>
              <p:nvPr/>
            </p:nvSpPr>
            <p:spPr>
              <a:xfrm>
                <a:off x="4281487" y="2464359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50DA8-967C-1632-5D4E-98A5207C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87" y="2464359"/>
                <a:ext cx="1304925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2FE0D8-9555-46C7-C1DB-CF7E2B8A360A}"/>
                  </a:ext>
                </a:extLst>
              </p:cNvPr>
              <p:cNvSpPr txBox="1"/>
              <p:nvPr/>
            </p:nvSpPr>
            <p:spPr>
              <a:xfrm>
                <a:off x="5443536" y="2455189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2FE0D8-9555-46C7-C1DB-CF7E2B8A3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36" y="2455189"/>
                <a:ext cx="1304925" cy="409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C64AA-08FB-C08D-DC75-7E725DF2F13C}"/>
                  </a:ext>
                </a:extLst>
              </p:cNvPr>
              <p:cNvSpPr txBox="1"/>
              <p:nvPr/>
            </p:nvSpPr>
            <p:spPr>
              <a:xfrm>
                <a:off x="3714751" y="2055148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C64AA-08FB-C08D-DC75-7E725DF2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1" y="2055148"/>
                <a:ext cx="130492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50AEF7-4AEF-F980-1099-17CA69D23700}"/>
                  </a:ext>
                </a:extLst>
              </p:cNvPr>
              <p:cNvSpPr txBox="1"/>
              <p:nvPr/>
            </p:nvSpPr>
            <p:spPr>
              <a:xfrm>
                <a:off x="6007893" y="2046747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50AEF7-4AEF-F980-1099-17CA69D23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93" y="2046747"/>
                <a:ext cx="130492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5E0135-F9C5-4E1C-10B7-E92B3659169B}"/>
                  </a:ext>
                </a:extLst>
              </p:cNvPr>
              <p:cNvSpPr txBox="1"/>
              <p:nvPr/>
            </p:nvSpPr>
            <p:spPr>
              <a:xfrm>
                <a:off x="3714750" y="1612330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5E0135-F9C5-4E1C-10B7-E92B36591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1612330"/>
                <a:ext cx="1304925" cy="261610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5279C9-20AE-0A0A-2BF9-2D53471CF6B8}"/>
                  </a:ext>
                </a:extLst>
              </p:cNvPr>
              <p:cNvSpPr txBox="1"/>
              <p:nvPr/>
            </p:nvSpPr>
            <p:spPr>
              <a:xfrm>
                <a:off x="6007892" y="1621506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5279C9-20AE-0A0A-2BF9-2D53471C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92" y="1621506"/>
                <a:ext cx="1304925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95696B-BAEB-59DB-6DD2-2B3CB837DAE2}"/>
                  </a:ext>
                </a:extLst>
              </p:cNvPr>
              <p:cNvSpPr txBox="1"/>
              <p:nvPr/>
            </p:nvSpPr>
            <p:spPr>
              <a:xfrm>
                <a:off x="4867276" y="1610205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95696B-BAEB-59DB-6DD2-2B3CB837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6" y="1610205"/>
                <a:ext cx="1304925" cy="26161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3C0903-5D94-2C8A-26EF-805CBB6F941C}"/>
              </a:ext>
            </a:extLst>
          </p:cNvPr>
          <p:cNvCxnSpPr>
            <a:cxnSpLocks/>
          </p:cNvCxnSpPr>
          <p:nvPr/>
        </p:nvCxnSpPr>
        <p:spPr>
          <a:xfrm>
            <a:off x="4933949" y="2055148"/>
            <a:ext cx="0" cy="3314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56B3F4-1A32-FBAF-3613-F84396CB7ED1}"/>
              </a:ext>
            </a:extLst>
          </p:cNvPr>
          <p:cNvCxnSpPr>
            <a:cxnSpLocks/>
          </p:cNvCxnSpPr>
          <p:nvPr/>
        </p:nvCxnSpPr>
        <p:spPr>
          <a:xfrm>
            <a:off x="6095999" y="2055148"/>
            <a:ext cx="0" cy="3314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10F4A9C-DB64-856B-D947-1C3F875957E0}"/>
              </a:ext>
            </a:extLst>
          </p:cNvPr>
          <p:cNvSpPr/>
          <p:nvPr/>
        </p:nvSpPr>
        <p:spPr>
          <a:xfrm>
            <a:off x="4757737" y="1922477"/>
            <a:ext cx="352423" cy="96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8D2EE9E-D675-2F13-E2D9-05F8DD490BB9}"/>
              </a:ext>
            </a:extLst>
          </p:cNvPr>
          <p:cNvSpPr/>
          <p:nvPr/>
        </p:nvSpPr>
        <p:spPr>
          <a:xfrm rot="10800000">
            <a:off x="5891215" y="1912262"/>
            <a:ext cx="352423" cy="96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9A0D6A-9618-91C3-8D0F-CA2574F41878}"/>
                  </a:ext>
                </a:extLst>
              </p:cNvPr>
              <p:cNvSpPr txBox="1"/>
              <p:nvPr/>
            </p:nvSpPr>
            <p:spPr>
              <a:xfrm>
                <a:off x="4317207" y="1621506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9A0D6A-9618-91C3-8D0F-CA2574F41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7" y="1621506"/>
                <a:ext cx="130492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1305D7-357F-BA2A-DAF7-C183220E1E00}"/>
                  </a:ext>
                </a:extLst>
              </p:cNvPr>
              <p:cNvSpPr txBox="1"/>
              <p:nvPr/>
            </p:nvSpPr>
            <p:spPr>
              <a:xfrm>
                <a:off x="5443536" y="1604167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1305D7-357F-BA2A-DAF7-C183220E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36" y="1604167"/>
                <a:ext cx="130492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2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9EAA47-C15E-EF4C-50D7-2E1E797F86A2}"/>
              </a:ext>
            </a:extLst>
          </p:cNvPr>
          <p:cNvSpPr/>
          <p:nvPr/>
        </p:nvSpPr>
        <p:spPr>
          <a:xfrm>
            <a:off x="4571999" y="2047874"/>
            <a:ext cx="1714500" cy="11429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1767D24-7BFF-562C-3207-5A7C4313626B}"/>
              </a:ext>
            </a:extLst>
          </p:cNvPr>
          <p:cNvCxnSpPr/>
          <p:nvPr/>
        </p:nvCxnSpPr>
        <p:spPr>
          <a:xfrm>
            <a:off x="2638425" y="2047875"/>
            <a:ext cx="657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67C52B-B42D-C02B-B8E0-F8C05E826163}"/>
              </a:ext>
            </a:extLst>
          </p:cNvPr>
          <p:cNvCxnSpPr/>
          <p:nvPr/>
        </p:nvCxnSpPr>
        <p:spPr>
          <a:xfrm>
            <a:off x="2638425" y="3190875"/>
            <a:ext cx="6572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A8175B0-D497-3DFA-1E2D-8D7355AA4260}"/>
              </a:ext>
            </a:extLst>
          </p:cNvPr>
          <p:cNvCxnSpPr>
            <a:cxnSpLocks/>
          </p:cNvCxnSpPr>
          <p:nvPr/>
        </p:nvCxnSpPr>
        <p:spPr>
          <a:xfrm>
            <a:off x="4572000" y="981075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423A8E-7B8C-1245-AABA-00B56F9524D8}"/>
              </a:ext>
            </a:extLst>
          </p:cNvPr>
          <p:cNvCxnSpPr>
            <a:cxnSpLocks/>
          </p:cNvCxnSpPr>
          <p:nvPr/>
        </p:nvCxnSpPr>
        <p:spPr>
          <a:xfrm>
            <a:off x="6286500" y="981075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94B7CE-2834-024A-7F98-0DDD01721EFF}"/>
                  </a:ext>
                </a:extLst>
              </p:cNvPr>
              <p:cNvSpPr txBox="1"/>
              <p:nvPr/>
            </p:nvSpPr>
            <p:spPr>
              <a:xfrm>
                <a:off x="3919537" y="4267559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94B7CE-2834-024A-7F98-0DDD0172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37" y="4267559"/>
                <a:ext cx="1304925" cy="409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692CDD-879A-0CC3-E6B5-079386B52FF2}"/>
                  </a:ext>
                </a:extLst>
              </p:cNvPr>
              <p:cNvSpPr txBox="1"/>
              <p:nvPr/>
            </p:nvSpPr>
            <p:spPr>
              <a:xfrm>
                <a:off x="5634037" y="4267558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692CDD-879A-0CC3-E6B5-079386B5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37" y="4267558"/>
                <a:ext cx="1304925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334D0B-4857-DBE1-2624-0EBDC3C5ADCB}"/>
                  </a:ext>
                </a:extLst>
              </p:cNvPr>
              <p:cNvSpPr txBox="1"/>
              <p:nvPr/>
            </p:nvSpPr>
            <p:spPr>
              <a:xfrm>
                <a:off x="1333499" y="2986267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334D0B-4857-DBE1-2624-0EBDC3C5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2986267"/>
                <a:ext cx="1304925" cy="409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822F6-D84A-676D-455A-6D91974782DD}"/>
                  </a:ext>
                </a:extLst>
              </p:cNvPr>
              <p:cNvSpPr txBox="1"/>
              <p:nvPr/>
            </p:nvSpPr>
            <p:spPr>
              <a:xfrm>
                <a:off x="1333499" y="1843267"/>
                <a:ext cx="1304925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0822F6-D84A-676D-455A-6D919747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843267"/>
                <a:ext cx="1304925" cy="409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4F4308-BD04-9ADE-BBF9-53603EF74359}"/>
                  </a:ext>
                </a:extLst>
              </p:cNvPr>
              <p:cNvSpPr txBox="1"/>
              <p:nvPr/>
            </p:nvSpPr>
            <p:spPr>
              <a:xfrm>
                <a:off x="4791075" y="2617027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4F4308-BD04-9ADE-BBF9-53603EF7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2617027"/>
                <a:ext cx="1304925" cy="26161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C210A8A5-A4F4-669B-4999-3EFC615EC5EC}"/>
              </a:ext>
            </a:extLst>
          </p:cNvPr>
          <p:cNvSpPr/>
          <p:nvPr/>
        </p:nvSpPr>
        <p:spPr>
          <a:xfrm>
            <a:off x="5399198" y="2587385"/>
            <a:ext cx="60530" cy="5928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42F4E02-B2F8-7764-3B11-8BC6A123F8B1}"/>
              </a:ext>
            </a:extLst>
          </p:cNvPr>
          <p:cNvSpPr/>
          <p:nvPr/>
        </p:nvSpPr>
        <p:spPr>
          <a:xfrm>
            <a:off x="4287433" y="2553453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90C7E7-ABCD-0EE4-1A15-4E11AE0188BF}"/>
                  </a:ext>
                </a:extLst>
              </p:cNvPr>
              <p:cNvSpPr txBox="1"/>
              <p:nvPr/>
            </p:nvSpPr>
            <p:spPr>
              <a:xfrm>
                <a:off x="4287433" y="2305094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90C7E7-ABCD-0EE4-1A15-4E11AE01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3" y="2305094"/>
                <a:ext cx="40719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66CD9C8-70F2-1C15-D5AA-1E405E88F148}"/>
              </a:ext>
            </a:extLst>
          </p:cNvPr>
          <p:cNvSpPr/>
          <p:nvPr/>
        </p:nvSpPr>
        <p:spPr>
          <a:xfrm rot="10800000">
            <a:off x="6096000" y="2553453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C23FF0-E7F6-3DD5-115F-40CB88086F35}"/>
                  </a:ext>
                </a:extLst>
              </p:cNvPr>
              <p:cNvSpPr txBox="1"/>
              <p:nvPr/>
            </p:nvSpPr>
            <p:spPr>
              <a:xfrm>
                <a:off x="6181725" y="2305094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C23FF0-E7F6-3DD5-115F-40CB8808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725" y="2305094"/>
                <a:ext cx="40719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9C18F95-7ABC-884B-C693-49F827CEF67F}"/>
              </a:ext>
            </a:extLst>
          </p:cNvPr>
          <p:cNvSpPr/>
          <p:nvPr/>
        </p:nvSpPr>
        <p:spPr>
          <a:xfrm rot="5400000">
            <a:off x="5202432" y="1965395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05695-EA36-8F20-B4BB-D4DDF70F76DE}"/>
                  </a:ext>
                </a:extLst>
              </p:cNvPr>
              <p:cNvSpPr txBox="1"/>
              <p:nvPr/>
            </p:nvSpPr>
            <p:spPr>
              <a:xfrm>
                <a:off x="5376198" y="1800967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05695-EA36-8F20-B4BB-D4DDF70F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98" y="1800967"/>
                <a:ext cx="407197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7FEB430-1F27-DCB7-96D6-E3705B1724D1}"/>
              </a:ext>
            </a:extLst>
          </p:cNvPr>
          <p:cNvSpPr/>
          <p:nvPr/>
        </p:nvSpPr>
        <p:spPr>
          <a:xfrm rot="16200000">
            <a:off x="5202499" y="3163000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FC13A-8035-EC9B-2877-169972DE5BD8}"/>
                  </a:ext>
                </a:extLst>
              </p:cNvPr>
              <p:cNvSpPr txBox="1"/>
              <p:nvPr/>
            </p:nvSpPr>
            <p:spPr>
              <a:xfrm>
                <a:off x="5376198" y="3162370"/>
                <a:ext cx="4071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FC13A-8035-EC9B-2877-169972DE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98" y="3162370"/>
                <a:ext cx="407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36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9EAA47-C15E-EF4C-50D7-2E1E797F86A2}"/>
              </a:ext>
            </a:extLst>
          </p:cNvPr>
          <p:cNvSpPr/>
          <p:nvPr/>
        </p:nvSpPr>
        <p:spPr>
          <a:xfrm>
            <a:off x="4571999" y="2047874"/>
            <a:ext cx="1211329" cy="11429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/>
              <a:t>square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692CDD-879A-0CC3-E6B5-079386B52FF2}"/>
                  </a:ext>
                </a:extLst>
              </p:cNvPr>
              <p:cNvSpPr txBox="1"/>
              <p:nvPr/>
            </p:nvSpPr>
            <p:spPr>
              <a:xfrm>
                <a:off x="5989957" y="2435899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692CDD-879A-0CC3-E6B5-079386B5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57" y="2435899"/>
                <a:ext cx="130492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4F4308-BD04-9ADE-BBF9-53603EF74359}"/>
                  </a:ext>
                </a:extLst>
              </p:cNvPr>
              <p:cNvSpPr txBox="1"/>
              <p:nvPr/>
            </p:nvSpPr>
            <p:spPr>
              <a:xfrm>
                <a:off x="4533900" y="2617027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4F4308-BD04-9ADE-BBF9-53603EF7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2617027"/>
                <a:ext cx="1304925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타원 34">
            <a:extLst>
              <a:ext uri="{FF2B5EF4-FFF2-40B4-BE49-F238E27FC236}">
                <a16:creationId xmlns:a16="http://schemas.microsoft.com/office/drawing/2014/main" id="{C210A8A5-A4F4-669B-4999-3EFC615EC5EC}"/>
              </a:ext>
            </a:extLst>
          </p:cNvPr>
          <p:cNvSpPr/>
          <p:nvPr/>
        </p:nvSpPr>
        <p:spPr>
          <a:xfrm>
            <a:off x="5142023" y="2587385"/>
            <a:ext cx="60530" cy="5928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42F4E02-B2F8-7764-3B11-8BC6A123F8B1}"/>
              </a:ext>
            </a:extLst>
          </p:cNvPr>
          <p:cNvSpPr/>
          <p:nvPr/>
        </p:nvSpPr>
        <p:spPr>
          <a:xfrm>
            <a:off x="4287433" y="2553453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90C7E7-ABCD-0EE4-1A15-4E11AE0188BF}"/>
                  </a:ext>
                </a:extLst>
              </p:cNvPr>
              <p:cNvSpPr txBox="1"/>
              <p:nvPr/>
            </p:nvSpPr>
            <p:spPr>
              <a:xfrm>
                <a:off x="4287433" y="2305094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90C7E7-ABCD-0EE4-1A15-4E11AE01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33" y="2305094"/>
                <a:ext cx="407197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66CD9C8-70F2-1C15-D5AA-1E405E88F148}"/>
              </a:ext>
            </a:extLst>
          </p:cNvPr>
          <p:cNvSpPr/>
          <p:nvPr/>
        </p:nvSpPr>
        <p:spPr>
          <a:xfrm rot="10800000">
            <a:off x="5619750" y="2553453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C23FF0-E7F6-3DD5-115F-40CB88086F35}"/>
                  </a:ext>
                </a:extLst>
              </p:cNvPr>
              <p:cNvSpPr txBox="1"/>
              <p:nvPr/>
            </p:nvSpPr>
            <p:spPr>
              <a:xfrm>
                <a:off x="5705475" y="2305094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C23FF0-E7F6-3DD5-115F-40CB8808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2305094"/>
                <a:ext cx="40719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9C18F95-7ABC-884B-C693-49F827CEF67F}"/>
              </a:ext>
            </a:extLst>
          </p:cNvPr>
          <p:cNvSpPr/>
          <p:nvPr/>
        </p:nvSpPr>
        <p:spPr>
          <a:xfrm rot="5400000">
            <a:off x="4964307" y="1965395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05695-EA36-8F20-B4BB-D4DDF70F76DE}"/>
                  </a:ext>
                </a:extLst>
              </p:cNvPr>
              <p:cNvSpPr txBox="1"/>
              <p:nvPr/>
            </p:nvSpPr>
            <p:spPr>
              <a:xfrm>
                <a:off x="5138073" y="1800967"/>
                <a:ext cx="407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05695-EA36-8F20-B4BB-D4DDF70F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73" y="1800967"/>
                <a:ext cx="40719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7FEB430-1F27-DCB7-96D6-E3705B1724D1}"/>
              </a:ext>
            </a:extLst>
          </p:cNvPr>
          <p:cNvSpPr/>
          <p:nvPr/>
        </p:nvSpPr>
        <p:spPr>
          <a:xfrm rot="16200000">
            <a:off x="4964374" y="3163000"/>
            <a:ext cx="453633" cy="12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FC13A-8035-EC9B-2877-169972DE5BD8}"/>
                  </a:ext>
                </a:extLst>
              </p:cNvPr>
              <p:cNvSpPr txBox="1"/>
              <p:nvPr/>
            </p:nvSpPr>
            <p:spPr>
              <a:xfrm>
                <a:off x="5138073" y="3162370"/>
                <a:ext cx="4071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100" b="0" i="1" dirty="0" smtClean="0">
                              <a:ln>
                                <a:solidFill>
                                  <a:schemeClr val="accent1"/>
                                </a:solidFill>
                              </a:ln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FC13A-8035-EC9B-2877-169972DE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73" y="3162370"/>
                <a:ext cx="40713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24DD91-BACF-7738-3520-22224DB1CF87}"/>
              </a:ext>
            </a:extLst>
          </p:cNvPr>
          <p:cNvCxnSpPr>
            <a:cxnSpLocks/>
          </p:cNvCxnSpPr>
          <p:nvPr/>
        </p:nvCxnSpPr>
        <p:spPr>
          <a:xfrm>
            <a:off x="3752850" y="2047875"/>
            <a:ext cx="2838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2FBD50-D170-A9BC-B3B7-A2F2C64D63EF}"/>
              </a:ext>
            </a:extLst>
          </p:cNvPr>
          <p:cNvCxnSpPr>
            <a:cxnSpLocks/>
          </p:cNvCxnSpPr>
          <p:nvPr/>
        </p:nvCxnSpPr>
        <p:spPr>
          <a:xfrm>
            <a:off x="3752850" y="3190875"/>
            <a:ext cx="2838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2217F3-9D6E-8405-3060-D4667BE5FBD7}"/>
              </a:ext>
            </a:extLst>
          </p:cNvPr>
          <p:cNvCxnSpPr>
            <a:cxnSpLocks/>
          </p:cNvCxnSpPr>
          <p:nvPr/>
        </p:nvCxnSpPr>
        <p:spPr>
          <a:xfrm>
            <a:off x="4572000" y="1276350"/>
            <a:ext cx="0" cy="265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32EA31-E6F6-9D2D-9915-01F0965F8FDA}"/>
              </a:ext>
            </a:extLst>
          </p:cNvPr>
          <p:cNvCxnSpPr>
            <a:cxnSpLocks/>
          </p:cNvCxnSpPr>
          <p:nvPr/>
        </p:nvCxnSpPr>
        <p:spPr>
          <a:xfrm>
            <a:off x="5783328" y="1276350"/>
            <a:ext cx="0" cy="265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78797C-A6A1-602A-B356-7244FA3E6B4F}"/>
              </a:ext>
            </a:extLst>
          </p:cNvPr>
          <p:cNvCxnSpPr/>
          <p:nvPr/>
        </p:nvCxnSpPr>
        <p:spPr>
          <a:xfrm>
            <a:off x="6562725" y="2062577"/>
            <a:ext cx="0" cy="112829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220C3D-85E3-9811-A5CB-24E830851E91}"/>
              </a:ext>
            </a:extLst>
          </p:cNvPr>
          <p:cNvCxnSpPr>
            <a:cxnSpLocks/>
          </p:cNvCxnSpPr>
          <p:nvPr/>
        </p:nvCxnSpPr>
        <p:spPr>
          <a:xfrm flipH="1">
            <a:off x="4571999" y="1276350"/>
            <a:ext cx="121132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986712-F114-C388-3395-6664F3D29025}"/>
                  </a:ext>
                </a:extLst>
              </p:cNvPr>
              <p:cNvSpPr txBox="1"/>
              <p:nvPr/>
            </p:nvSpPr>
            <p:spPr>
              <a:xfrm>
                <a:off x="4550090" y="1015291"/>
                <a:ext cx="1304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986712-F114-C388-3395-6664F3D2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90" y="1015291"/>
                <a:ext cx="130492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6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88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6</cp:revision>
  <dcterms:created xsi:type="dcterms:W3CDTF">2024-10-22T06:08:20Z</dcterms:created>
  <dcterms:modified xsi:type="dcterms:W3CDTF">2024-10-23T01:56:30Z</dcterms:modified>
</cp:coreProperties>
</file>