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210B-3C73-5BDB-0964-DA13AA7A3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52FB-AE0A-7FC1-58DF-5B5D22C09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2082-844A-7C3C-751D-596C4C0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3D87-4F1D-CF8C-0048-5A374D8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816D-1E70-2D5E-0141-16028F1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9868-83BD-D7FA-4916-F1FB64B4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7896-79B3-E0A8-89D9-38C0CBE1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3745-AC3D-B68C-2E13-92A4C44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137-4261-5FE1-4CC5-A3D797CB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3EE4-6632-D19F-43AE-AF6BE9A6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A9640-7133-0AD5-9857-674431B61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8C149-0065-4089-2E1C-C3981244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7936-02AD-6CED-7E64-7BF5CAED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2F0FF-297D-8402-F4BA-9255A4F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C0A4-C7D3-AACA-6067-F0F89C7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069E-C884-F04B-2C2D-FDF91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AE10-11D5-2438-8011-0084038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08F6-E6AB-B4BC-791F-377A0B3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2BA9-51A8-2267-D7F5-AAF35BE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D659-FD62-18D6-C904-E60B82C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7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C63E-F2A2-E9AB-B9FA-4E6043BE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FA6B-D3F1-5C98-3B7F-A20B3AD4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5A4C-CC8D-52A2-4AF3-FC100BF3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6E17-0731-197F-9F4A-E7B2479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E257-3939-0E3B-2115-540D350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FFBE-EAE4-59CB-1F7C-26A6D057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49B8-C566-C8CB-0F7D-0E5A6392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B81D-0689-C2BB-6955-0607F5FB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2306-69E0-BAA6-F592-3A0CCD3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76F3-31F2-129C-A8F9-301DCC9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7A03-6234-8664-39F5-674BA19F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1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0DB-2766-B703-EBE7-808F84A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E375-DC11-1402-EF53-1EE69A7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2291-3A58-97E1-B8AB-D69AD528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CE31-8A69-4CE1-4837-334E713F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6CC0-9D46-52DD-721C-65650FFE6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C5B0-CC56-E5B4-2ED1-4A48F320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F6DB5-D4C0-BA9E-BABA-12EC823D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AD1DA-D872-95DF-000A-B5A60A6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A4E1-763F-C8A7-CF92-8A16F3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F369-4B95-036E-BE34-36F9CA3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E0372-3070-FFC0-65E4-8E46BC9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0081C-E5AA-FA2F-C804-05C64515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3E7E0-9454-E02D-CDF2-C8A9CE97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97C4-8A54-2E82-1822-857A7143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039B-E633-6BFF-CF6B-DC63F7C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23C-EC7B-BDC4-AA59-91270A32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2869-0980-4C6C-D3A1-DE7FE703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B43D-A6F0-046B-C101-E09A65DF2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BFB08-6396-2FF4-6091-4A14FEE6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6D63-5613-EEF6-3F3E-268A81E0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5C1C-054D-9CAF-7430-C163A371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53F-3CD0-7891-48AA-EE8FB52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1344D-FE4B-040B-A0BC-37A0774C2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F3FE-827A-7E3D-D911-08CAE974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0CD3-24B0-2718-90BB-7EEBDEB2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BF58-E1DA-DE14-6010-3D4F482C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BC0C7-F928-BE47-7EBC-2F5B1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0F8D-64A6-D802-E9E5-1D5746C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B8AFF-D908-4CED-C876-8FA663B3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5EB8-4F4C-6AC3-7D04-B5ACCC9B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00DA-9DD8-4387-B899-8440DAABBF8A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C696-8420-4ACC-6C89-FBAA864A1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76-D739-C59E-940F-FC8273BD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9454-9AA7-462D-92C5-1D40F7D2E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C19C4-6640-E972-D384-5DC21315E574}"/>
              </a:ext>
            </a:extLst>
          </p:cNvPr>
          <p:cNvSpPr txBox="1"/>
          <p:nvPr/>
        </p:nvSpPr>
        <p:spPr>
          <a:xfrm>
            <a:off x="239388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/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707C-CC53-5BE2-50CF-3047E3FC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80" y="1248114"/>
                <a:ext cx="295466" cy="276999"/>
              </a:xfrm>
              <a:prstGeom prst="rect">
                <a:avLst/>
              </a:prstGeom>
              <a:blipFill>
                <a:blip r:embed="rId2"/>
                <a:stretch>
                  <a:fillRect l="-14583" r="-208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D95FD7D-EF2E-441D-11F5-A33D48A55AD1}"/>
              </a:ext>
            </a:extLst>
          </p:cNvPr>
          <p:cNvSpPr/>
          <p:nvPr/>
        </p:nvSpPr>
        <p:spPr>
          <a:xfrm>
            <a:off x="276888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9EF32-36E9-C1CA-5E36-9605D31732AE}"/>
              </a:ext>
            </a:extLst>
          </p:cNvPr>
          <p:cNvSpPr txBox="1"/>
          <p:nvPr/>
        </p:nvSpPr>
        <p:spPr>
          <a:xfrm>
            <a:off x="4664648" y="55305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/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0A19A9-70B3-AD61-F12A-1FB36745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40" y="1235284"/>
                <a:ext cx="300787" cy="276999"/>
              </a:xfrm>
              <a:prstGeom prst="rect">
                <a:avLst/>
              </a:prstGeom>
              <a:blipFill>
                <a:blip r:embed="rId3"/>
                <a:stretch>
                  <a:fillRect l="-12000" r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16C346A-223E-1B44-3F28-2E95D52683E5}"/>
              </a:ext>
            </a:extLst>
          </p:cNvPr>
          <p:cNvSpPr/>
          <p:nvPr/>
        </p:nvSpPr>
        <p:spPr>
          <a:xfrm>
            <a:off x="5039642" y="112734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447F0-2BD9-F702-9327-91C020F0112E}"/>
              </a:ext>
            </a:extLst>
          </p:cNvPr>
          <p:cNvSpPr txBox="1"/>
          <p:nvPr/>
        </p:nvSpPr>
        <p:spPr>
          <a:xfrm>
            <a:off x="5876228" y="5658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사건 발생 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/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20497D-81E5-03E4-5612-6B9ED233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0" y="1217634"/>
                <a:ext cx="300787" cy="276999"/>
              </a:xfrm>
              <a:prstGeom prst="rect">
                <a:avLst/>
              </a:prstGeom>
              <a:blipFill>
                <a:blip r:embed="rId4"/>
                <a:stretch>
                  <a:fillRect l="-12245" r="-40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4787E492-FC39-560F-3061-6AC5DF79ABC3}"/>
              </a:ext>
            </a:extLst>
          </p:cNvPr>
          <p:cNvSpPr/>
          <p:nvPr/>
        </p:nvSpPr>
        <p:spPr>
          <a:xfrm>
            <a:off x="6251222" y="1140174"/>
            <a:ext cx="107940" cy="1079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EAE211-79FC-2D97-CE4E-CC2DC148EFFE}"/>
              </a:ext>
            </a:extLst>
          </p:cNvPr>
          <p:cNvCxnSpPr/>
          <p:nvPr/>
        </p:nvCxnSpPr>
        <p:spPr>
          <a:xfrm>
            <a:off x="1283855" y="3264351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D0AE-F026-28AE-5944-3CD1078AA3A8}"/>
              </a:ext>
            </a:extLst>
          </p:cNvPr>
          <p:cNvGrpSpPr/>
          <p:nvPr/>
        </p:nvGrpSpPr>
        <p:grpSpPr>
          <a:xfrm>
            <a:off x="2393888" y="2636857"/>
            <a:ext cx="857927" cy="682225"/>
            <a:chOff x="2393888" y="1949451"/>
            <a:chExt cx="857927" cy="6822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F644E3-C2EB-E0C3-C86A-22C1E717855C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61535F-8D6D-9FB3-3013-187E2D914FF9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FD5E5-DE07-1274-521E-162B4EB5623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282285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6C602A-B13E-C27D-19B3-121EC43363CD}"/>
              </a:ext>
            </a:extLst>
          </p:cNvPr>
          <p:cNvGrpSpPr/>
          <p:nvPr/>
        </p:nvGrpSpPr>
        <p:grpSpPr>
          <a:xfrm>
            <a:off x="4664648" y="2624027"/>
            <a:ext cx="857927" cy="682225"/>
            <a:chOff x="2393888" y="1949451"/>
            <a:chExt cx="857927" cy="6822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52E04-209B-6194-C879-CDF7F57D71F9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120281-647D-B42B-B9D8-41028F6DF4D2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3497F5-BEB9-5202-3048-103722171D4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5093612" y="287024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62C2D1-017C-A65F-CD11-D45A4E270210}"/>
              </a:ext>
            </a:extLst>
          </p:cNvPr>
          <p:cNvGrpSpPr/>
          <p:nvPr/>
        </p:nvGrpSpPr>
        <p:grpSpPr>
          <a:xfrm>
            <a:off x="5876228" y="2636857"/>
            <a:ext cx="857927" cy="682225"/>
            <a:chOff x="2393888" y="1949451"/>
            <a:chExt cx="857927" cy="6822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CB6F6-D0ED-E861-794E-AE16A9F67E0F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44DBA4D-C435-1C9C-FB62-A7096806ABEC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A670E7-1894-0832-7D54-29F3B9EF548F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>
            <a:off x="6305192" y="2883078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C53FB7-767B-6519-B552-E287E3250BA4}"/>
              </a:ext>
            </a:extLst>
          </p:cNvPr>
          <p:cNvCxnSpPr/>
          <p:nvPr/>
        </p:nvCxnSpPr>
        <p:spPr>
          <a:xfrm>
            <a:off x="1277759" y="332503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C334BE-4353-61DB-83D8-C7CC395912B9}"/>
              </a:ext>
            </a:extLst>
          </p:cNvPr>
          <p:cNvCxnSpPr/>
          <p:nvPr/>
        </p:nvCxnSpPr>
        <p:spPr>
          <a:xfrm>
            <a:off x="2819557" y="330979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152CF6-BFD5-AA9F-BB07-E26E62599D63}"/>
              </a:ext>
            </a:extLst>
          </p:cNvPr>
          <p:cNvCxnSpPr/>
          <p:nvPr/>
        </p:nvCxnSpPr>
        <p:spPr>
          <a:xfrm>
            <a:off x="5087516" y="3300156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7FAD9C-8E66-BCE0-59AE-12CF1471CB7C}"/>
              </a:ext>
            </a:extLst>
          </p:cNvPr>
          <p:cNvCxnSpPr/>
          <p:nvPr/>
        </p:nvCxnSpPr>
        <p:spPr>
          <a:xfrm>
            <a:off x="6299096" y="3312348"/>
            <a:ext cx="0" cy="328064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E3E9E1-726E-3C22-5498-4BD69D13CEBF}"/>
              </a:ext>
            </a:extLst>
          </p:cNvPr>
          <p:cNvCxnSpPr/>
          <p:nvPr/>
        </p:nvCxnSpPr>
        <p:spPr>
          <a:xfrm>
            <a:off x="1277759" y="3482414"/>
            <a:ext cx="15417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22EBF-60FE-8AE6-4B18-EC4A01F01C82}"/>
              </a:ext>
            </a:extLst>
          </p:cNvPr>
          <p:cNvCxnSpPr>
            <a:cxnSpLocks/>
          </p:cNvCxnSpPr>
          <p:nvPr/>
        </p:nvCxnSpPr>
        <p:spPr>
          <a:xfrm>
            <a:off x="2819557" y="3488510"/>
            <a:ext cx="2267959" cy="56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E99469-0CF9-386A-4E08-A5118CBB3825}"/>
              </a:ext>
            </a:extLst>
          </p:cNvPr>
          <p:cNvCxnSpPr>
            <a:cxnSpLocks/>
          </p:cNvCxnSpPr>
          <p:nvPr/>
        </p:nvCxnSpPr>
        <p:spPr>
          <a:xfrm>
            <a:off x="5087516" y="3487764"/>
            <a:ext cx="121158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/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E877EE-AB17-AA09-4F74-B427A5A3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3487170"/>
                <a:ext cx="322716" cy="276999"/>
              </a:xfrm>
              <a:prstGeom prst="rect">
                <a:avLst/>
              </a:prstGeom>
              <a:blipFill>
                <a:blip r:embed="rId6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/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DE4B49-3358-AA38-AD3B-88F5408A2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965" y="3468049"/>
                <a:ext cx="328039" cy="276999"/>
              </a:xfrm>
              <a:prstGeom prst="rect">
                <a:avLst/>
              </a:prstGeom>
              <a:blipFill>
                <a:blip r:embed="rId7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/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6E0E194-5FD0-99CD-ED6A-2C3E46D3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59" y="3470222"/>
                <a:ext cx="328039" cy="276999"/>
              </a:xfrm>
              <a:prstGeom prst="rect">
                <a:avLst/>
              </a:prstGeom>
              <a:blipFill>
                <a:blip r:embed="rId8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D45CDC-AB67-A7EC-A3AE-FAD9D2773F3F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/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39775-7310-0116-E132-027DEB2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3271208"/>
                <a:ext cx="178767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06185-8916-4EBC-EEAB-629852549066}"/>
              </a:ext>
            </a:extLst>
          </p:cNvPr>
          <p:cNvCxnSpPr/>
          <p:nvPr/>
        </p:nvCxnSpPr>
        <p:spPr>
          <a:xfrm>
            <a:off x="1279691" y="3178883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7C0A16-658F-0418-5902-1DFD518B6D56}"/>
              </a:ext>
            </a:extLst>
          </p:cNvPr>
          <p:cNvCxnSpPr/>
          <p:nvPr/>
        </p:nvCxnSpPr>
        <p:spPr>
          <a:xfrm>
            <a:off x="1283855" y="1203779"/>
            <a:ext cx="737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0397B-9E43-4E87-DE3D-6EE340119D58}"/>
              </a:ext>
            </a:extLst>
          </p:cNvPr>
          <p:cNvGrpSpPr/>
          <p:nvPr/>
        </p:nvGrpSpPr>
        <p:grpSpPr>
          <a:xfrm>
            <a:off x="2393888" y="565889"/>
            <a:ext cx="857927" cy="682225"/>
            <a:chOff x="2393888" y="1949451"/>
            <a:chExt cx="857927" cy="6822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DC19C4-6640-E972-D384-5DC21315E574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95FD7D-EF2E-441D-11F5-A33D48A55AD1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F21BB-498A-E579-B48F-E4635609CF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82285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E4197-90E4-53CF-91B2-0133AE46F6EA}"/>
              </a:ext>
            </a:extLst>
          </p:cNvPr>
          <p:cNvGrpSpPr/>
          <p:nvPr/>
        </p:nvGrpSpPr>
        <p:grpSpPr>
          <a:xfrm>
            <a:off x="4664648" y="553059"/>
            <a:ext cx="857927" cy="682225"/>
            <a:chOff x="2393888" y="1949451"/>
            <a:chExt cx="857927" cy="682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E9EF32-36E9-C1CA-5E36-9605D31732A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6C346A-223E-1B44-3F28-2E95D52683E5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0C24A-6B5F-0461-CFF3-78FA6D5A0A61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093612" y="79928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54475-EE90-0174-1EFA-44C8B797CB03}"/>
              </a:ext>
            </a:extLst>
          </p:cNvPr>
          <p:cNvGrpSpPr/>
          <p:nvPr/>
        </p:nvGrpSpPr>
        <p:grpSpPr>
          <a:xfrm>
            <a:off x="5876228" y="565889"/>
            <a:ext cx="857927" cy="682225"/>
            <a:chOff x="2393888" y="1949451"/>
            <a:chExt cx="857927" cy="6822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7447F0-2BD9-F702-9327-91C020F0112E}"/>
                </a:ext>
              </a:extLst>
            </p:cNvPr>
            <p:cNvSpPr txBox="1"/>
            <p:nvPr/>
          </p:nvSpPr>
          <p:spPr>
            <a:xfrm>
              <a:off x="2393888" y="1949451"/>
              <a:ext cx="857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사건 발생 </a:t>
              </a:r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87E492-FC39-560F-3061-6AC5DF79ABC3}"/>
                </a:ext>
              </a:extLst>
            </p:cNvPr>
            <p:cNvSpPr/>
            <p:nvPr/>
          </p:nvSpPr>
          <p:spPr>
            <a:xfrm>
              <a:off x="2768882" y="2523736"/>
              <a:ext cx="107940" cy="107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7C760-0EB2-5E41-A699-D0FED9FCC34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6305192" y="812110"/>
            <a:ext cx="0" cy="328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/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27229-4276-06B1-6F9B-2739AD9B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89" y="1235284"/>
                <a:ext cx="178767" cy="276999"/>
              </a:xfrm>
              <a:prstGeom prst="rect">
                <a:avLst/>
              </a:prstGeom>
              <a:blipFill>
                <a:blip r:embed="rId9"/>
                <a:stretch>
                  <a:fillRect l="-16667" r="-1666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7A744C-1563-C8DA-C3E9-3FE29FD03512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59249D-708A-A503-6C26-2068C32AC7E5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C2D2AA-DED1-2C17-5417-99561475AD6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58DF26-0771-086A-6FFA-BEC695B79A85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C0C2BB-2CC3-4960-C558-EF61209A9022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53D267-8CD0-5287-B581-C9CD521CEF24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5046F3-5164-4162-EBC1-3B08149F919B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B283A9-13D3-BADE-0920-D5712F163A23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3B48CD-EB91-BAE0-CE7D-DF98449BAA7A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FA4B36-7FB7-E611-9EFE-E57CB0FC1B69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524DD1-74DC-4FB0-696D-60A217DECF02}"/>
              </a:ext>
            </a:extLst>
          </p:cNvPr>
          <p:cNvSpPr txBox="1"/>
          <p:nvPr/>
        </p:nvSpPr>
        <p:spPr>
          <a:xfrm>
            <a:off x="2012771" y="122550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8A8162-A411-1C75-FEA0-8AD7032E6C05}"/>
              </a:ext>
            </a:extLst>
          </p:cNvPr>
          <p:cNvSpPr txBox="1"/>
          <p:nvPr/>
        </p:nvSpPr>
        <p:spPr>
          <a:xfrm>
            <a:off x="2846516" y="1225500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FBE868-1A92-6538-E0F8-19FC5533F3C6}"/>
              </a:ext>
            </a:extLst>
          </p:cNvPr>
          <p:cNvSpPr txBox="1"/>
          <p:nvPr/>
        </p:nvSpPr>
        <p:spPr>
          <a:xfrm>
            <a:off x="3668852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50394-FB8C-2F0D-193A-7D1573C4D484}"/>
              </a:ext>
            </a:extLst>
          </p:cNvPr>
          <p:cNvSpPr txBox="1"/>
          <p:nvPr/>
        </p:nvSpPr>
        <p:spPr>
          <a:xfrm>
            <a:off x="4494516" y="122549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023C96-F808-B0BF-63A1-CB02BB8EDC07}"/>
              </a:ext>
            </a:extLst>
          </p:cNvPr>
          <p:cNvSpPr txBox="1"/>
          <p:nvPr/>
        </p:nvSpPr>
        <p:spPr>
          <a:xfrm>
            <a:off x="5325341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3179B4-2085-5253-A148-521AACFC528A}"/>
              </a:ext>
            </a:extLst>
          </p:cNvPr>
          <p:cNvSpPr txBox="1"/>
          <p:nvPr/>
        </p:nvSpPr>
        <p:spPr>
          <a:xfrm>
            <a:off x="6156166" y="1207904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5041B6-C008-3F03-C51C-12D3B45632FC}"/>
              </a:ext>
            </a:extLst>
          </p:cNvPr>
          <p:cNvSpPr txBox="1"/>
          <p:nvPr/>
        </p:nvSpPr>
        <p:spPr>
          <a:xfrm>
            <a:off x="6984000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ADC5BE-2B71-D93A-1F7C-4DC8A77A659A}"/>
              </a:ext>
            </a:extLst>
          </p:cNvPr>
          <p:cNvSpPr txBox="1"/>
          <p:nvPr/>
        </p:nvSpPr>
        <p:spPr>
          <a:xfrm>
            <a:off x="1190027" y="1212671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90C56A-1D75-9C06-F716-66CEB2016C01}"/>
              </a:ext>
            </a:extLst>
          </p:cNvPr>
          <p:cNvSpPr txBox="1"/>
          <p:nvPr/>
        </p:nvSpPr>
        <p:spPr>
          <a:xfrm>
            <a:off x="7811834" y="1203779"/>
            <a:ext cx="179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/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47358A-20A7-5DC3-CC4E-B9AE5103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67" y="1843963"/>
                <a:ext cx="591508" cy="215444"/>
              </a:xfrm>
              <a:prstGeom prst="rect">
                <a:avLst/>
              </a:prstGeom>
              <a:blipFill>
                <a:blip r:embed="rId10"/>
                <a:stretch>
                  <a:fillRect l="-5155" r="-41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/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ED9DAA-8040-935C-CDC5-8B73F0DCC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25" y="1859352"/>
                <a:ext cx="512000" cy="184666"/>
              </a:xfrm>
              <a:prstGeom prst="rect">
                <a:avLst/>
              </a:prstGeom>
              <a:blipFill>
                <a:blip r:embed="rId11"/>
                <a:stretch>
                  <a:fillRect l="-4762" r="-476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/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0812AF-4880-5A69-31E2-692F4946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66" y="1843963"/>
                <a:ext cx="511999" cy="184666"/>
              </a:xfrm>
              <a:prstGeom prst="rect">
                <a:avLst/>
              </a:prstGeom>
              <a:blipFill>
                <a:blip r:embed="rId12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/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175CA1-094D-2548-D753-D6171063A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06" y="1843963"/>
                <a:ext cx="512000" cy="184666"/>
              </a:xfrm>
              <a:prstGeom prst="rect">
                <a:avLst/>
              </a:prstGeom>
              <a:blipFill>
                <a:blip r:embed="rId13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/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939020-55D6-EF7D-3BD2-8D9378E8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0" y="1843963"/>
                <a:ext cx="512000" cy="184666"/>
              </a:xfrm>
              <a:prstGeom prst="rect">
                <a:avLst/>
              </a:prstGeom>
              <a:blipFill>
                <a:blip r:embed="rId14"/>
                <a:stretch>
                  <a:fillRect l="-4762" r="-4762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/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9E6DB-D342-E82C-143D-BC734F92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890" y="1843963"/>
                <a:ext cx="511999" cy="184666"/>
              </a:xfrm>
              <a:prstGeom prst="rect">
                <a:avLst/>
              </a:prstGeom>
              <a:blipFill>
                <a:blip r:embed="rId15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/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2B981E-DD28-98A3-B61D-DFCECBA0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135" y="1843963"/>
                <a:ext cx="512000" cy="184666"/>
              </a:xfrm>
              <a:prstGeom prst="rect">
                <a:avLst/>
              </a:prstGeom>
              <a:blipFill>
                <a:blip r:embed="rId16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/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E8FC4F-3514-F62B-DC70-B1C21FA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70" y="1843963"/>
                <a:ext cx="511999" cy="184666"/>
              </a:xfrm>
              <a:prstGeom prst="rect">
                <a:avLst/>
              </a:prstGeom>
              <a:blipFill>
                <a:blip r:embed="rId17"/>
                <a:stretch>
                  <a:fillRect l="-4762" r="-4762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D047401-AD45-306B-199A-6F8E1FB4E8E8}"/>
              </a:ext>
            </a:extLst>
          </p:cNvPr>
          <p:cNvGrpSpPr/>
          <p:nvPr/>
        </p:nvGrpSpPr>
        <p:grpSpPr>
          <a:xfrm>
            <a:off x="2102485" y="1450000"/>
            <a:ext cx="5799063" cy="409352"/>
            <a:chOff x="2102485" y="1450000"/>
            <a:chExt cx="5799063" cy="40935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801803-73BE-EC17-35E3-605297A23BA3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>
              <a:off x="2102485" y="1471722"/>
              <a:ext cx="5936" cy="37224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7F49DE-C892-1C64-9995-E90570814BA1}"/>
                </a:ext>
              </a:extLst>
            </p:cNvPr>
            <p:cNvCxnSpPr>
              <a:cxnSpLocks/>
              <a:stCxn id="59" idx="2"/>
              <a:endCxn id="71" idx="0"/>
            </p:cNvCxnSpPr>
            <p:nvPr/>
          </p:nvCxnSpPr>
          <p:spPr>
            <a:xfrm flipH="1">
              <a:off x="2936025" y="1471721"/>
              <a:ext cx="205" cy="387631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9EB0C4-5D8D-53C2-9115-B862BD806520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3758566" y="1454125"/>
              <a:ext cx="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A43913-41D3-E1D7-A0AD-1848B9684B4F}"/>
                </a:ext>
              </a:extLst>
            </p:cNvPr>
            <p:cNvCxnSpPr>
              <a:cxnSpLocks/>
              <a:stCxn id="61" idx="2"/>
              <a:endCxn id="73" idx="0"/>
            </p:cNvCxnSpPr>
            <p:nvPr/>
          </p:nvCxnSpPr>
          <p:spPr>
            <a:xfrm flipH="1">
              <a:off x="4581106" y="1471720"/>
              <a:ext cx="3124" cy="37224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6BC86D-0FAC-A4BB-F180-2F7CD87977FC}"/>
                </a:ext>
              </a:extLst>
            </p:cNvPr>
            <p:cNvCxnSpPr>
              <a:cxnSpLocks/>
              <a:stCxn id="62" idx="2"/>
              <a:endCxn id="74" idx="0"/>
            </p:cNvCxnSpPr>
            <p:nvPr/>
          </p:nvCxnSpPr>
          <p:spPr>
            <a:xfrm flipH="1">
              <a:off x="5414850" y="1454125"/>
              <a:ext cx="205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33C6880-0058-7285-5390-4745537BF46E}"/>
                </a:ext>
              </a:extLst>
            </p:cNvPr>
            <p:cNvCxnSpPr>
              <a:cxnSpLocks/>
              <a:stCxn id="65" idx="2"/>
              <a:endCxn id="75" idx="0"/>
            </p:cNvCxnSpPr>
            <p:nvPr/>
          </p:nvCxnSpPr>
          <p:spPr>
            <a:xfrm flipH="1">
              <a:off x="6242890" y="1454125"/>
              <a:ext cx="2990" cy="389838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CED8D6-4CF2-D9A3-7AAD-5CB2E861C266}"/>
                </a:ext>
              </a:extLst>
            </p:cNvPr>
            <p:cNvCxnSpPr>
              <a:cxnSpLocks/>
              <a:stCxn id="66" idx="2"/>
              <a:endCxn id="76" idx="0"/>
            </p:cNvCxnSpPr>
            <p:nvPr/>
          </p:nvCxnSpPr>
          <p:spPr>
            <a:xfrm flipH="1">
              <a:off x="7071135" y="1450000"/>
              <a:ext cx="2579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D193B19-D30E-208E-8569-C28E6FF6A3BD}"/>
                </a:ext>
              </a:extLst>
            </p:cNvPr>
            <p:cNvCxnSpPr>
              <a:cxnSpLocks/>
              <a:stCxn id="68" idx="2"/>
              <a:endCxn id="77" idx="0"/>
            </p:cNvCxnSpPr>
            <p:nvPr/>
          </p:nvCxnSpPr>
          <p:spPr>
            <a:xfrm flipH="1">
              <a:off x="7898970" y="1450000"/>
              <a:ext cx="2578" cy="393963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8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54546-7D09-FF60-1FD6-2D05378B64FF}"/>
              </a:ext>
            </a:extLst>
          </p:cNvPr>
          <p:cNvCxnSpPr/>
          <p:nvPr/>
        </p:nvCxnSpPr>
        <p:spPr>
          <a:xfrm>
            <a:off x="127994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751185-DED9-EAD7-DC9F-241FB01080D5}"/>
              </a:ext>
            </a:extLst>
          </p:cNvPr>
          <p:cNvCxnSpPr/>
          <p:nvPr/>
        </p:nvCxnSpPr>
        <p:spPr>
          <a:xfrm>
            <a:off x="210798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C3223-F802-8EFD-8F59-248F9BEEFC92}"/>
              </a:ext>
            </a:extLst>
          </p:cNvPr>
          <p:cNvCxnSpPr>
            <a:cxnSpLocks/>
          </p:cNvCxnSpPr>
          <p:nvPr/>
        </p:nvCxnSpPr>
        <p:spPr>
          <a:xfrm>
            <a:off x="1279945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63081E-16BA-46EB-70C5-4BFB660040D7}"/>
              </a:ext>
            </a:extLst>
          </p:cNvPr>
          <p:cNvCxnSpPr/>
          <p:nvPr/>
        </p:nvCxnSpPr>
        <p:spPr>
          <a:xfrm>
            <a:off x="1279945" y="1124531"/>
            <a:ext cx="412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76F819-174C-3746-3125-55FC5BB33E23}"/>
              </a:ext>
            </a:extLst>
          </p:cNvPr>
          <p:cNvCxnSpPr/>
          <p:nvPr/>
        </p:nvCxnSpPr>
        <p:spPr>
          <a:xfrm>
            <a:off x="293602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EE5BC3-9ADD-52A3-ACFF-984DCD8F8F8C}"/>
              </a:ext>
            </a:extLst>
          </p:cNvPr>
          <p:cNvCxnSpPr>
            <a:cxnSpLocks/>
          </p:cNvCxnSpPr>
          <p:nvPr/>
        </p:nvCxnSpPr>
        <p:spPr>
          <a:xfrm>
            <a:off x="2107985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37333F-0316-6CB9-EEC8-A38CCAC2DD98}"/>
              </a:ext>
            </a:extLst>
          </p:cNvPr>
          <p:cNvCxnSpPr>
            <a:cxnSpLocks/>
          </p:cNvCxnSpPr>
          <p:nvPr/>
        </p:nvCxnSpPr>
        <p:spPr>
          <a:xfrm>
            <a:off x="2936025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6384C4-9B55-254E-4360-07A1A3CCD75C}"/>
              </a:ext>
            </a:extLst>
          </p:cNvPr>
          <p:cNvCxnSpPr/>
          <p:nvPr/>
        </p:nvCxnSpPr>
        <p:spPr>
          <a:xfrm>
            <a:off x="37587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DE4550-DB70-FFDF-C36A-E8286E9B0CDD}"/>
              </a:ext>
            </a:extLst>
          </p:cNvPr>
          <p:cNvCxnSpPr>
            <a:cxnSpLocks/>
          </p:cNvCxnSpPr>
          <p:nvPr/>
        </p:nvCxnSpPr>
        <p:spPr>
          <a:xfrm>
            <a:off x="3758770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147129-6E28-9C0F-73C5-DBFA132F6C5D}"/>
              </a:ext>
            </a:extLst>
          </p:cNvPr>
          <p:cNvCxnSpPr/>
          <p:nvPr/>
        </p:nvCxnSpPr>
        <p:spPr>
          <a:xfrm>
            <a:off x="458681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C0BCA4-9E36-9356-9890-D0EDB82B8F6E}"/>
              </a:ext>
            </a:extLst>
          </p:cNvPr>
          <p:cNvCxnSpPr>
            <a:cxnSpLocks/>
          </p:cNvCxnSpPr>
          <p:nvPr/>
        </p:nvCxnSpPr>
        <p:spPr>
          <a:xfrm>
            <a:off x="4586810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30E9D9F-7FF1-F8AF-CC40-CFBDCFF85FB4}"/>
              </a:ext>
            </a:extLst>
          </p:cNvPr>
          <p:cNvCxnSpPr/>
          <p:nvPr/>
        </p:nvCxnSpPr>
        <p:spPr>
          <a:xfrm>
            <a:off x="541485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76246-9DBB-F856-2DBD-669B3144DE3C}"/>
              </a:ext>
            </a:extLst>
          </p:cNvPr>
          <p:cNvCxnSpPr>
            <a:cxnSpLocks/>
          </p:cNvCxnSpPr>
          <p:nvPr/>
        </p:nvCxnSpPr>
        <p:spPr>
          <a:xfrm>
            <a:off x="5414850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A452BEA-E723-B097-1501-591C682923B7}"/>
              </a:ext>
            </a:extLst>
          </p:cNvPr>
          <p:cNvCxnSpPr/>
          <p:nvPr/>
        </p:nvCxnSpPr>
        <p:spPr>
          <a:xfrm>
            <a:off x="624289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62800A-1205-97D3-F8CA-1B417CC19419}"/>
              </a:ext>
            </a:extLst>
          </p:cNvPr>
          <p:cNvCxnSpPr>
            <a:cxnSpLocks/>
          </p:cNvCxnSpPr>
          <p:nvPr/>
        </p:nvCxnSpPr>
        <p:spPr>
          <a:xfrm>
            <a:off x="6242890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7E75C4-42C5-BA9C-BA8D-DDFBD5A3C710}"/>
              </a:ext>
            </a:extLst>
          </p:cNvPr>
          <p:cNvCxnSpPr/>
          <p:nvPr/>
        </p:nvCxnSpPr>
        <p:spPr>
          <a:xfrm>
            <a:off x="7071135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1A56BE-1C29-2A0A-4E2C-93A5D7F1DEFF}"/>
              </a:ext>
            </a:extLst>
          </p:cNvPr>
          <p:cNvCxnSpPr>
            <a:cxnSpLocks/>
          </p:cNvCxnSpPr>
          <p:nvPr/>
        </p:nvCxnSpPr>
        <p:spPr>
          <a:xfrm>
            <a:off x="7070930" y="1272177"/>
            <a:ext cx="82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7F63A5-AE40-4FFB-E5C8-6DE29AB8C756}"/>
              </a:ext>
            </a:extLst>
          </p:cNvPr>
          <p:cNvCxnSpPr/>
          <p:nvPr/>
        </p:nvCxnSpPr>
        <p:spPr>
          <a:xfrm>
            <a:off x="7898970" y="1124531"/>
            <a:ext cx="0" cy="1476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9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5</cp:revision>
  <dcterms:created xsi:type="dcterms:W3CDTF">2024-03-23T11:49:56Z</dcterms:created>
  <dcterms:modified xsi:type="dcterms:W3CDTF">2024-03-23T13:20:39Z</dcterms:modified>
</cp:coreProperties>
</file>