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9024-6BD5-0054-D0A1-3B9B3E89A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E88CD-0F40-8F27-06E9-FC972FC10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BF19-1FD4-0AEE-E44E-663BCF29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EAC6-7A10-8DAD-9446-BDCBAE30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0B51F-C5C7-24A7-6968-7B777901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1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D146-3048-DE46-75F8-510E7E63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078E8-0D06-5DAA-BD12-F0A1CA6F4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F720-990F-3B1F-6CCD-CD8F21A0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F3E7-326D-2605-12AB-C350EAC0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0CC3-6DA7-2FA6-76BF-F649041D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7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0DE9F-B166-2AF2-081C-C935AE414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BBF06-BDCE-5DA4-A768-6369D7DA4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1F692-34B2-C095-46C3-8D7A2E82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EF56-069E-78EB-C522-8F88F40B7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84DB-6BDF-BB96-E59F-47B7DAE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8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1B92-F1E0-E47F-43B4-6DF9413D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40E84-D67E-3C7A-9EE8-DB16F6F12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EBF12-9656-2E16-03BE-9C0569B4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2BF49-183F-18B1-D0B8-25D65D8B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5426-5690-7572-AF45-51EF4910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98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DDD9-3E33-A677-57DB-629BE139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E3A40-693D-BA75-62E1-7AB2AC20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A290-124A-8C82-113F-2A7552A8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3A55-4253-BE25-B420-B7850450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E51F7-AC55-6828-5F9A-7253B7F2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85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4AA40-45F7-1042-942A-EA6BCB0C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C990A-3867-EA98-FD63-02CA37319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66638-16C8-424F-1BE8-7FEF4F881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A23FB-2101-3551-2112-0B2C45D6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AF09C-CE46-4960-8F3D-16738658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F5113-86FA-30EC-4324-2E1F7372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1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A658-05D5-D0BC-E3CD-D0612B5C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9B463-802C-1CAC-AD6D-352EA093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CA8C-00B2-38A7-160F-7BEA3013F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F6A9C-6081-66C0-B56C-71D548461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273B4-59D6-7620-9A28-2EB8C276C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6A013-208E-3460-8E7F-FAEE36D4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D7747-2800-FC25-AA61-BCEA843B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968E1-E4FD-B74E-2B47-10B5E38E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F879-EB22-0E15-60DB-5504E9E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55A3D2-5C4D-1081-D092-1F5E85DD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A6005-12FF-CADC-D4E0-A7767452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84B80-E568-22BD-A158-B4866D1F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2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D4C3D-2639-6483-50FD-42D9EFE4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EDEA4-B422-C46B-4866-A1854D17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9F8FB-1C61-D697-D317-8BF36374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52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40EE-4993-185C-10C9-3D1153BA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5424-BF12-F3E6-FF8F-3D83F3351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CA3A-4FD9-C755-0811-BFF16DF1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4C27C-FF22-422B-3312-9EE0B19D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8C6E-2EF2-B739-72B5-FBE858BE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7B24B-4DDB-EFC6-0FFA-33EAF015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93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72C1-A6DF-BDB6-134C-F153A9B9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6CD7D-D4B3-4077-9201-1EE1A6668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8E65F-D6A8-7F14-90FF-2B7C06F92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0ADC-03B7-FD33-795E-45C010BE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A736-AEDC-8AA9-A2B5-AC5B8BEB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D72F-34CB-35AB-C504-EEFF18B7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88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42EAD-5EE6-FC87-79CA-8FD1FA2B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82C7C-01F6-827A-8008-07C3E7BC0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0C070-6187-0214-AF3F-2BDE76963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A62D1-FC92-45EA-9740-EFB04B9D4353}" type="datetimeFigureOut">
              <a:rPr lang="ko-KR" altLang="en-US" smtClean="0"/>
              <a:t>2023-03-15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9DBE2-94D6-DA77-6D0E-28D36C1C5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8697-EB04-304A-29AF-BCA6C106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32405-C025-4700-832D-5EFAC19A3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7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E590AF9-4892-7896-1D2B-3E4B33AB1D48}"/>
              </a:ext>
            </a:extLst>
          </p:cNvPr>
          <p:cNvGrpSpPr/>
          <p:nvPr/>
        </p:nvGrpSpPr>
        <p:grpSpPr>
          <a:xfrm>
            <a:off x="2666999" y="0"/>
            <a:ext cx="6858000" cy="6858000"/>
            <a:chOff x="2666999" y="0"/>
            <a:chExt cx="6858000" cy="68580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4DE736-6BD5-459D-5B3C-9128C28F3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6999" y="0"/>
              <a:ext cx="6858000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015ACA-C6FD-1639-5435-71FEB1CDA9CC}"/>
                </a:ext>
              </a:extLst>
            </p:cNvPr>
            <p:cNvSpPr txBox="1"/>
            <p:nvPr/>
          </p:nvSpPr>
          <p:spPr>
            <a:xfrm>
              <a:off x="3515003" y="2078181"/>
              <a:ext cx="51619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Copperplate Gothic Bold" panose="020E0705020206020404" pitchFamily="34" charset="0"/>
                </a:rPr>
                <a:t>There</a:t>
              </a:r>
              <a:r>
                <a:rPr lang="ko-KR" altLang="en-US" sz="2800" dirty="0">
                  <a:latin typeface="Copperplate Gothic Bold" panose="020E0705020206020404" pitchFamily="34" charset="0"/>
                </a:rPr>
                <a:t> </a:t>
              </a:r>
              <a:r>
                <a:rPr lang="en-US" altLang="ko-KR" sz="2800" dirty="0">
                  <a:latin typeface="Copperplate Gothic Bold" panose="020E0705020206020404" pitchFamily="34" charset="0"/>
                </a:rPr>
                <a:t>is</a:t>
              </a:r>
              <a:r>
                <a:rPr lang="ko-KR" altLang="en-US" sz="2800" dirty="0">
                  <a:latin typeface="Copperplate Gothic Bold" panose="020E0705020206020404" pitchFamily="34" charset="0"/>
                </a:rPr>
                <a:t> </a:t>
              </a:r>
              <a:r>
                <a:rPr lang="en-US" altLang="ko-KR" sz="2800" dirty="0">
                  <a:latin typeface="Copperplate Gothic Bold" panose="020E0705020206020404" pitchFamily="34" charset="0"/>
                </a:rPr>
                <a:t>a</a:t>
              </a:r>
              <a:r>
                <a:rPr lang="ko-KR" altLang="en-US" sz="2800" dirty="0">
                  <a:latin typeface="Copperplate Gothic Bold" panose="020E0705020206020404" pitchFamily="34" charset="0"/>
                </a:rPr>
                <a:t> </a:t>
              </a:r>
              <a:r>
                <a:rPr lang="en-US" altLang="ko-KR" sz="2800" dirty="0">
                  <a:latin typeface="Copperplate Gothic Bold" panose="020E0705020206020404" pitchFamily="34" charset="0"/>
                </a:rPr>
                <a:t>contradiction</a:t>
              </a:r>
              <a:endParaRPr lang="ko-KR" altLang="en-US" sz="2800" dirty="0">
                <a:latin typeface="Copperplate Gothic Bold" panose="020E07050202060204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35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govindah08@gmail.com</dc:creator>
  <cp:lastModifiedBy>govindah08@gmail.com</cp:lastModifiedBy>
  <cp:revision>1</cp:revision>
  <dcterms:created xsi:type="dcterms:W3CDTF">2023-03-15T01:06:15Z</dcterms:created>
  <dcterms:modified xsi:type="dcterms:W3CDTF">2023-03-15T01:22:44Z</dcterms:modified>
</cp:coreProperties>
</file>