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선중" initials="김선" lastIdx="1" clrIdx="0">
    <p:extLst>
      <p:ext uri="{19B8F6BF-5375-455C-9EA6-DF929625EA0E}">
        <p15:presenceInfo xmlns:p15="http://schemas.microsoft.com/office/powerpoint/2012/main" userId="1b28b5c8ce5345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B98F7-2E4C-4609-90FD-7C82F30EC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52E99A-80AF-4359-B326-3AB1D8C10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7C8FC-4BFE-4F5C-A534-1895EBF5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6FB49-718F-4F44-AE41-015F5B43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5A4EB-B94A-401B-ACFA-3E7B2DD4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E177C-9DC3-4100-9990-A450DAFD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C60E0-54F0-44B3-8864-2E0F1F850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61901-73D0-403F-9419-CF50C40E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563AB-0E3D-4604-B905-B8EC681C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05A3A-C82B-46F3-8E5B-CDFE527D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DECF03-5713-4170-8F4E-68217D968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0C371F-4BBA-486F-BB2A-8B22A342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C5079-BC5C-468E-BFE5-9B9AD1E4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24E38-1FBE-413A-A5DB-578A340C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7CFEE-23D3-4FE4-8DD7-A799EBA0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6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02B0-92C6-4087-866B-6126B51F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FCEB2-CF90-40A2-B66F-1E0228C1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8D693-9C09-458A-8476-89B69526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5097C-F5B6-499D-B224-39A738A4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019ED-27D7-490B-A2A0-1792FEBD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13A6F-8E53-4A1D-8ECE-1073E3EB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A7695-337B-490B-8655-438FC5E77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EEF6F-8399-4080-8B87-F53E6B2E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DCB9E-78FD-425D-9ED9-2E4EB5B5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64460-D15A-4E55-A2CF-39C0E9A0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3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D0383-F733-4275-835A-E88FB7B1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AF250-3B56-455A-B692-8569CA039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A2D6E-DCF6-4D2B-A957-363547DF0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21651F-B998-488D-87E2-7F0BBF90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2EC2F-2DE2-4A66-B2A2-7A573288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24721-181D-4925-A695-932EFCD0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8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B9117-98DB-4C99-B0C0-99BB2438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70A92-94D4-436E-ABCB-17824F71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8AD-D276-4F24-87F1-E8A5C1DA3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26B769-E63E-4695-BC74-5DC8BD7A8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B9D353-7521-4130-B196-6702252E6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F95855-84DF-43E3-AD92-FA968845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B543B3-6E1B-44AE-876B-F3C4C035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E933EB-5754-4B5B-A655-62234783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2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54A4A-C923-49C0-B5B1-CA3D2613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FD47AB-5B98-4B27-AEE3-5DD8F2F8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DEC008-D471-4A63-9A05-EBC3C8A8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A5C4DB-1288-42DD-A46A-513E7DD7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0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7D8EAE-A75F-4B17-9C88-BC043D44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1BC5A-3A3F-48FC-A5BF-99E6E2BE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E3445-7ED5-41EA-9444-54C48DCA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2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A7385-185F-4F1D-AF1D-140DDEE4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B5D32-2CBB-45C4-A845-E35D7937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6E1974-96B2-4E62-BC9F-198A815FC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3D689-5BF7-4DF8-80B2-0BEC5BFE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7D337-8EB6-4632-9306-B3F775D6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ED361-A716-4390-98FE-B4F62BE0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8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3134D-3F28-492F-A1C1-8BBEE3A9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E19D11-F64C-449C-B564-9DF12A0AC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84E059-5307-4454-B742-D17A54230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B47FA-5C5E-4187-A335-B13A7E2C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C8A1E-93A6-4555-9766-3879EAA6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7FB25-4A5E-4018-8A95-DF4BC094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9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58594D-8E50-424E-A284-B4D390DA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3A683-2BC4-4FEF-A5E4-F5F92E251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48E45-8115-4ECB-9FA6-0F010A7DE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381F-0DDB-4270-AE87-A2503D55DD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704B-B840-4573-AB4D-FCF4AE61D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0394F-18A1-4C6F-A44B-FC6BAE97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5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6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EDA784-A44E-4FBD-BD37-D001F0567B5B}"/>
              </a:ext>
            </a:extLst>
          </p:cNvPr>
          <p:cNvSpPr/>
          <p:nvPr/>
        </p:nvSpPr>
        <p:spPr>
          <a:xfrm>
            <a:off x="398973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B496E-06D1-4FAE-BCCA-4DF9A33010DF}"/>
                  </a:ext>
                </a:extLst>
              </p:cNvPr>
              <p:cNvSpPr txBox="1"/>
              <p:nvPr/>
            </p:nvSpPr>
            <p:spPr>
              <a:xfrm>
                <a:off x="527297" y="665812"/>
                <a:ext cx="596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B496E-06D1-4FAE-BCCA-4DF9A3301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97" y="665812"/>
                <a:ext cx="596702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CD3634-D458-466C-AA4B-41D6AC066807}"/>
              </a:ext>
            </a:extLst>
          </p:cNvPr>
          <p:cNvCxnSpPr>
            <a:cxnSpLocks/>
          </p:cNvCxnSpPr>
          <p:nvPr/>
        </p:nvCxnSpPr>
        <p:spPr>
          <a:xfrm>
            <a:off x="971206" y="1392490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FC3EE7-B05C-4C18-8077-DCC24C711C9D}"/>
              </a:ext>
            </a:extLst>
          </p:cNvPr>
          <p:cNvSpPr/>
          <p:nvPr/>
        </p:nvSpPr>
        <p:spPr>
          <a:xfrm>
            <a:off x="2104966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D7C81-DEF7-4107-B3FB-0C8988C7012F}"/>
                  </a:ext>
                </a:extLst>
              </p:cNvPr>
              <p:cNvSpPr txBox="1"/>
              <p:nvPr/>
            </p:nvSpPr>
            <p:spPr>
              <a:xfrm>
                <a:off x="2251762" y="665812"/>
                <a:ext cx="596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D7C81-DEF7-4107-B3FB-0C8988C7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762" y="665812"/>
                <a:ext cx="596702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C94EE6E-7E37-4CCD-81D9-6413939BE36D}"/>
              </a:ext>
            </a:extLst>
          </p:cNvPr>
          <p:cNvSpPr/>
          <p:nvPr/>
        </p:nvSpPr>
        <p:spPr>
          <a:xfrm>
            <a:off x="4241432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002CE3-51B1-4107-9FFA-14EA838BA661}"/>
                  </a:ext>
                </a:extLst>
              </p:cNvPr>
              <p:cNvSpPr txBox="1"/>
              <p:nvPr/>
            </p:nvSpPr>
            <p:spPr>
              <a:xfrm>
                <a:off x="4388228" y="665812"/>
                <a:ext cx="596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002CE3-51B1-4107-9FFA-14EA838B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228" y="665812"/>
                <a:ext cx="59670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9B1250-D0FB-4CBD-ACEE-EE9B2FDF881D}"/>
              </a:ext>
            </a:extLst>
          </p:cNvPr>
          <p:cNvSpPr/>
          <p:nvPr/>
        </p:nvSpPr>
        <p:spPr>
          <a:xfrm>
            <a:off x="5947425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71A018-C1E7-42E0-810B-7316BAAD16A5}"/>
                  </a:ext>
                </a:extLst>
              </p:cNvPr>
              <p:cNvSpPr txBox="1"/>
              <p:nvPr/>
            </p:nvSpPr>
            <p:spPr>
              <a:xfrm>
                <a:off x="6084985" y="665812"/>
                <a:ext cx="596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71A018-C1E7-42E0-810B-7316BAAD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85" y="665812"/>
                <a:ext cx="59670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4897CCD-10BC-42CE-B4EF-8879DB980F9F}"/>
              </a:ext>
            </a:extLst>
          </p:cNvPr>
          <p:cNvSpPr/>
          <p:nvPr/>
        </p:nvSpPr>
        <p:spPr>
          <a:xfrm>
            <a:off x="8305451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AF5B2-4F7D-4E7F-B0E2-AA408EA24154}"/>
                  </a:ext>
                </a:extLst>
              </p:cNvPr>
              <p:cNvSpPr txBox="1"/>
              <p:nvPr/>
            </p:nvSpPr>
            <p:spPr>
              <a:xfrm>
                <a:off x="8443011" y="665812"/>
                <a:ext cx="596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AF5B2-4F7D-4E7F-B0E2-AA408EA24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011" y="665812"/>
                <a:ext cx="596702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EBF5A6C-F8DC-4A98-9FA3-31617AE87F46}"/>
              </a:ext>
            </a:extLst>
          </p:cNvPr>
          <p:cNvSpPr/>
          <p:nvPr/>
        </p:nvSpPr>
        <p:spPr>
          <a:xfrm>
            <a:off x="10011444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B22333-F43B-4A5D-8452-98354326DA3D}"/>
                  </a:ext>
                </a:extLst>
              </p:cNvPr>
              <p:cNvSpPr txBox="1"/>
              <p:nvPr/>
            </p:nvSpPr>
            <p:spPr>
              <a:xfrm>
                <a:off x="10158240" y="665812"/>
                <a:ext cx="596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B22333-F43B-4A5D-8452-98354326D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240" y="665812"/>
                <a:ext cx="596702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9">
            <a:extLst>
              <a:ext uri="{FF2B5EF4-FFF2-40B4-BE49-F238E27FC236}">
                <a16:creationId xmlns:a16="http://schemas.microsoft.com/office/drawing/2014/main" id="{CB08DC24-69F2-5FBF-11D0-4EF6FA8FC036}"/>
              </a:ext>
            </a:extLst>
          </p:cNvPr>
          <p:cNvCxnSpPr>
            <a:cxnSpLocks/>
          </p:cNvCxnSpPr>
          <p:nvPr/>
        </p:nvCxnSpPr>
        <p:spPr>
          <a:xfrm>
            <a:off x="971206" y="1938469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9">
            <a:extLst>
              <a:ext uri="{FF2B5EF4-FFF2-40B4-BE49-F238E27FC236}">
                <a16:creationId xmlns:a16="http://schemas.microsoft.com/office/drawing/2014/main" id="{98E17A11-CB03-DA3E-01AF-03CB6EDFE0D7}"/>
              </a:ext>
            </a:extLst>
          </p:cNvPr>
          <p:cNvCxnSpPr>
            <a:cxnSpLocks/>
          </p:cNvCxnSpPr>
          <p:nvPr/>
        </p:nvCxnSpPr>
        <p:spPr>
          <a:xfrm>
            <a:off x="971206" y="2472785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3">
            <a:extLst>
              <a:ext uri="{FF2B5EF4-FFF2-40B4-BE49-F238E27FC236}">
                <a16:creationId xmlns:a16="http://schemas.microsoft.com/office/drawing/2014/main" id="{CAB5EDB2-1F98-0B79-43CD-86BAD93B3491}"/>
              </a:ext>
            </a:extLst>
          </p:cNvPr>
          <p:cNvSpPr/>
          <p:nvPr/>
        </p:nvSpPr>
        <p:spPr>
          <a:xfrm>
            <a:off x="398973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951019-62F6-D409-62EE-C5CA072DA4A6}"/>
                  </a:ext>
                </a:extLst>
              </p:cNvPr>
              <p:cNvSpPr txBox="1"/>
              <p:nvPr/>
            </p:nvSpPr>
            <p:spPr>
              <a:xfrm>
                <a:off x="555005" y="3511120"/>
                <a:ext cx="596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951019-62F6-D409-62EE-C5CA072DA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05" y="3511120"/>
                <a:ext cx="59670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사각형: 둥근 모서리 7">
            <a:extLst>
              <a:ext uri="{FF2B5EF4-FFF2-40B4-BE49-F238E27FC236}">
                <a16:creationId xmlns:a16="http://schemas.microsoft.com/office/drawing/2014/main" id="{75DB3F16-01C0-D1E0-26A8-F8D322BC5A6B}"/>
              </a:ext>
            </a:extLst>
          </p:cNvPr>
          <p:cNvSpPr/>
          <p:nvPr/>
        </p:nvSpPr>
        <p:spPr>
          <a:xfrm>
            <a:off x="2104966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F8FAE5-A6E4-642D-3987-A6E2BF2E01A9}"/>
                  </a:ext>
                </a:extLst>
              </p:cNvPr>
              <p:cNvSpPr txBox="1"/>
              <p:nvPr/>
            </p:nvSpPr>
            <p:spPr>
              <a:xfrm>
                <a:off x="2251762" y="3511120"/>
                <a:ext cx="596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F8FAE5-A6E4-642D-3987-A6E2BF2E0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762" y="3511120"/>
                <a:ext cx="59670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사각형: 둥근 모서리 15">
            <a:extLst>
              <a:ext uri="{FF2B5EF4-FFF2-40B4-BE49-F238E27FC236}">
                <a16:creationId xmlns:a16="http://schemas.microsoft.com/office/drawing/2014/main" id="{97F81CA0-3374-1077-8BDD-CCAB291C0AFB}"/>
              </a:ext>
            </a:extLst>
          </p:cNvPr>
          <p:cNvSpPr/>
          <p:nvPr/>
        </p:nvSpPr>
        <p:spPr>
          <a:xfrm>
            <a:off x="4241432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55BDC0-F5E0-1310-9631-7B501E89F425}"/>
                  </a:ext>
                </a:extLst>
              </p:cNvPr>
              <p:cNvSpPr txBox="1"/>
              <p:nvPr/>
            </p:nvSpPr>
            <p:spPr>
              <a:xfrm>
                <a:off x="4388228" y="3511120"/>
                <a:ext cx="596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55BDC0-F5E0-1310-9631-7B501E89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228" y="3511120"/>
                <a:ext cx="59670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17">
            <a:extLst>
              <a:ext uri="{FF2B5EF4-FFF2-40B4-BE49-F238E27FC236}">
                <a16:creationId xmlns:a16="http://schemas.microsoft.com/office/drawing/2014/main" id="{8DA624D3-960A-5078-4008-3D8015400BCB}"/>
              </a:ext>
            </a:extLst>
          </p:cNvPr>
          <p:cNvCxnSpPr>
            <a:cxnSpLocks/>
          </p:cNvCxnSpPr>
          <p:nvPr/>
        </p:nvCxnSpPr>
        <p:spPr>
          <a:xfrm>
            <a:off x="4813665" y="4237798"/>
            <a:ext cx="1410104" cy="1123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18">
            <a:extLst>
              <a:ext uri="{FF2B5EF4-FFF2-40B4-BE49-F238E27FC236}">
                <a16:creationId xmlns:a16="http://schemas.microsoft.com/office/drawing/2014/main" id="{A567FF13-02E5-B331-5210-3E808370E381}"/>
              </a:ext>
            </a:extLst>
          </p:cNvPr>
          <p:cNvSpPr/>
          <p:nvPr/>
        </p:nvSpPr>
        <p:spPr>
          <a:xfrm>
            <a:off x="5947425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205918-A02A-094A-F599-0278F050C439}"/>
                  </a:ext>
                </a:extLst>
              </p:cNvPr>
              <p:cNvSpPr txBox="1"/>
              <p:nvPr/>
            </p:nvSpPr>
            <p:spPr>
              <a:xfrm>
                <a:off x="6084985" y="3511120"/>
                <a:ext cx="596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205918-A02A-094A-F599-0278F050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85" y="3511120"/>
                <a:ext cx="59670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사각형: 둥근 모서리 22">
            <a:extLst>
              <a:ext uri="{FF2B5EF4-FFF2-40B4-BE49-F238E27FC236}">
                <a16:creationId xmlns:a16="http://schemas.microsoft.com/office/drawing/2014/main" id="{2502D2A2-83B6-0704-0033-E9B3373F45A5}"/>
              </a:ext>
            </a:extLst>
          </p:cNvPr>
          <p:cNvSpPr/>
          <p:nvPr/>
        </p:nvSpPr>
        <p:spPr>
          <a:xfrm>
            <a:off x="8305451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1CA341-3E53-05ED-DBD6-FADEE5D6D6E6}"/>
                  </a:ext>
                </a:extLst>
              </p:cNvPr>
              <p:cNvSpPr txBox="1"/>
              <p:nvPr/>
            </p:nvSpPr>
            <p:spPr>
              <a:xfrm>
                <a:off x="8452247" y="3511120"/>
                <a:ext cx="596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1CA341-3E53-05ED-DBD6-FADEE5D6D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247" y="3511120"/>
                <a:ext cx="59670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사각형: 둥근 모서리 25">
            <a:extLst>
              <a:ext uri="{FF2B5EF4-FFF2-40B4-BE49-F238E27FC236}">
                <a16:creationId xmlns:a16="http://schemas.microsoft.com/office/drawing/2014/main" id="{8F4BA5AD-785F-0DA4-A157-E7A667556F84}"/>
              </a:ext>
            </a:extLst>
          </p:cNvPr>
          <p:cNvSpPr/>
          <p:nvPr/>
        </p:nvSpPr>
        <p:spPr>
          <a:xfrm>
            <a:off x="10011444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AE64E0-6ED6-5144-969A-34FE90C8DC87}"/>
                  </a:ext>
                </a:extLst>
              </p:cNvPr>
              <p:cNvSpPr txBox="1"/>
              <p:nvPr/>
            </p:nvSpPr>
            <p:spPr>
              <a:xfrm>
                <a:off x="10149004" y="3511120"/>
                <a:ext cx="596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AE64E0-6ED6-5144-969A-34FE90C8D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004" y="3511120"/>
                <a:ext cx="59670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31">
            <a:extLst>
              <a:ext uri="{FF2B5EF4-FFF2-40B4-BE49-F238E27FC236}">
                <a16:creationId xmlns:a16="http://schemas.microsoft.com/office/drawing/2014/main" id="{3FEC1136-AD4B-BA57-3954-D37D5E57F440}"/>
              </a:ext>
            </a:extLst>
          </p:cNvPr>
          <p:cNvCxnSpPr>
            <a:cxnSpLocks/>
          </p:cNvCxnSpPr>
          <p:nvPr/>
        </p:nvCxnSpPr>
        <p:spPr>
          <a:xfrm>
            <a:off x="4805113" y="1968533"/>
            <a:ext cx="1410104" cy="522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31">
            <a:extLst>
              <a:ext uri="{FF2B5EF4-FFF2-40B4-BE49-F238E27FC236}">
                <a16:creationId xmlns:a16="http://schemas.microsoft.com/office/drawing/2014/main" id="{18311454-5BF6-7E27-430E-87655944409B}"/>
              </a:ext>
            </a:extLst>
          </p:cNvPr>
          <p:cNvCxnSpPr>
            <a:cxnSpLocks/>
          </p:cNvCxnSpPr>
          <p:nvPr/>
        </p:nvCxnSpPr>
        <p:spPr>
          <a:xfrm flipV="1">
            <a:off x="4813665" y="1968533"/>
            <a:ext cx="1401552" cy="495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9">
            <a:extLst>
              <a:ext uri="{FF2B5EF4-FFF2-40B4-BE49-F238E27FC236}">
                <a16:creationId xmlns:a16="http://schemas.microsoft.com/office/drawing/2014/main" id="{DE04FABE-A7F6-4B91-78B1-7941BCC4D057}"/>
              </a:ext>
            </a:extLst>
          </p:cNvPr>
          <p:cNvCxnSpPr>
            <a:cxnSpLocks/>
          </p:cNvCxnSpPr>
          <p:nvPr/>
        </p:nvCxnSpPr>
        <p:spPr>
          <a:xfrm>
            <a:off x="4831128" y="1392490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31">
            <a:extLst>
              <a:ext uri="{FF2B5EF4-FFF2-40B4-BE49-F238E27FC236}">
                <a16:creationId xmlns:a16="http://schemas.microsoft.com/office/drawing/2014/main" id="{9B41774A-9301-FC64-8486-13FB9D7034E0}"/>
              </a:ext>
            </a:extLst>
          </p:cNvPr>
          <p:cNvCxnSpPr>
            <a:cxnSpLocks/>
          </p:cNvCxnSpPr>
          <p:nvPr/>
        </p:nvCxnSpPr>
        <p:spPr>
          <a:xfrm>
            <a:off x="8869132" y="1415598"/>
            <a:ext cx="1410104" cy="522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31">
            <a:extLst>
              <a:ext uri="{FF2B5EF4-FFF2-40B4-BE49-F238E27FC236}">
                <a16:creationId xmlns:a16="http://schemas.microsoft.com/office/drawing/2014/main" id="{F344D79A-8C91-74AE-90D7-3899B44C55C3}"/>
              </a:ext>
            </a:extLst>
          </p:cNvPr>
          <p:cNvCxnSpPr>
            <a:cxnSpLocks/>
          </p:cNvCxnSpPr>
          <p:nvPr/>
        </p:nvCxnSpPr>
        <p:spPr>
          <a:xfrm flipV="1">
            <a:off x="8849854" y="1442626"/>
            <a:ext cx="1401552" cy="495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9">
            <a:extLst>
              <a:ext uri="{FF2B5EF4-FFF2-40B4-BE49-F238E27FC236}">
                <a16:creationId xmlns:a16="http://schemas.microsoft.com/office/drawing/2014/main" id="{97B6B401-33C1-51A7-A889-77EE48E1161F}"/>
              </a:ext>
            </a:extLst>
          </p:cNvPr>
          <p:cNvCxnSpPr>
            <a:cxnSpLocks/>
          </p:cNvCxnSpPr>
          <p:nvPr/>
        </p:nvCxnSpPr>
        <p:spPr>
          <a:xfrm>
            <a:off x="8864856" y="2482168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E746981-E0C1-EB60-EAEB-AFDBC9877BC4}"/>
              </a:ext>
            </a:extLst>
          </p:cNvPr>
          <p:cNvCxnSpPr>
            <a:cxnSpLocks/>
          </p:cNvCxnSpPr>
          <p:nvPr/>
        </p:nvCxnSpPr>
        <p:spPr>
          <a:xfrm>
            <a:off x="965733" y="4229148"/>
            <a:ext cx="1410104" cy="522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31">
            <a:extLst>
              <a:ext uri="{FF2B5EF4-FFF2-40B4-BE49-F238E27FC236}">
                <a16:creationId xmlns:a16="http://schemas.microsoft.com/office/drawing/2014/main" id="{22922803-6315-6BEC-6EF3-E575FC16D4A1}"/>
              </a:ext>
            </a:extLst>
          </p:cNvPr>
          <p:cNvCxnSpPr>
            <a:cxnSpLocks/>
          </p:cNvCxnSpPr>
          <p:nvPr/>
        </p:nvCxnSpPr>
        <p:spPr>
          <a:xfrm>
            <a:off x="965733" y="4799311"/>
            <a:ext cx="1410104" cy="522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F67F9EE8-1C0C-4239-AF2D-B87C9D0531E5}"/>
              </a:ext>
            </a:extLst>
          </p:cNvPr>
          <p:cNvCxnSpPr>
            <a:cxnSpLocks/>
          </p:cNvCxnSpPr>
          <p:nvPr/>
        </p:nvCxnSpPr>
        <p:spPr>
          <a:xfrm flipV="1">
            <a:off x="988669" y="4237798"/>
            <a:ext cx="1377582" cy="1084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F3A28CF7-8815-3B82-A476-2BAF4DD43DBD}"/>
              </a:ext>
            </a:extLst>
          </p:cNvPr>
          <p:cNvCxnSpPr>
            <a:cxnSpLocks/>
          </p:cNvCxnSpPr>
          <p:nvPr/>
        </p:nvCxnSpPr>
        <p:spPr>
          <a:xfrm flipV="1">
            <a:off x="4805113" y="4302252"/>
            <a:ext cx="1401552" cy="495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31">
            <a:extLst>
              <a:ext uri="{FF2B5EF4-FFF2-40B4-BE49-F238E27FC236}">
                <a16:creationId xmlns:a16="http://schemas.microsoft.com/office/drawing/2014/main" id="{80FE588C-8C22-1817-D53A-70DB63DEA6C4}"/>
              </a:ext>
            </a:extLst>
          </p:cNvPr>
          <p:cNvCxnSpPr>
            <a:cxnSpLocks/>
          </p:cNvCxnSpPr>
          <p:nvPr/>
        </p:nvCxnSpPr>
        <p:spPr>
          <a:xfrm flipV="1">
            <a:off x="4822217" y="4824378"/>
            <a:ext cx="1401552" cy="495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17">
            <a:extLst>
              <a:ext uri="{FF2B5EF4-FFF2-40B4-BE49-F238E27FC236}">
                <a16:creationId xmlns:a16="http://schemas.microsoft.com/office/drawing/2014/main" id="{3C1E568B-BE39-781C-BBD6-313F107E24A8}"/>
              </a:ext>
            </a:extLst>
          </p:cNvPr>
          <p:cNvCxnSpPr>
            <a:cxnSpLocks/>
          </p:cNvCxnSpPr>
          <p:nvPr/>
        </p:nvCxnSpPr>
        <p:spPr>
          <a:xfrm>
            <a:off x="8895147" y="4236582"/>
            <a:ext cx="1410104" cy="1123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9">
            <a:extLst>
              <a:ext uri="{FF2B5EF4-FFF2-40B4-BE49-F238E27FC236}">
                <a16:creationId xmlns:a16="http://schemas.microsoft.com/office/drawing/2014/main" id="{3757E180-A884-F39C-77B3-4A795C747869}"/>
              </a:ext>
            </a:extLst>
          </p:cNvPr>
          <p:cNvCxnSpPr>
            <a:cxnSpLocks/>
          </p:cNvCxnSpPr>
          <p:nvPr/>
        </p:nvCxnSpPr>
        <p:spPr>
          <a:xfrm>
            <a:off x="8864856" y="4798095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31">
            <a:extLst>
              <a:ext uri="{FF2B5EF4-FFF2-40B4-BE49-F238E27FC236}">
                <a16:creationId xmlns:a16="http://schemas.microsoft.com/office/drawing/2014/main" id="{CDFD9CD2-C6C1-8973-4BA8-3612FFC640A2}"/>
              </a:ext>
            </a:extLst>
          </p:cNvPr>
          <p:cNvCxnSpPr>
            <a:cxnSpLocks/>
          </p:cNvCxnSpPr>
          <p:nvPr/>
        </p:nvCxnSpPr>
        <p:spPr>
          <a:xfrm flipV="1">
            <a:off x="8872461" y="4255903"/>
            <a:ext cx="1377582" cy="1084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4861BF-4A52-A967-BD0F-08CEBD52C552}"/>
                  </a:ext>
                </a:extLst>
              </p:cNvPr>
              <p:cNvSpPr txBox="1"/>
              <p:nvPr/>
            </p:nvSpPr>
            <p:spPr>
              <a:xfrm>
                <a:off x="1427520" y="391155"/>
                <a:ext cx="499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4861BF-4A52-A967-BD0F-08CEBD52C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20" y="391155"/>
                <a:ext cx="499880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B8777B-6023-7ABA-AA2B-A911A463C259}"/>
                  </a:ext>
                </a:extLst>
              </p:cNvPr>
              <p:cNvSpPr txBox="1"/>
              <p:nvPr/>
            </p:nvSpPr>
            <p:spPr>
              <a:xfrm>
                <a:off x="5336702" y="380135"/>
                <a:ext cx="49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B8777B-6023-7ABA-AA2B-A911A463C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02" y="380135"/>
                <a:ext cx="499879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94BF13-6EB1-4669-6A79-7DAFD0CC8ADC}"/>
                  </a:ext>
                </a:extLst>
              </p:cNvPr>
              <p:cNvSpPr txBox="1"/>
              <p:nvPr/>
            </p:nvSpPr>
            <p:spPr>
              <a:xfrm>
                <a:off x="9353457" y="376405"/>
                <a:ext cx="49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94BF13-6EB1-4669-6A79-7DAFD0CC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457" y="376405"/>
                <a:ext cx="499879" cy="369332"/>
              </a:xfrm>
              <a:prstGeom prst="rect">
                <a:avLst/>
              </a:prstGeom>
              <a:blipFill>
                <a:blip r:embed="rId1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96A592-28A3-7755-7F17-4AA3544BF992}"/>
                  </a:ext>
                </a:extLst>
              </p:cNvPr>
              <p:cNvSpPr txBox="1"/>
              <p:nvPr/>
            </p:nvSpPr>
            <p:spPr>
              <a:xfrm>
                <a:off x="1427520" y="3230408"/>
                <a:ext cx="50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96A592-28A3-7755-7F17-4AA3544BF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20" y="3230408"/>
                <a:ext cx="505202" cy="369332"/>
              </a:xfrm>
              <a:prstGeom prst="rect">
                <a:avLst/>
              </a:prstGeom>
              <a:blipFill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FC97687-56F5-BDB0-8CBA-D0A5521AFD99}"/>
                  </a:ext>
                </a:extLst>
              </p:cNvPr>
              <p:cNvSpPr txBox="1"/>
              <p:nvPr/>
            </p:nvSpPr>
            <p:spPr>
              <a:xfrm>
                <a:off x="5336702" y="3219388"/>
                <a:ext cx="49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FC97687-56F5-BDB0-8CBA-D0A5521A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02" y="3219388"/>
                <a:ext cx="499879" cy="369332"/>
              </a:xfrm>
              <a:prstGeom prst="rect">
                <a:avLst/>
              </a:prstGeom>
              <a:blipFill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D82CF17-D43D-1ABD-E001-B20A8932B6D7}"/>
                  </a:ext>
                </a:extLst>
              </p:cNvPr>
              <p:cNvSpPr txBox="1"/>
              <p:nvPr/>
            </p:nvSpPr>
            <p:spPr>
              <a:xfrm>
                <a:off x="9353457" y="3215658"/>
                <a:ext cx="49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D82CF17-D43D-1ABD-E001-B20A8932B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457" y="3215658"/>
                <a:ext cx="499879" cy="369332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1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EDA784-A44E-4FBD-BD37-D001F0567B5B}"/>
              </a:ext>
            </a:extLst>
          </p:cNvPr>
          <p:cNvSpPr/>
          <p:nvPr/>
        </p:nvSpPr>
        <p:spPr>
          <a:xfrm>
            <a:off x="2661882" y="915120"/>
            <a:ext cx="837630" cy="15509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B496E-06D1-4FAE-BCCA-4DF9A33010DF}"/>
                  </a:ext>
                </a:extLst>
              </p:cNvPr>
              <p:cNvSpPr txBox="1"/>
              <p:nvPr/>
            </p:nvSpPr>
            <p:spPr>
              <a:xfrm>
                <a:off x="2790206" y="684285"/>
                <a:ext cx="596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B496E-06D1-4FAE-BCCA-4DF9A3301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206" y="684285"/>
                <a:ext cx="596702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CD3634-D458-466C-AA4B-41D6AC066807}"/>
              </a:ext>
            </a:extLst>
          </p:cNvPr>
          <p:cNvCxnSpPr>
            <a:cxnSpLocks/>
          </p:cNvCxnSpPr>
          <p:nvPr/>
        </p:nvCxnSpPr>
        <p:spPr>
          <a:xfrm>
            <a:off x="3234115" y="1410963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FC3EE7-B05C-4C18-8077-DCC24C711C9D}"/>
              </a:ext>
            </a:extLst>
          </p:cNvPr>
          <p:cNvSpPr/>
          <p:nvPr/>
        </p:nvSpPr>
        <p:spPr>
          <a:xfrm>
            <a:off x="4367875" y="915120"/>
            <a:ext cx="837630" cy="15509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D7C81-DEF7-4107-B3FB-0C8988C7012F}"/>
                  </a:ext>
                </a:extLst>
              </p:cNvPr>
              <p:cNvSpPr txBox="1"/>
              <p:nvPr/>
            </p:nvSpPr>
            <p:spPr>
              <a:xfrm>
                <a:off x="4496199" y="684285"/>
                <a:ext cx="596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D7C81-DEF7-4107-B3FB-0C8988C7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199" y="684285"/>
                <a:ext cx="596702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C94EE6E-7E37-4CCD-81D9-6413939BE36D}"/>
              </a:ext>
            </a:extLst>
          </p:cNvPr>
          <p:cNvSpPr/>
          <p:nvPr/>
        </p:nvSpPr>
        <p:spPr>
          <a:xfrm>
            <a:off x="6504341" y="915120"/>
            <a:ext cx="837630" cy="15509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002CE3-51B1-4107-9FFA-14EA838BA661}"/>
                  </a:ext>
                </a:extLst>
              </p:cNvPr>
              <p:cNvSpPr txBox="1"/>
              <p:nvPr/>
            </p:nvSpPr>
            <p:spPr>
              <a:xfrm>
                <a:off x="6632665" y="684285"/>
                <a:ext cx="596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002CE3-51B1-4107-9FFA-14EA838B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65" y="684285"/>
                <a:ext cx="59670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9B1250-D0FB-4CBD-ACEE-EE9B2FDF881D}"/>
              </a:ext>
            </a:extLst>
          </p:cNvPr>
          <p:cNvSpPr/>
          <p:nvPr/>
        </p:nvSpPr>
        <p:spPr>
          <a:xfrm>
            <a:off x="8210334" y="915120"/>
            <a:ext cx="837630" cy="15509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71A018-C1E7-42E0-810B-7316BAAD16A5}"/>
                  </a:ext>
                </a:extLst>
              </p:cNvPr>
              <p:cNvSpPr txBox="1"/>
              <p:nvPr/>
            </p:nvSpPr>
            <p:spPr>
              <a:xfrm>
                <a:off x="8338658" y="684285"/>
                <a:ext cx="596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71A018-C1E7-42E0-810B-7316BAAD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658" y="684285"/>
                <a:ext cx="59670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9">
            <a:extLst>
              <a:ext uri="{FF2B5EF4-FFF2-40B4-BE49-F238E27FC236}">
                <a16:creationId xmlns:a16="http://schemas.microsoft.com/office/drawing/2014/main" id="{CB08DC24-69F2-5FBF-11D0-4EF6FA8FC036}"/>
              </a:ext>
            </a:extLst>
          </p:cNvPr>
          <p:cNvCxnSpPr>
            <a:cxnSpLocks/>
          </p:cNvCxnSpPr>
          <p:nvPr/>
        </p:nvCxnSpPr>
        <p:spPr>
          <a:xfrm>
            <a:off x="3234115" y="1956942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31">
            <a:extLst>
              <a:ext uri="{FF2B5EF4-FFF2-40B4-BE49-F238E27FC236}">
                <a16:creationId xmlns:a16="http://schemas.microsoft.com/office/drawing/2014/main" id="{3FEC1136-AD4B-BA57-3954-D37D5E57F440}"/>
              </a:ext>
            </a:extLst>
          </p:cNvPr>
          <p:cNvCxnSpPr>
            <a:cxnSpLocks/>
          </p:cNvCxnSpPr>
          <p:nvPr/>
        </p:nvCxnSpPr>
        <p:spPr>
          <a:xfrm>
            <a:off x="7071101" y="1425336"/>
            <a:ext cx="1410104" cy="522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31">
            <a:extLst>
              <a:ext uri="{FF2B5EF4-FFF2-40B4-BE49-F238E27FC236}">
                <a16:creationId xmlns:a16="http://schemas.microsoft.com/office/drawing/2014/main" id="{18311454-5BF6-7E27-430E-87655944409B}"/>
              </a:ext>
            </a:extLst>
          </p:cNvPr>
          <p:cNvCxnSpPr>
            <a:cxnSpLocks/>
          </p:cNvCxnSpPr>
          <p:nvPr/>
        </p:nvCxnSpPr>
        <p:spPr>
          <a:xfrm flipV="1">
            <a:off x="7079653" y="1425336"/>
            <a:ext cx="1401552" cy="495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4861BF-4A52-A967-BD0F-08CEBD52C552}"/>
                  </a:ext>
                </a:extLst>
              </p:cNvPr>
              <p:cNvSpPr txBox="1"/>
              <p:nvPr/>
            </p:nvSpPr>
            <p:spPr>
              <a:xfrm>
                <a:off x="3690429" y="409628"/>
                <a:ext cx="499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4861BF-4A52-A967-BD0F-08CEBD52C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429" y="409628"/>
                <a:ext cx="499880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B8777B-6023-7ABA-AA2B-A911A463C259}"/>
                  </a:ext>
                </a:extLst>
              </p:cNvPr>
              <p:cNvSpPr txBox="1"/>
              <p:nvPr/>
            </p:nvSpPr>
            <p:spPr>
              <a:xfrm>
                <a:off x="7636555" y="398608"/>
                <a:ext cx="49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B8777B-6023-7ABA-AA2B-A911A463C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555" y="398608"/>
                <a:ext cx="49987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66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68</Words>
  <Application>Microsoft Office PowerPoint</Application>
  <PresentationFormat>Widescreen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Adobe Devanagari</vt:lpstr>
      <vt:lpstr>맑은 고딕</vt:lpstr>
      <vt:lpstr>Arial</vt:lpstr>
      <vt:lpstr>Cambria Math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선중</dc:creator>
  <cp:lastModifiedBy>govindah08@gmail.com</cp:lastModifiedBy>
  <cp:revision>74</cp:revision>
  <dcterms:created xsi:type="dcterms:W3CDTF">2018-08-14T09:45:09Z</dcterms:created>
  <dcterms:modified xsi:type="dcterms:W3CDTF">2023-03-15T01:26:09Z</dcterms:modified>
</cp:coreProperties>
</file>