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F7575"/>
    <a:srgbClr val="73B14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C956-AF28-7BDD-32BC-B40BD86E7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C9D96-E70D-362E-767E-3E9CE348D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32349-4D5F-FF0F-E1C2-CCC36C31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130D-9668-C2E6-CB1A-E85D3366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5F5C-8E2D-6233-DEEC-06D6D33A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979A-F8D1-90A9-3BEE-D276C936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0F31-DEEA-45D7-678B-0446E9BBA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EBF8-0B13-8F38-E613-7197617E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7C77-A747-78E5-22E2-3392B066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43CAB-D048-CD64-05BB-A68B78C3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6CC36-13A3-7FE5-79F8-8453A7437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E1F15-2D0B-55BC-CB29-2E7D641F7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AE98-F4FE-60B0-E513-A4D0B9FE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CA4C-52C6-EF27-5318-08BE31F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3261-D903-717F-9113-1D334D40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1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488A-A761-B7EA-1498-7639AA9B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FCAC6-F77C-1B4D-1762-1A573F92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7E50-15DB-E168-3D58-167CC7BB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4D15-3939-9B4F-D98E-D664A985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5D977-1F4E-B19F-9786-83AF8622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3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4DE5-3B1E-657C-9D88-02CA4F32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D20AA-8955-EA87-2789-9B0F9CD4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0E14-219F-13D9-CBB7-D4DED693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7EBC-DCC0-3DD0-1D45-2C82FAD8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515F-D77E-B092-F8F3-55328BCF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3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FEA5-919A-28BF-89F0-3B601BA5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6FB9-8667-8822-A586-F3444DD9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0BF04-B782-4F07-D31B-0AFCA3E9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8C03E-47CF-9475-0D6C-FB045AD6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73C98-29C4-FB8A-2E16-4F012935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60FBB-DA18-921D-A2C0-984587BD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3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99C1-D277-8564-69AD-5F7049A9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FE3C7-D2B2-E1AA-0BAF-40223DF9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67831-1E14-4232-969A-5C8D5025B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07905-546F-B64E-BC56-7367F696D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4AE12-7CE9-28FC-9873-18369615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1ADD3-DC0C-C200-086D-4BC77FC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1CBD1-2B99-CA2F-8148-A640A0FA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8E12E-38EB-5E4C-00DB-23D5602D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9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01A9-9BB5-1F40-F80F-8D6A0421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8CE7D-0E4B-D5BA-292F-D1DFF759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23D2F-8D2D-C26D-92AB-65338925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9B60E-3472-DC8D-7CB4-7C082291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9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82B87-3DE0-E3C3-E363-11E15832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2DA6A-521D-9C52-1D2B-45E31A1D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9D7A2-CC5B-0650-C8B6-5FF7D1AA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5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E1A9-5C4F-BA45-E885-A40FFCD5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92DD-FFC3-3FE4-865F-4369DACD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BA05F-4EAF-0197-7426-B6F2AB490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AFB94-5BA3-B80B-4892-0090DBF3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638FF-FA47-D9CB-8863-B85EBF9C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1DB8-9994-1CAF-2DEF-DF1419A5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5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4177-FA59-190A-6FF3-101A9CD1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5179C-A281-8758-1CE9-1C094A187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A2C35-AC8B-5EEC-D911-B0F50D9AD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C57D4-3D6D-BB88-FBC4-0D9CBBF1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7D370-7085-39D5-FB13-69977390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520C-C25D-582C-DC7A-8769E5AA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7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1A4F6-4979-ED6C-7E84-F9172BDD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25E5B-B11A-077C-D6BE-C09369DE2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9D7E-CC83-1E20-4C98-B9DEA589A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520F-9F4B-8179-5290-B6E64B7DE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FFE9-ABA6-620D-8DAD-16D5D4141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2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0.png"/><Relationship Id="rId5" Type="http://schemas.openxmlformats.org/officeDocument/2006/relationships/image" Target="../media/image31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3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3662DFC-0E26-AC06-9118-F6424B41FD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5780626"/>
                  </p:ext>
                </p:extLst>
              </p:nvPr>
            </p:nvGraphicFramePr>
            <p:xfrm>
              <a:off x="720437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3662DFC-0E26-AC06-9118-F6424B41FD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5780626"/>
                  </p:ext>
                </p:extLst>
              </p:nvPr>
            </p:nvGraphicFramePr>
            <p:xfrm>
              <a:off x="720437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87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4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4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C7FFE0-DC45-A829-FBAC-3B89D5F234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309267"/>
                  </p:ext>
                </p:extLst>
              </p:nvPr>
            </p:nvGraphicFramePr>
            <p:xfrm>
              <a:off x="6266873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C7FFE0-DC45-A829-FBAC-3B89D5F234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309267"/>
                  </p:ext>
                </p:extLst>
              </p:nvPr>
            </p:nvGraphicFramePr>
            <p:xfrm>
              <a:off x="6266873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92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81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7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7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8814EC8-F75F-87DE-A0FA-3AB0E83E74D8}"/>
              </a:ext>
            </a:extLst>
          </p:cNvPr>
          <p:cNvSpPr/>
          <p:nvPr/>
        </p:nvSpPr>
        <p:spPr>
          <a:xfrm>
            <a:off x="8201891" y="1233018"/>
            <a:ext cx="2272146" cy="632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D095E5-9EDB-A62E-C60E-9448E30B205E}"/>
              </a:ext>
            </a:extLst>
          </p:cNvPr>
          <p:cNvSpPr/>
          <p:nvPr/>
        </p:nvSpPr>
        <p:spPr>
          <a:xfrm>
            <a:off x="8278090" y="1290331"/>
            <a:ext cx="623456" cy="512618"/>
          </a:xfrm>
          <a:prstGeom prst="rect">
            <a:avLst/>
          </a:prstGeom>
          <a:noFill/>
          <a:ln w="38100">
            <a:solidFill>
              <a:srgbClr val="73B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5168A2-6194-204F-A182-3FF00785CF86}"/>
                  </a:ext>
                </a:extLst>
              </p:cNvPr>
              <p:cNvSpPr txBox="1"/>
              <p:nvPr/>
            </p:nvSpPr>
            <p:spPr>
              <a:xfrm>
                <a:off x="7882028" y="2820324"/>
                <a:ext cx="141557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5168A2-6194-204F-A182-3FF00785C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028" y="2820324"/>
                <a:ext cx="1415579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85888B4-B4FA-819F-355C-70CC96A9C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166789"/>
                  </p:ext>
                </p:extLst>
              </p:nvPr>
            </p:nvGraphicFramePr>
            <p:xfrm>
              <a:off x="720437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85888B4-B4FA-819F-355C-70CC96A9C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166789"/>
                  </p:ext>
                </p:extLst>
              </p:nvPr>
            </p:nvGraphicFramePr>
            <p:xfrm>
              <a:off x="720437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787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4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4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71B3E9B-4383-6A65-BC95-F47A80C2B39F}"/>
              </a:ext>
            </a:extLst>
          </p:cNvPr>
          <p:cNvSpPr/>
          <p:nvPr/>
        </p:nvSpPr>
        <p:spPr>
          <a:xfrm>
            <a:off x="2655455" y="5486364"/>
            <a:ext cx="2272146" cy="632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52D86-6438-B1B9-3A4B-76C42FCA4DC2}"/>
              </a:ext>
            </a:extLst>
          </p:cNvPr>
          <p:cNvSpPr/>
          <p:nvPr/>
        </p:nvSpPr>
        <p:spPr>
          <a:xfrm>
            <a:off x="2731654" y="5544524"/>
            <a:ext cx="623456" cy="512618"/>
          </a:xfrm>
          <a:prstGeom prst="rect">
            <a:avLst/>
          </a:prstGeom>
          <a:noFill/>
          <a:ln w="38100">
            <a:solidFill>
              <a:srgbClr val="73B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CB5068-5A88-4B87-8B30-C547D2CFA05E}"/>
                  </a:ext>
                </a:extLst>
              </p:cNvPr>
              <p:cNvSpPr txBox="1"/>
              <p:nvPr/>
            </p:nvSpPr>
            <p:spPr>
              <a:xfrm>
                <a:off x="2285674" y="6230238"/>
                <a:ext cx="151541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CB5068-5A88-4B87-8B30-C547D2CF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674" y="6230238"/>
                <a:ext cx="1515415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A4FDD512-372E-D0F4-C87D-74FD2E9D8A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709616"/>
                  </p:ext>
                </p:extLst>
              </p:nvPr>
            </p:nvGraphicFramePr>
            <p:xfrm>
              <a:off x="6266873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A4FDD512-372E-D0F4-C87D-74FD2E9D8A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709616"/>
                  </p:ext>
                </p:extLst>
              </p:nvPr>
            </p:nvGraphicFramePr>
            <p:xfrm>
              <a:off x="6266873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392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1181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87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87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133E334-03F4-B9F4-E3FD-B18A8BFF01AF}"/>
              </a:ext>
            </a:extLst>
          </p:cNvPr>
          <p:cNvSpPr/>
          <p:nvPr/>
        </p:nvSpPr>
        <p:spPr>
          <a:xfrm>
            <a:off x="8201891" y="4553527"/>
            <a:ext cx="2272146" cy="1565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CF35C-8270-6459-0E6B-A9429DC78A4F}"/>
              </a:ext>
            </a:extLst>
          </p:cNvPr>
          <p:cNvSpPr/>
          <p:nvPr/>
        </p:nvSpPr>
        <p:spPr>
          <a:xfrm>
            <a:off x="8278090" y="4618182"/>
            <a:ext cx="623456" cy="1447349"/>
          </a:xfrm>
          <a:prstGeom prst="rect">
            <a:avLst/>
          </a:prstGeom>
          <a:noFill/>
          <a:ln w="38100">
            <a:solidFill>
              <a:srgbClr val="73B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F71D3E-897F-1FCB-1690-9B188794AE51}"/>
                  </a:ext>
                </a:extLst>
              </p:cNvPr>
              <p:cNvSpPr txBox="1"/>
              <p:nvPr/>
            </p:nvSpPr>
            <p:spPr>
              <a:xfrm>
                <a:off x="7997411" y="6203143"/>
                <a:ext cx="1184812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F71D3E-897F-1FCB-1690-9B188794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1" y="6203143"/>
                <a:ext cx="1184812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1384111-C38A-5BDA-252F-D711AE9625FA}"/>
              </a:ext>
            </a:extLst>
          </p:cNvPr>
          <p:cNvSpPr txBox="1"/>
          <p:nvPr/>
        </p:nvSpPr>
        <p:spPr>
          <a:xfrm>
            <a:off x="8865127" y="14901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3B149"/>
                </a:solidFill>
              </a:rPr>
              <a:t>1</a:t>
            </a:r>
            <a:r>
              <a:rPr lang="ko-KR" altLang="en-US" dirty="0">
                <a:solidFill>
                  <a:srgbClr val="73B149"/>
                </a:solidFill>
              </a:rPr>
              <a:t>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83CDA-1C93-940D-4E4D-5E8C1AE12BA9}"/>
              </a:ext>
            </a:extLst>
          </p:cNvPr>
          <p:cNvSpPr txBox="1"/>
          <p:nvPr/>
        </p:nvSpPr>
        <p:spPr>
          <a:xfrm>
            <a:off x="10446826" y="14901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A3FE7-DB51-137C-13F6-06AF682BF286}"/>
              </a:ext>
            </a:extLst>
          </p:cNvPr>
          <p:cNvSpPr txBox="1"/>
          <p:nvPr/>
        </p:nvSpPr>
        <p:spPr>
          <a:xfrm>
            <a:off x="3324037" y="562131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3B149"/>
                </a:solidFill>
              </a:rPr>
              <a:t>2</a:t>
            </a:r>
            <a:r>
              <a:rPr lang="ko-KR" altLang="en-US" dirty="0">
                <a:solidFill>
                  <a:srgbClr val="73B149"/>
                </a:solidFill>
              </a:rPr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B89E5-7441-6478-37E1-FB83724BD4BB}"/>
              </a:ext>
            </a:extLst>
          </p:cNvPr>
          <p:cNvSpPr txBox="1"/>
          <p:nvPr/>
        </p:nvSpPr>
        <p:spPr>
          <a:xfrm>
            <a:off x="4888676" y="561806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5F31B-6F8A-2815-D95C-908864877AB8}"/>
              </a:ext>
            </a:extLst>
          </p:cNvPr>
          <p:cNvSpPr txBox="1"/>
          <p:nvPr/>
        </p:nvSpPr>
        <p:spPr>
          <a:xfrm>
            <a:off x="8894391" y="573822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3B149"/>
                </a:solidFill>
              </a:rPr>
              <a:t>2</a:t>
            </a:r>
            <a:r>
              <a:rPr lang="ko-KR" altLang="en-US" dirty="0">
                <a:solidFill>
                  <a:srgbClr val="73B149"/>
                </a:solidFill>
              </a:rPr>
              <a:t>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214DF-1104-21AF-B8B7-E889A828716C}"/>
              </a:ext>
            </a:extLst>
          </p:cNvPr>
          <p:cNvSpPr txBox="1"/>
          <p:nvPr/>
        </p:nvSpPr>
        <p:spPr>
          <a:xfrm>
            <a:off x="10446826" y="57401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82575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3662DFC-0E26-AC06-9118-F6424B41FD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0437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3662DFC-0E26-AC06-9118-F6424B41FD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0437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87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4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4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C7FFE0-DC45-A829-FBAC-3B89D5F234F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66873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C7FFE0-DC45-A829-FBAC-3B89D5F234F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66873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92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81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7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7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8814EC8-F75F-87DE-A0FA-3AB0E83E74D8}"/>
              </a:ext>
            </a:extLst>
          </p:cNvPr>
          <p:cNvSpPr/>
          <p:nvPr/>
        </p:nvSpPr>
        <p:spPr>
          <a:xfrm>
            <a:off x="8201891" y="1233018"/>
            <a:ext cx="785091" cy="1442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D095E5-9EDB-A62E-C60E-9448E30B205E}"/>
              </a:ext>
            </a:extLst>
          </p:cNvPr>
          <p:cNvSpPr/>
          <p:nvPr/>
        </p:nvSpPr>
        <p:spPr>
          <a:xfrm>
            <a:off x="8286479" y="1290331"/>
            <a:ext cx="623456" cy="512618"/>
          </a:xfrm>
          <a:prstGeom prst="rect">
            <a:avLst/>
          </a:prstGeom>
          <a:noFill/>
          <a:ln w="38100">
            <a:solidFill>
              <a:srgbClr val="73B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5168A2-6194-204F-A182-3FF00785CF86}"/>
                  </a:ext>
                </a:extLst>
              </p:cNvPr>
              <p:cNvSpPr txBox="1"/>
              <p:nvPr/>
            </p:nvSpPr>
            <p:spPr>
              <a:xfrm>
                <a:off x="7882028" y="2820324"/>
                <a:ext cx="1415579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5168A2-6194-204F-A182-3FF00785C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028" y="2820324"/>
                <a:ext cx="1415579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85888B4-B4FA-819F-355C-70CC96A9CB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0437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85888B4-B4FA-819F-355C-70CC96A9CB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0437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787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4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4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71B3E9B-4383-6A65-BC95-F47A80C2B39F}"/>
              </a:ext>
            </a:extLst>
          </p:cNvPr>
          <p:cNvSpPr/>
          <p:nvPr/>
        </p:nvSpPr>
        <p:spPr>
          <a:xfrm>
            <a:off x="4304143" y="4553527"/>
            <a:ext cx="623457" cy="1565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52D86-6438-B1B9-3A4B-76C42FCA4DC2}"/>
              </a:ext>
            </a:extLst>
          </p:cNvPr>
          <p:cNvSpPr/>
          <p:nvPr/>
        </p:nvSpPr>
        <p:spPr>
          <a:xfrm>
            <a:off x="4380343" y="4647749"/>
            <a:ext cx="459512" cy="478433"/>
          </a:xfrm>
          <a:prstGeom prst="rect">
            <a:avLst/>
          </a:prstGeom>
          <a:noFill/>
          <a:ln w="38100">
            <a:solidFill>
              <a:srgbClr val="73B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CB5068-5A88-4B87-8B30-C547D2CFA05E}"/>
                  </a:ext>
                </a:extLst>
              </p:cNvPr>
              <p:cNvSpPr txBox="1"/>
              <p:nvPr/>
            </p:nvSpPr>
            <p:spPr>
              <a:xfrm>
                <a:off x="2285674" y="6164802"/>
                <a:ext cx="151092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CB5068-5A88-4B87-8B30-C547D2CF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674" y="6164802"/>
                <a:ext cx="1510926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A4FDD512-372E-D0F4-C87D-74FD2E9D8AE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66873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A4FDD512-372E-D0F4-C87D-74FD2E9D8AE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66873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392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1181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87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87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133E334-03F4-B9F4-E3FD-B18A8BFF01AF}"/>
              </a:ext>
            </a:extLst>
          </p:cNvPr>
          <p:cNvSpPr/>
          <p:nvPr/>
        </p:nvSpPr>
        <p:spPr>
          <a:xfrm>
            <a:off x="8201891" y="4553527"/>
            <a:ext cx="2272146" cy="1565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CF35C-8270-6459-0E6B-A9429DC78A4F}"/>
              </a:ext>
            </a:extLst>
          </p:cNvPr>
          <p:cNvSpPr/>
          <p:nvPr/>
        </p:nvSpPr>
        <p:spPr>
          <a:xfrm>
            <a:off x="8278089" y="4618183"/>
            <a:ext cx="2122055" cy="508000"/>
          </a:xfrm>
          <a:prstGeom prst="rect">
            <a:avLst/>
          </a:prstGeom>
          <a:noFill/>
          <a:ln w="38100">
            <a:solidFill>
              <a:srgbClr val="73B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F71D3E-897F-1FCB-1690-9B188794AE51}"/>
                  </a:ext>
                </a:extLst>
              </p:cNvPr>
              <p:cNvSpPr txBox="1"/>
              <p:nvPr/>
            </p:nvSpPr>
            <p:spPr>
              <a:xfrm>
                <a:off x="7997411" y="6203143"/>
                <a:ext cx="1184812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F71D3E-897F-1FCB-1690-9B188794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1" y="6203143"/>
                <a:ext cx="1184812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03E8AB3-4EAC-901B-1B62-ECC45308BC43}"/>
              </a:ext>
            </a:extLst>
          </p:cNvPr>
          <p:cNvSpPr txBox="1"/>
          <p:nvPr/>
        </p:nvSpPr>
        <p:spPr>
          <a:xfrm>
            <a:off x="8912540" y="143361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3B149"/>
                </a:solidFill>
              </a:rPr>
              <a:t>1</a:t>
            </a:r>
            <a:r>
              <a:rPr lang="ko-KR" altLang="en-US" dirty="0">
                <a:solidFill>
                  <a:srgbClr val="73B149"/>
                </a:solidFill>
              </a:rPr>
              <a:t>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AC8AC-8D24-27EB-1D93-BDB861A98857}"/>
              </a:ext>
            </a:extLst>
          </p:cNvPr>
          <p:cNvSpPr txBox="1"/>
          <p:nvPr/>
        </p:nvSpPr>
        <p:spPr>
          <a:xfrm>
            <a:off x="8917222" y="234544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B04DE-4766-36C8-CE60-19EC96DCF235}"/>
              </a:ext>
            </a:extLst>
          </p:cNvPr>
          <p:cNvSpPr txBox="1"/>
          <p:nvPr/>
        </p:nvSpPr>
        <p:spPr>
          <a:xfrm>
            <a:off x="4894694" y="475685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3B149"/>
                </a:solidFill>
              </a:rPr>
              <a:t>1</a:t>
            </a:r>
            <a:r>
              <a:rPr lang="ko-KR" altLang="en-US" dirty="0">
                <a:solidFill>
                  <a:srgbClr val="73B149"/>
                </a:solidFill>
              </a:rPr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BF70F-2EBE-DB1C-E022-3C124D5F036F}"/>
              </a:ext>
            </a:extLst>
          </p:cNvPr>
          <p:cNvSpPr txBox="1"/>
          <p:nvPr/>
        </p:nvSpPr>
        <p:spPr>
          <a:xfrm>
            <a:off x="10448870" y="475685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3B149"/>
                </a:solidFill>
              </a:rPr>
              <a:t>2</a:t>
            </a:r>
            <a:r>
              <a:rPr lang="ko-KR" altLang="en-US" dirty="0">
                <a:solidFill>
                  <a:srgbClr val="73B149"/>
                </a:solidFill>
              </a:rPr>
              <a:t>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CE6D3-3D77-FE55-89C2-77A9900D882F}"/>
              </a:ext>
            </a:extLst>
          </p:cNvPr>
          <p:cNvSpPr txBox="1"/>
          <p:nvPr/>
        </p:nvSpPr>
        <p:spPr>
          <a:xfrm>
            <a:off x="4894044" y="574976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1B628D-7C36-57D9-9DA8-0B0A39A516F8}"/>
              </a:ext>
            </a:extLst>
          </p:cNvPr>
          <p:cNvSpPr txBox="1"/>
          <p:nvPr/>
        </p:nvSpPr>
        <p:spPr>
          <a:xfrm>
            <a:off x="10486817" y="57467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6342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3662DFC-0E26-AC06-9118-F6424B41FD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5564302"/>
                  </p:ext>
                </p:extLst>
              </p:nvPr>
            </p:nvGraphicFramePr>
            <p:xfrm>
              <a:off x="720437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4, 6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3662DFC-0E26-AC06-9118-F6424B41FD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5564302"/>
                  </p:ext>
                </p:extLst>
              </p:nvPr>
            </p:nvGraphicFramePr>
            <p:xfrm>
              <a:off x="720437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87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4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4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4, 6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C7FFE0-DC45-A829-FBAC-3B89D5F234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562622"/>
                  </p:ext>
                </p:extLst>
              </p:nvPr>
            </p:nvGraphicFramePr>
            <p:xfrm>
              <a:off x="6266873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4, 6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C7FFE0-DC45-A829-FBAC-3B89D5F234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562622"/>
                  </p:ext>
                </p:extLst>
              </p:nvPr>
            </p:nvGraphicFramePr>
            <p:xfrm>
              <a:off x="6266873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92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81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7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7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4, 6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8814EC8-F75F-87DE-A0FA-3AB0E83E74D8}"/>
              </a:ext>
            </a:extLst>
          </p:cNvPr>
          <p:cNvSpPr/>
          <p:nvPr/>
        </p:nvSpPr>
        <p:spPr>
          <a:xfrm>
            <a:off x="8201891" y="1233018"/>
            <a:ext cx="2272146" cy="632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D095E5-9EDB-A62E-C60E-9448E30B205E}"/>
              </a:ext>
            </a:extLst>
          </p:cNvPr>
          <p:cNvSpPr/>
          <p:nvPr/>
        </p:nvSpPr>
        <p:spPr>
          <a:xfrm>
            <a:off x="8278090" y="1290331"/>
            <a:ext cx="623456" cy="512618"/>
          </a:xfrm>
          <a:prstGeom prst="rect">
            <a:avLst/>
          </a:prstGeom>
          <a:noFill/>
          <a:ln w="38100">
            <a:solidFill>
              <a:srgbClr val="73B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5168A2-6194-204F-A182-3FF00785CF86}"/>
                  </a:ext>
                </a:extLst>
              </p:cNvPr>
              <p:cNvSpPr txBox="1"/>
              <p:nvPr/>
            </p:nvSpPr>
            <p:spPr>
              <a:xfrm>
                <a:off x="7882028" y="2820324"/>
                <a:ext cx="140506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5168A2-6194-204F-A182-3FF00785C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028" y="2820324"/>
                <a:ext cx="140506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85888B4-B4FA-819F-355C-70CC96A9C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3190490"/>
                  </p:ext>
                </p:extLst>
              </p:nvPr>
            </p:nvGraphicFramePr>
            <p:xfrm>
              <a:off x="720437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4, 6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85888B4-B4FA-819F-355C-70CC96A9C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3190490"/>
                  </p:ext>
                </p:extLst>
              </p:nvPr>
            </p:nvGraphicFramePr>
            <p:xfrm>
              <a:off x="720437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787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4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4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4, 6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71B3E9B-4383-6A65-BC95-F47A80C2B39F}"/>
              </a:ext>
            </a:extLst>
          </p:cNvPr>
          <p:cNvSpPr/>
          <p:nvPr/>
        </p:nvSpPr>
        <p:spPr>
          <a:xfrm>
            <a:off x="2655455" y="5486364"/>
            <a:ext cx="2272146" cy="632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52D86-6438-B1B9-3A4B-76C42FCA4DC2}"/>
              </a:ext>
            </a:extLst>
          </p:cNvPr>
          <p:cNvSpPr/>
          <p:nvPr/>
        </p:nvSpPr>
        <p:spPr>
          <a:xfrm>
            <a:off x="2731654" y="5544524"/>
            <a:ext cx="623456" cy="512618"/>
          </a:xfrm>
          <a:prstGeom prst="rect">
            <a:avLst/>
          </a:prstGeom>
          <a:noFill/>
          <a:ln w="38100">
            <a:solidFill>
              <a:srgbClr val="73B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CB5068-5A88-4B87-8B30-C547D2CFA05E}"/>
                  </a:ext>
                </a:extLst>
              </p:cNvPr>
              <p:cNvSpPr txBox="1"/>
              <p:nvPr/>
            </p:nvSpPr>
            <p:spPr>
              <a:xfrm>
                <a:off x="2285674" y="6230238"/>
                <a:ext cx="151541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CB5068-5A88-4B87-8B30-C547D2CF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674" y="6230238"/>
                <a:ext cx="1515415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A4FDD512-372E-D0F4-C87D-74FD2E9D8A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1585206"/>
                  </p:ext>
                </p:extLst>
              </p:nvPr>
            </p:nvGraphicFramePr>
            <p:xfrm>
              <a:off x="6266873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p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4, 6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A4FDD512-372E-D0F4-C87D-74FD2E9D8A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1585206"/>
                  </p:ext>
                </p:extLst>
              </p:nvPr>
            </p:nvGraphicFramePr>
            <p:xfrm>
              <a:off x="6266873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392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1181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87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87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4, 6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133E334-03F4-B9F4-E3FD-B18A8BFF01AF}"/>
              </a:ext>
            </a:extLst>
          </p:cNvPr>
          <p:cNvSpPr/>
          <p:nvPr/>
        </p:nvSpPr>
        <p:spPr>
          <a:xfrm>
            <a:off x="8201891" y="4553527"/>
            <a:ext cx="2272146" cy="1565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CF35C-8270-6459-0E6B-A9429DC78A4F}"/>
              </a:ext>
            </a:extLst>
          </p:cNvPr>
          <p:cNvSpPr/>
          <p:nvPr/>
        </p:nvSpPr>
        <p:spPr>
          <a:xfrm>
            <a:off x="8278090" y="4618182"/>
            <a:ext cx="623456" cy="1447349"/>
          </a:xfrm>
          <a:prstGeom prst="rect">
            <a:avLst/>
          </a:prstGeom>
          <a:noFill/>
          <a:ln w="38100">
            <a:solidFill>
              <a:srgbClr val="73B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F71D3E-897F-1FCB-1690-9B188794AE51}"/>
                  </a:ext>
                </a:extLst>
              </p:cNvPr>
              <p:cNvSpPr txBox="1"/>
              <p:nvPr/>
            </p:nvSpPr>
            <p:spPr>
              <a:xfrm>
                <a:off x="7997411" y="6203143"/>
                <a:ext cx="1184812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F71D3E-897F-1FCB-1690-9B188794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1" y="6203143"/>
                <a:ext cx="1184812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1384111-C38A-5BDA-252F-D711AE9625FA}"/>
              </a:ext>
            </a:extLst>
          </p:cNvPr>
          <p:cNvSpPr txBox="1"/>
          <p:nvPr/>
        </p:nvSpPr>
        <p:spPr>
          <a:xfrm>
            <a:off x="8865127" y="14901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3B149"/>
                </a:solidFill>
              </a:rPr>
              <a:t>1</a:t>
            </a:r>
            <a:r>
              <a:rPr lang="ko-KR" altLang="en-US" dirty="0">
                <a:solidFill>
                  <a:srgbClr val="73B149"/>
                </a:solidFill>
              </a:rPr>
              <a:t>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83CDA-1C93-940D-4E4D-5E8C1AE12BA9}"/>
              </a:ext>
            </a:extLst>
          </p:cNvPr>
          <p:cNvSpPr txBox="1"/>
          <p:nvPr/>
        </p:nvSpPr>
        <p:spPr>
          <a:xfrm>
            <a:off x="10446826" y="14901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A3FE7-DB51-137C-13F6-06AF682BF286}"/>
              </a:ext>
            </a:extLst>
          </p:cNvPr>
          <p:cNvSpPr txBox="1"/>
          <p:nvPr/>
        </p:nvSpPr>
        <p:spPr>
          <a:xfrm>
            <a:off x="3324037" y="562131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3B149"/>
                </a:solidFill>
              </a:rPr>
              <a:t>2</a:t>
            </a:r>
            <a:r>
              <a:rPr lang="ko-KR" altLang="en-US" dirty="0">
                <a:solidFill>
                  <a:srgbClr val="73B149"/>
                </a:solidFill>
              </a:rPr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B89E5-7441-6478-37E1-FB83724BD4BB}"/>
              </a:ext>
            </a:extLst>
          </p:cNvPr>
          <p:cNvSpPr txBox="1"/>
          <p:nvPr/>
        </p:nvSpPr>
        <p:spPr>
          <a:xfrm>
            <a:off x="4888676" y="561806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5F31B-6F8A-2815-D95C-908864877AB8}"/>
              </a:ext>
            </a:extLst>
          </p:cNvPr>
          <p:cNvSpPr txBox="1"/>
          <p:nvPr/>
        </p:nvSpPr>
        <p:spPr>
          <a:xfrm>
            <a:off x="8894391" y="573822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3B149"/>
                </a:solidFill>
              </a:rPr>
              <a:t>3</a:t>
            </a:r>
            <a:r>
              <a:rPr lang="ko-KR" altLang="en-US" dirty="0">
                <a:solidFill>
                  <a:srgbClr val="73B149"/>
                </a:solidFill>
              </a:rPr>
              <a:t>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214DF-1104-21AF-B8B7-E889A828716C}"/>
              </a:ext>
            </a:extLst>
          </p:cNvPr>
          <p:cNvSpPr txBox="1"/>
          <p:nvPr/>
        </p:nvSpPr>
        <p:spPr>
          <a:xfrm>
            <a:off x="10446826" y="57401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67785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0C76B860-5F31-A574-8853-E57D4C4EE52B}"/>
              </a:ext>
            </a:extLst>
          </p:cNvPr>
          <p:cNvGrpSpPr/>
          <p:nvPr/>
        </p:nvGrpSpPr>
        <p:grpSpPr>
          <a:xfrm>
            <a:off x="1367405" y="1085569"/>
            <a:ext cx="9085279" cy="4976282"/>
            <a:chOff x="1367405" y="1085569"/>
            <a:chExt cx="9085279" cy="4976282"/>
          </a:xfrm>
          <a:solidFill>
            <a:srgbClr val="CCCCCC">
              <a:alpha val="50000"/>
            </a:srgb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DFE341A-E556-B7CB-99FB-BD0BDB8C5C21}"/>
                </a:ext>
              </a:extLst>
            </p:cNvPr>
            <p:cNvSpPr/>
            <p:nvPr/>
          </p:nvSpPr>
          <p:spPr>
            <a:xfrm>
              <a:off x="1367406" y="1090569"/>
              <a:ext cx="9085277" cy="49662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5FB33EA-2D0A-09DB-B6D5-80C8B1EA096D}"/>
                </a:ext>
              </a:extLst>
            </p:cNvPr>
            <p:cNvSpPr/>
            <p:nvPr/>
          </p:nvSpPr>
          <p:spPr>
            <a:xfrm>
              <a:off x="1367406" y="1090569"/>
              <a:ext cx="2687358" cy="31581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1A00DDD-8FF8-849B-EF26-AAD3E4462A37}"/>
                </a:ext>
              </a:extLst>
            </p:cNvPr>
            <p:cNvSpPr/>
            <p:nvPr/>
          </p:nvSpPr>
          <p:spPr>
            <a:xfrm>
              <a:off x="1367405" y="4248727"/>
              <a:ext cx="2041235" cy="17981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2702AB-6845-7E8F-72CF-7DFE1BA2DE8E}"/>
                </a:ext>
              </a:extLst>
            </p:cNvPr>
            <p:cNvSpPr/>
            <p:nvPr/>
          </p:nvSpPr>
          <p:spPr>
            <a:xfrm>
              <a:off x="3408642" y="4248727"/>
              <a:ext cx="2687358" cy="17981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134784-6A0A-D3CB-129D-63EF9FF024B1}"/>
                </a:ext>
              </a:extLst>
            </p:cNvPr>
            <p:cNvSpPr/>
            <p:nvPr/>
          </p:nvSpPr>
          <p:spPr>
            <a:xfrm>
              <a:off x="4054764" y="2455603"/>
              <a:ext cx="2041236" cy="17981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25C82B-27BE-83AF-A4CC-C0BB9300D1C7}"/>
                </a:ext>
              </a:extLst>
            </p:cNvPr>
            <p:cNvSpPr/>
            <p:nvPr/>
          </p:nvSpPr>
          <p:spPr>
            <a:xfrm>
              <a:off x="4054764" y="1099805"/>
              <a:ext cx="1459345" cy="135503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364EA5-3C99-F3B0-B04A-C01359986671}"/>
                </a:ext>
              </a:extLst>
            </p:cNvPr>
            <p:cNvSpPr/>
            <p:nvPr/>
          </p:nvSpPr>
          <p:spPr>
            <a:xfrm>
              <a:off x="5514109" y="1085569"/>
              <a:ext cx="3556000" cy="137003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BA648F3-4E6E-F3B2-1D0C-1C0ABDB63202}"/>
                </a:ext>
              </a:extLst>
            </p:cNvPr>
            <p:cNvSpPr/>
            <p:nvPr/>
          </p:nvSpPr>
          <p:spPr>
            <a:xfrm>
              <a:off x="9070110" y="1090569"/>
              <a:ext cx="1382574" cy="37585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F0CB3E-BBF4-4548-186A-C7A082C2EEB2}"/>
                </a:ext>
              </a:extLst>
            </p:cNvPr>
            <p:cNvSpPr/>
            <p:nvPr/>
          </p:nvSpPr>
          <p:spPr>
            <a:xfrm>
              <a:off x="6095999" y="4849091"/>
              <a:ext cx="4356683" cy="12127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2E68F6-5632-A9BF-9176-36C690D73665}"/>
                </a:ext>
              </a:extLst>
            </p:cNvPr>
            <p:cNvSpPr/>
            <p:nvPr/>
          </p:nvSpPr>
          <p:spPr>
            <a:xfrm>
              <a:off x="6095999" y="2459924"/>
              <a:ext cx="2974110" cy="23891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682DF8F-7204-2479-631D-6A6B716A520D}"/>
              </a:ext>
            </a:extLst>
          </p:cNvPr>
          <p:cNvGrpSpPr/>
          <p:nvPr/>
        </p:nvGrpSpPr>
        <p:grpSpPr>
          <a:xfrm>
            <a:off x="1362084" y="1106129"/>
            <a:ext cx="8042988" cy="4036762"/>
            <a:chOff x="1362084" y="1106129"/>
            <a:chExt cx="8042988" cy="4036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A850658-4B29-F369-5E30-73812AB27AD8}"/>
                    </a:ext>
                  </a:extLst>
                </p:cNvPr>
                <p:cNvSpPr txBox="1"/>
                <p:nvPr/>
              </p:nvSpPr>
              <p:spPr>
                <a:xfrm>
                  <a:off x="1367405" y="1109627"/>
                  <a:ext cx="329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A850658-4B29-F369-5E30-73812AB27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405" y="1109627"/>
                  <a:ext cx="32964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1111" r="-3704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D2B264-D813-4785-7F43-371B1A27BC03}"/>
                    </a:ext>
                  </a:extLst>
                </p:cNvPr>
                <p:cNvSpPr txBox="1"/>
                <p:nvPr/>
              </p:nvSpPr>
              <p:spPr>
                <a:xfrm>
                  <a:off x="4049442" y="1106129"/>
                  <a:ext cx="334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D2B264-D813-4785-7F43-371B1A27B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42" y="1106129"/>
                  <a:ext cx="33496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909" r="-3636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E3A5971-A873-4632-6380-7B4E6F80754D}"/>
                    </a:ext>
                  </a:extLst>
                </p:cNvPr>
                <p:cNvSpPr txBox="1"/>
                <p:nvPr/>
              </p:nvSpPr>
              <p:spPr>
                <a:xfrm>
                  <a:off x="5514108" y="1109627"/>
                  <a:ext cx="334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E3A5971-A873-4632-6380-7B4E6F807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108" y="1109627"/>
                  <a:ext cx="33496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963" r="-3704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22049AA-C880-9426-9829-F8A866C32788}"/>
                    </a:ext>
                  </a:extLst>
                </p:cNvPr>
                <p:cNvSpPr txBox="1"/>
                <p:nvPr/>
              </p:nvSpPr>
              <p:spPr>
                <a:xfrm>
                  <a:off x="9070109" y="1113664"/>
                  <a:ext cx="334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22049AA-C880-9426-9829-F8A866C32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0109" y="1113664"/>
                  <a:ext cx="33496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727" r="-181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8283180-1326-0E66-7DCF-0AF585F7E881}"/>
                    </a:ext>
                  </a:extLst>
                </p:cNvPr>
                <p:cNvSpPr txBox="1"/>
                <p:nvPr/>
              </p:nvSpPr>
              <p:spPr>
                <a:xfrm>
                  <a:off x="4049442" y="2470399"/>
                  <a:ext cx="334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8283180-1326-0E66-7DCF-0AF585F7E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42" y="2470399"/>
                  <a:ext cx="33496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909" r="-3636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BE83288-BE82-CD13-9B8F-FA958C922DA3}"/>
                    </a:ext>
                  </a:extLst>
                </p:cNvPr>
                <p:cNvSpPr txBox="1"/>
                <p:nvPr/>
              </p:nvSpPr>
              <p:spPr>
                <a:xfrm>
                  <a:off x="6095998" y="2470399"/>
                  <a:ext cx="334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BE83288-BE82-CD13-9B8F-FA958C922D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8" y="2470399"/>
                  <a:ext cx="33496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909" r="-1818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601A63-9FD6-47E7-40AB-A966630DB06D}"/>
                    </a:ext>
                  </a:extLst>
                </p:cNvPr>
                <p:cNvSpPr txBox="1"/>
                <p:nvPr/>
              </p:nvSpPr>
              <p:spPr>
                <a:xfrm>
                  <a:off x="1362084" y="4239220"/>
                  <a:ext cx="334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601A63-9FD6-47E7-40AB-A966630DB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084" y="4239220"/>
                  <a:ext cx="33496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909" r="-3636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2A82E2A-C070-5ED1-7DC0-77E55D55D977}"/>
                    </a:ext>
                  </a:extLst>
                </p:cNvPr>
                <p:cNvSpPr txBox="1"/>
                <p:nvPr/>
              </p:nvSpPr>
              <p:spPr>
                <a:xfrm>
                  <a:off x="3413962" y="4238727"/>
                  <a:ext cx="334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2A82E2A-C070-5ED1-7DC0-77E55D55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3962" y="4238727"/>
                  <a:ext cx="33496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909" r="-3636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E7E78B8-7059-D30F-1C41-4B722EC72444}"/>
                    </a:ext>
                  </a:extLst>
                </p:cNvPr>
                <p:cNvSpPr txBox="1"/>
                <p:nvPr/>
              </p:nvSpPr>
              <p:spPr>
                <a:xfrm>
                  <a:off x="6095997" y="4865892"/>
                  <a:ext cx="3301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E7E78B8-7059-D30F-1C41-4B722EC72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7" y="4865892"/>
                  <a:ext cx="33015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111" r="-1852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63B23A-88CF-B8F1-E2B4-EC5C744FCCD4}"/>
                  </a:ext>
                </a:extLst>
              </p:cNvPr>
              <p:cNvSpPr txBox="1"/>
              <p:nvPr/>
            </p:nvSpPr>
            <p:spPr>
              <a:xfrm>
                <a:off x="5991965" y="813570"/>
                <a:ext cx="208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63B23A-88CF-B8F1-E2B4-EC5C744FC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65" y="813570"/>
                <a:ext cx="208070" cy="276999"/>
              </a:xfrm>
              <a:prstGeom prst="rect">
                <a:avLst/>
              </a:prstGeom>
              <a:blipFill>
                <a:blip r:embed="rId11"/>
                <a:stretch>
                  <a:fillRect l="-20588" r="-17647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50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E341A-E556-B7CB-99FB-BD0BDB8C5C21}"/>
              </a:ext>
            </a:extLst>
          </p:cNvPr>
          <p:cNvSpPr/>
          <p:nvPr/>
        </p:nvSpPr>
        <p:spPr>
          <a:xfrm>
            <a:off x="1367406" y="1090569"/>
            <a:ext cx="9085277" cy="4966282"/>
          </a:xfrm>
          <a:prstGeom prst="rect">
            <a:avLst/>
          </a:prstGeom>
          <a:solidFill>
            <a:srgbClr val="CCCCCC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F245FD7-D411-4B3E-8DEC-D7A89D06AA85}"/>
              </a:ext>
            </a:extLst>
          </p:cNvPr>
          <p:cNvSpPr/>
          <p:nvPr/>
        </p:nvSpPr>
        <p:spPr>
          <a:xfrm>
            <a:off x="3408642" y="1801091"/>
            <a:ext cx="3869614" cy="3158158"/>
          </a:xfrm>
          <a:prstGeom prst="ellipse">
            <a:avLst/>
          </a:prstGeom>
          <a:solidFill>
            <a:schemeClr val="accent5">
              <a:lumMod val="40000"/>
              <a:lumOff val="60000"/>
              <a:alpha val="4980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6AD1A-5AC8-50A6-9575-0E3B7BCADADE}"/>
                  </a:ext>
                </a:extLst>
              </p:cNvPr>
              <p:cNvSpPr txBox="1"/>
              <p:nvPr/>
            </p:nvSpPr>
            <p:spPr>
              <a:xfrm>
                <a:off x="5991965" y="813570"/>
                <a:ext cx="208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6AD1A-5AC8-50A6-9575-0E3B7BCAD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65" y="813570"/>
                <a:ext cx="208070" cy="276999"/>
              </a:xfrm>
              <a:prstGeom prst="rect">
                <a:avLst/>
              </a:prstGeom>
              <a:blipFill>
                <a:blip r:embed="rId2"/>
                <a:stretch>
                  <a:fillRect l="-20588" r="-17647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D18571-416A-C28C-A750-5E0FDC212944}"/>
                  </a:ext>
                </a:extLst>
              </p:cNvPr>
              <p:cNvSpPr txBox="1"/>
              <p:nvPr/>
            </p:nvSpPr>
            <p:spPr>
              <a:xfrm>
                <a:off x="5223320" y="1524092"/>
                <a:ext cx="240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D18571-416A-C28C-A750-5E0FDC212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320" y="1524092"/>
                <a:ext cx="240258" cy="276999"/>
              </a:xfrm>
              <a:prstGeom prst="rect">
                <a:avLst/>
              </a:prstGeom>
              <a:blipFill>
                <a:blip r:embed="rId3"/>
                <a:stretch>
                  <a:fillRect l="-17949" r="-1538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83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0C76B860-5F31-A574-8853-E57D4C4EE52B}"/>
              </a:ext>
            </a:extLst>
          </p:cNvPr>
          <p:cNvGrpSpPr/>
          <p:nvPr/>
        </p:nvGrpSpPr>
        <p:grpSpPr>
          <a:xfrm>
            <a:off x="1367405" y="1085569"/>
            <a:ext cx="9085279" cy="4976282"/>
            <a:chOff x="1367405" y="1085569"/>
            <a:chExt cx="9085279" cy="4976282"/>
          </a:xfrm>
          <a:solidFill>
            <a:srgbClr val="CCCCCC">
              <a:alpha val="50000"/>
            </a:srgb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DFE341A-E556-B7CB-99FB-BD0BDB8C5C21}"/>
                </a:ext>
              </a:extLst>
            </p:cNvPr>
            <p:cNvSpPr/>
            <p:nvPr/>
          </p:nvSpPr>
          <p:spPr>
            <a:xfrm>
              <a:off x="1367406" y="1090569"/>
              <a:ext cx="9085277" cy="49662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5FB33EA-2D0A-09DB-B6D5-80C8B1EA096D}"/>
                </a:ext>
              </a:extLst>
            </p:cNvPr>
            <p:cNvSpPr/>
            <p:nvPr/>
          </p:nvSpPr>
          <p:spPr>
            <a:xfrm>
              <a:off x="1367406" y="1090569"/>
              <a:ext cx="2687358" cy="31581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1A00DDD-8FF8-849B-EF26-AAD3E4462A37}"/>
                </a:ext>
              </a:extLst>
            </p:cNvPr>
            <p:cNvSpPr/>
            <p:nvPr/>
          </p:nvSpPr>
          <p:spPr>
            <a:xfrm>
              <a:off x="1367405" y="4248727"/>
              <a:ext cx="2041235" cy="17981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2702AB-6845-7E8F-72CF-7DFE1BA2DE8E}"/>
                </a:ext>
              </a:extLst>
            </p:cNvPr>
            <p:cNvSpPr/>
            <p:nvPr/>
          </p:nvSpPr>
          <p:spPr>
            <a:xfrm>
              <a:off x="3408642" y="4248727"/>
              <a:ext cx="2687358" cy="17981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134784-6A0A-D3CB-129D-63EF9FF024B1}"/>
                </a:ext>
              </a:extLst>
            </p:cNvPr>
            <p:cNvSpPr/>
            <p:nvPr/>
          </p:nvSpPr>
          <p:spPr>
            <a:xfrm>
              <a:off x="4054764" y="2455603"/>
              <a:ext cx="2041236" cy="17981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25C82B-27BE-83AF-A4CC-C0BB9300D1C7}"/>
                </a:ext>
              </a:extLst>
            </p:cNvPr>
            <p:cNvSpPr/>
            <p:nvPr/>
          </p:nvSpPr>
          <p:spPr>
            <a:xfrm>
              <a:off x="4054764" y="1099805"/>
              <a:ext cx="1459345" cy="135503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364EA5-3C99-F3B0-B04A-C01359986671}"/>
                </a:ext>
              </a:extLst>
            </p:cNvPr>
            <p:cNvSpPr/>
            <p:nvPr/>
          </p:nvSpPr>
          <p:spPr>
            <a:xfrm>
              <a:off x="5514109" y="1085569"/>
              <a:ext cx="3556000" cy="137003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BA648F3-4E6E-F3B2-1D0C-1C0ABDB63202}"/>
                </a:ext>
              </a:extLst>
            </p:cNvPr>
            <p:cNvSpPr/>
            <p:nvPr/>
          </p:nvSpPr>
          <p:spPr>
            <a:xfrm>
              <a:off x="9070110" y="1090569"/>
              <a:ext cx="1382574" cy="37585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F0CB3E-BBF4-4548-186A-C7A082C2EEB2}"/>
                </a:ext>
              </a:extLst>
            </p:cNvPr>
            <p:cNvSpPr/>
            <p:nvPr/>
          </p:nvSpPr>
          <p:spPr>
            <a:xfrm>
              <a:off x="6095999" y="4849091"/>
              <a:ext cx="4356683" cy="12127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2E68F6-5632-A9BF-9176-36C690D73665}"/>
                </a:ext>
              </a:extLst>
            </p:cNvPr>
            <p:cNvSpPr/>
            <p:nvPr/>
          </p:nvSpPr>
          <p:spPr>
            <a:xfrm>
              <a:off x="6095999" y="2459924"/>
              <a:ext cx="2974110" cy="23891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CF245FD7-D411-4B3E-8DEC-D7A89D06AA85}"/>
              </a:ext>
            </a:extLst>
          </p:cNvPr>
          <p:cNvSpPr/>
          <p:nvPr/>
        </p:nvSpPr>
        <p:spPr>
          <a:xfrm>
            <a:off x="3408642" y="1801091"/>
            <a:ext cx="3869614" cy="3158158"/>
          </a:xfrm>
          <a:prstGeom prst="ellipse">
            <a:avLst/>
          </a:prstGeom>
          <a:solidFill>
            <a:schemeClr val="accent5">
              <a:lumMod val="40000"/>
              <a:lumOff val="60000"/>
              <a:alpha val="4980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281D9D-A157-4323-5D87-0CA60EA2DE6E}"/>
                  </a:ext>
                </a:extLst>
              </p:cNvPr>
              <p:cNvSpPr txBox="1"/>
              <p:nvPr/>
            </p:nvSpPr>
            <p:spPr>
              <a:xfrm>
                <a:off x="3357787" y="3186340"/>
                <a:ext cx="7478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281D9D-A157-4323-5D87-0CA60EA2D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787" y="3186340"/>
                <a:ext cx="747833" cy="276999"/>
              </a:xfrm>
              <a:prstGeom prst="rect">
                <a:avLst/>
              </a:prstGeom>
              <a:blipFill>
                <a:blip r:embed="rId2"/>
                <a:stretch>
                  <a:fillRect l="-5738" r="-49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5AD2EC-49E4-2B5F-8230-A32AFD66DB28}"/>
                  </a:ext>
                </a:extLst>
              </p:cNvPr>
              <p:cNvSpPr txBox="1"/>
              <p:nvPr/>
            </p:nvSpPr>
            <p:spPr>
              <a:xfrm>
                <a:off x="4524690" y="1992137"/>
                <a:ext cx="753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5AD2EC-49E4-2B5F-8230-A32AFD66D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690" y="1992137"/>
                <a:ext cx="753155" cy="276999"/>
              </a:xfrm>
              <a:prstGeom prst="rect">
                <a:avLst/>
              </a:prstGeom>
              <a:blipFill>
                <a:blip r:embed="rId3"/>
                <a:stretch>
                  <a:fillRect l="-4839" r="-483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07496-3CD5-86D0-180D-2D623C56852B}"/>
                  </a:ext>
                </a:extLst>
              </p:cNvPr>
              <p:cNvSpPr txBox="1"/>
              <p:nvPr/>
            </p:nvSpPr>
            <p:spPr>
              <a:xfrm>
                <a:off x="5592554" y="2016922"/>
                <a:ext cx="753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207496-3CD5-86D0-180D-2D623C568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554" y="2016922"/>
                <a:ext cx="753155" cy="276999"/>
              </a:xfrm>
              <a:prstGeom prst="rect">
                <a:avLst/>
              </a:prstGeom>
              <a:blipFill>
                <a:blip r:embed="rId4"/>
                <a:stretch>
                  <a:fillRect l="-4839" r="-483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45620F-5BB0-B182-EAE8-18B36BE2BB9E}"/>
                  </a:ext>
                </a:extLst>
              </p:cNvPr>
              <p:cNvSpPr txBox="1"/>
              <p:nvPr/>
            </p:nvSpPr>
            <p:spPr>
              <a:xfrm>
                <a:off x="4760592" y="3375301"/>
                <a:ext cx="753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45620F-5BB0-B182-EAE8-18B36BE2B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92" y="3375301"/>
                <a:ext cx="753155" cy="276999"/>
              </a:xfrm>
              <a:prstGeom prst="rect">
                <a:avLst/>
              </a:prstGeom>
              <a:blipFill>
                <a:blip r:embed="rId5"/>
                <a:stretch>
                  <a:fillRect l="-5691" r="-4878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160249-E0C3-906F-04E7-815FE560C306}"/>
                  </a:ext>
                </a:extLst>
              </p:cNvPr>
              <p:cNvSpPr txBox="1"/>
              <p:nvPr/>
            </p:nvSpPr>
            <p:spPr>
              <a:xfrm>
                <a:off x="6202185" y="3351783"/>
                <a:ext cx="753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160249-E0C3-906F-04E7-815FE560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185" y="3351783"/>
                <a:ext cx="753155" cy="276999"/>
              </a:xfrm>
              <a:prstGeom prst="rect">
                <a:avLst/>
              </a:prstGeom>
              <a:blipFill>
                <a:blip r:embed="rId6"/>
                <a:stretch>
                  <a:fillRect l="-4839" r="-483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590E1D-ADAB-7BE7-E35B-5A720CB0A171}"/>
                  </a:ext>
                </a:extLst>
              </p:cNvPr>
              <p:cNvSpPr txBox="1"/>
              <p:nvPr/>
            </p:nvSpPr>
            <p:spPr>
              <a:xfrm>
                <a:off x="4760592" y="4408972"/>
                <a:ext cx="753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590E1D-ADAB-7BE7-E35B-5A720CB0A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92" y="4408972"/>
                <a:ext cx="753155" cy="276999"/>
              </a:xfrm>
              <a:prstGeom prst="rect">
                <a:avLst/>
              </a:prstGeom>
              <a:blipFill>
                <a:blip r:embed="rId7"/>
                <a:stretch>
                  <a:fillRect l="-5691" r="-487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80BA33F-7296-1C34-DBA7-E0E6BDD58E11}"/>
              </a:ext>
            </a:extLst>
          </p:cNvPr>
          <p:cNvGrpSpPr/>
          <p:nvPr/>
        </p:nvGrpSpPr>
        <p:grpSpPr>
          <a:xfrm>
            <a:off x="1362084" y="1106129"/>
            <a:ext cx="8042988" cy="4036762"/>
            <a:chOff x="1362084" y="1106129"/>
            <a:chExt cx="8042988" cy="4036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F62F1D0-02CA-B85A-44C8-0E70C4E1A39F}"/>
                    </a:ext>
                  </a:extLst>
                </p:cNvPr>
                <p:cNvSpPr txBox="1"/>
                <p:nvPr/>
              </p:nvSpPr>
              <p:spPr>
                <a:xfrm>
                  <a:off x="1367405" y="1109627"/>
                  <a:ext cx="329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F62F1D0-02CA-B85A-44C8-0E70C4E1A3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405" y="1109627"/>
                  <a:ext cx="32964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111" r="-3704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472DC5-92EE-0319-FEDA-DDBA3F2884BD}"/>
                    </a:ext>
                  </a:extLst>
                </p:cNvPr>
                <p:cNvSpPr txBox="1"/>
                <p:nvPr/>
              </p:nvSpPr>
              <p:spPr>
                <a:xfrm>
                  <a:off x="4049442" y="1106129"/>
                  <a:ext cx="334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472DC5-92EE-0319-FEDA-DDBA3F288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42" y="1106129"/>
                  <a:ext cx="33496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909" r="-3636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CF1D0F2-EF47-04EE-78B4-37E77334B61A}"/>
                    </a:ext>
                  </a:extLst>
                </p:cNvPr>
                <p:cNvSpPr txBox="1"/>
                <p:nvPr/>
              </p:nvSpPr>
              <p:spPr>
                <a:xfrm>
                  <a:off x="5514108" y="1109627"/>
                  <a:ext cx="334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CF1D0F2-EF47-04EE-78B4-37E77334B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108" y="1109627"/>
                  <a:ext cx="33496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963" r="-3704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F392358-E898-1B13-1322-994FE3246090}"/>
                    </a:ext>
                  </a:extLst>
                </p:cNvPr>
                <p:cNvSpPr txBox="1"/>
                <p:nvPr/>
              </p:nvSpPr>
              <p:spPr>
                <a:xfrm>
                  <a:off x="9070109" y="1113664"/>
                  <a:ext cx="334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F392358-E898-1B13-1322-994FE3246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0109" y="1113664"/>
                  <a:ext cx="33496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2727" r="-181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B2D4C4-F773-124C-F438-6A6349286803}"/>
                    </a:ext>
                  </a:extLst>
                </p:cNvPr>
                <p:cNvSpPr txBox="1"/>
                <p:nvPr/>
              </p:nvSpPr>
              <p:spPr>
                <a:xfrm>
                  <a:off x="4049442" y="2470399"/>
                  <a:ext cx="334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B2D4C4-F773-124C-F438-6A63492868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442" y="2470399"/>
                  <a:ext cx="33496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0909" r="-3636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49E9C07-8BC1-3AFC-7A1A-C92D13FFE45A}"/>
                    </a:ext>
                  </a:extLst>
                </p:cNvPr>
                <p:cNvSpPr txBox="1"/>
                <p:nvPr/>
              </p:nvSpPr>
              <p:spPr>
                <a:xfrm>
                  <a:off x="6095998" y="2470399"/>
                  <a:ext cx="334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49E9C07-8BC1-3AFC-7A1A-C92D13FFE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8" y="2470399"/>
                  <a:ext cx="33496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0909" r="-1818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0805A4F-40A2-2DC0-06B1-98974022C0F9}"/>
                    </a:ext>
                  </a:extLst>
                </p:cNvPr>
                <p:cNvSpPr txBox="1"/>
                <p:nvPr/>
              </p:nvSpPr>
              <p:spPr>
                <a:xfrm>
                  <a:off x="1362084" y="4239220"/>
                  <a:ext cx="334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0805A4F-40A2-2DC0-06B1-98974022C0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084" y="4239220"/>
                  <a:ext cx="33496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0909" r="-3636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834890D-8C63-AE66-ACD7-E3D91FFF19BF}"/>
                    </a:ext>
                  </a:extLst>
                </p:cNvPr>
                <p:cNvSpPr txBox="1"/>
                <p:nvPr/>
              </p:nvSpPr>
              <p:spPr>
                <a:xfrm>
                  <a:off x="3413962" y="4238727"/>
                  <a:ext cx="334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834890D-8C63-AE66-ACD7-E3D91FFF1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3962" y="4238727"/>
                  <a:ext cx="33496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909" r="-3636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CEFC5BA-012B-4B20-AB57-F5CB42358222}"/>
                    </a:ext>
                  </a:extLst>
                </p:cNvPr>
                <p:cNvSpPr txBox="1"/>
                <p:nvPr/>
              </p:nvSpPr>
              <p:spPr>
                <a:xfrm>
                  <a:off x="6095997" y="4865892"/>
                  <a:ext cx="3301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CEFC5BA-012B-4B20-AB57-F5CB42358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7" y="4865892"/>
                  <a:ext cx="330155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1111" r="-1852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CFCE16-DBB9-C69D-E3E6-AB6D2DE15AB6}"/>
                  </a:ext>
                </a:extLst>
              </p:cNvPr>
              <p:cNvSpPr txBox="1"/>
              <p:nvPr/>
            </p:nvSpPr>
            <p:spPr>
              <a:xfrm>
                <a:off x="5991965" y="813570"/>
                <a:ext cx="208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CFCE16-DBB9-C69D-E3E6-AB6D2DE15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65" y="813570"/>
                <a:ext cx="208070" cy="276999"/>
              </a:xfrm>
              <a:prstGeom prst="rect">
                <a:avLst/>
              </a:prstGeom>
              <a:blipFill>
                <a:blip r:embed="rId17"/>
                <a:stretch>
                  <a:fillRect l="-20588" r="-17647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93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259</Words>
  <Application>Microsoft Office PowerPoint</Application>
  <PresentationFormat>와이드스크린</PresentationFormat>
  <Paragraphs>151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govindah08@gmail.com</dc:creator>
  <cp:lastModifiedBy>sjkim</cp:lastModifiedBy>
  <cp:revision>5</cp:revision>
  <dcterms:created xsi:type="dcterms:W3CDTF">2023-08-10T03:01:57Z</dcterms:created>
  <dcterms:modified xsi:type="dcterms:W3CDTF">2023-08-10T09:11:44Z</dcterms:modified>
</cp:coreProperties>
</file>