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389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210B-3C73-5BDB-0964-DA13AA7A3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352FB-AE0A-7FC1-58DF-5B5D22C09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42082-844A-7C3C-751D-596C4C01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3D87-4F1D-CF8C-0048-5A374D8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816D-1E70-2D5E-0141-16028F1E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7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9868-83BD-D7FA-4916-F1FB64B4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97896-79B3-E0A8-89D9-38C0CBE1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3745-AC3D-B68C-2E13-92A4C442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A137-4261-5FE1-4CC5-A3D797CB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3EE4-6632-D19F-43AE-AF6BE9A6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A9640-7133-0AD5-9857-674431B61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8C149-0065-4089-2E1C-C39812442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17936-02AD-6CED-7E64-7BF5CAED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2F0FF-297D-8402-F4BA-9255A4F7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C0A4-C7D3-AACA-6067-F0F89C70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069E-C884-F04B-2C2D-FDF91702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AE10-11D5-2438-8011-0084038C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08F6-E6AB-B4BC-791F-377A0B30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2BA9-51A8-2267-D7F5-AAF35BE6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D659-FD62-18D6-C904-E60B82C5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7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C63E-F2A2-E9AB-B9FA-4E6043BE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8FA6B-D3F1-5C98-3B7F-A20B3AD4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5A4C-CC8D-52A2-4AF3-FC100BF3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6E17-0731-197F-9F4A-E7B2479C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E257-3939-0E3B-2115-540D3508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FFBE-EAE4-59CB-1F7C-26A6D057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49B8-C566-C8CB-0F7D-0E5A6392F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2B81D-0689-C2BB-6955-0607F5FBA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42306-69E0-BAA6-F592-3A0CCD3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A76F3-31F2-129C-A8F9-301DCC9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97A03-6234-8664-39F5-674BA19F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1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A0DB-2766-B703-EBE7-808F84AC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E375-DC11-1402-EF53-1EE69A7E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2291-3A58-97E1-B8AB-D69AD528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1CE31-8A69-4CE1-4837-334E713FD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6CC0-9D46-52DD-721C-65650FFE6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FC5B0-CC56-E5B4-2ED1-4A48F320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F6DB5-D4C0-BA9E-BABA-12EC823D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AD1DA-D872-95DF-000A-B5A60A6D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A4E1-763F-C8A7-CF92-8A16F34B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4F369-4B95-036E-BE34-36F9CA3A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E0372-3070-FFC0-65E4-8E46BC90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0081C-E5AA-FA2F-C804-05C64515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7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3E7E0-9454-E02D-CDF2-C8A9CE97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797C4-8A54-2E82-1822-857A7143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9039B-E633-6BFF-CF6B-DC63F7CE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423C-EC7B-BDC4-AA59-91270A32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2869-0980-4C6C-D3A1-DE7FE703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EB43D-A6F0-046B-C101-E09A65DF2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BFB08-6396-2FF4-6091-4A14FEE6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66D63-5613-EEF6-3F3E-268A81E0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5C1C-054D-9CAF-7430-C163A371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C53F-3CD0-7891-48AA-EE8FB52B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1344D-FE4B-040B-A0BC-37A0774C2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F3FE-827A-7E3D-D911-08CAE974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20CD3-24B0-2718-90BB-7EEBDEB2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BF58-E1DA-DE14-6010-3D4F482C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BC0C7-F928-BE47-7EBC-2F5B1B1A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70F8D-64A6-D802-E9E5-1D5746C6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8AFF-D908-4CED-C876-8FA663B3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5EB8-4F4C-6AC3-7D04-B5ACCC9B5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5C696-8420-4ACC-6C89-FBAA864A1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A376-D739-C59E-940F-FC8273BD8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4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7C0A16-658F-0418-5902-1DFD518B6D56}"/>
              </a:ext>
            </a:extLst>
          </p:cNvPr>
          <p:cNvCxnSpPr/>
          <p:nvPr/>
        </p:nvCxnSpPr>
        <p:spPr>
          <a:xfrm>
            <a:off x="1283855" y="1203779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F0397B-9E43-4E87-DE3D-6EE340119D58}"/>
              </a:ext>
            </a:extLst>
          </p:cNvPr>
          <p:cNvGrpSpPr/>
          <p:nvPr/>
        </p:nvGrpSpPr>
        <p:grpSpPr>
          <a:xfrm>
            <a:off x="2393888" y="565889"/>
            <a:ext cx="857927" cy="959224"/>
            <a:chOff x="2393888" y="1949451"/>
            <a:chExt cx="857927" cy="959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DC19C4-6640-E972-D384-5DC21315E574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5B1707C-CC53-5BE2-50CF-3047E3FCAA6F}"/>
                    </a:ext>
                  </a:extLst>
                </p:cNvPr>
                <p:cNvSpPr txBox="1"/>
                <p:nvPr/>
              </p:nvSpPr>
              <p:spPr>
                <a:xfrm>
                  <a:off x="2529900" y="2631676"/>
                  <a:ext cx="6938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5B1707C-CC53-5BE2-50CF-3047E3FCA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900" y="2631676"/>
                  <a:ext cx="6938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386" r="-87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5FD7D-EF2E-441D-11F5-A33D48A55AD1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BC3979-E80F-36A1-11E7-784E13E644C9}"/>
              </a:ext>
            </a:extLst>
          </p:cNvPr>
          <p:cNvGrpSpPr/>
          <p:nvPr/>
        </p:nvGrpSpPr>
        <p:grpSpPr>
          <a:xfrm>
            <a:off x="979668" y="1146270"/>
            <a:ext cx="608372" cy="366013"/>
            <a:chOff x="2518665" y="2523736"/>
            <a:chExt cx="608372" cy="3660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B20835-7845-C863-66EC-7E1F1EEA0600}"/>
                    </a:ext>
                  </a:extLst>
                </p:cNvPr>
                <p:cNvSpPr txBox="1"/>
                <p:nvPr/>
              </p:nvSpPr>
              <p:spPr>
                <a:xfrm>
                  <a:off x="2518665" y="2612750"/>
                  <a:ext cx="608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B20835-7845-C863-66EC-7E1F1EEA0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665" y="2612750"/>
                  <a:ext cx="60837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000" r="-6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FBC56D-C87F-D381-566D-D9A6AF9FADEF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DF21BB-498A-E579-B48F-E4635609CF7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822852" y="812110"/>
            <a:ext cx="0" cy="328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E4197-90E4-53CF-91B2-0133AE46F6EA}"/>
              </a:ext>
            </a:extLst>
          </p:cNvPr>
          <p:cNvGrpSpPr/>
          <p:nvPr/>
        </p:nvGrpSpPr>
        <p:grpSpPr>
          <a:xfrm>
            <a:off x="4664648" y="553059"/>
            <a:ext cx="857927" cy="959224"/>
            <a:chOff x="2393888" y="1949451"/>
            <a:chExt cx="857927" cy="9592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E9EF32-36E9-C1CA-5E36-9605D31732AE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0A19A9-70B3-AD61-F12A-1FB36745294B}"/>
                    </a:ext>
                  </a:extLst>
                </p:cNvPr>
                <p:cNvSpPr txBox="1"/>
                <p:nvPr/>
              </p:nvSpPr>
              <p:spPr>
                <a:xfrm>
                  <a:off x="2529900" y="2631676"/>
                  <a:ext cx="6991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0A19A9-70B3-AD61-F12A-1FB367452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900" y="2631676"/>
                  <a:ext cx="6991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263" r="-87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6C346A-223E-1B44-3F28-2E95D52683E5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00C24A-6B5F-0461-CFF3-78FA6D5A0A6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093612" y="799280"/>
            <a:ext cx="0" cy="328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F54475-EE90-0174-1EFA-44C8B797CB03}"/>
              </a:ext>
            </a:extLst>
          </p:cNvPr>
          <p:cNvGrpSpPr/>
          <p:nvPr/>
        </p:nvGrpSpPr>
        <p:grpSpPr>
          <a:xfrm>
            <a:off x="5876228" y="565889"/>
            <a:ext cx="857927" cy="959224"/>
            <a:chOff x="2393888" y="1949451"/>
            <a:chExt cx="857927" cy="9592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7447F0-2BD9-F702-9327-91C020F0112E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20497D-81E5-03E4-5612-6B9ED233CCA3}"/>
                    </a:ext>
                  </a:extLst>
                </p:cNvPr>
                <p:cNvSpPr txBox="1"/>
                <p:nvPr/>
              </p:nvSpPr>
              <p:spPr>
                <a:xfrm>
                  <a:off x="2529900" y="2631676"/>
                  <a:ext cx="6991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20497D-81E5-03E4-5612-6B9ED233C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900" y="2631676"/>
                  <a:ext cx="69916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348" r="-87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87E492-FC39-560F-3061-6AC5DF79ABC3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67C760-0EB2-5E41-A699-D0FED9FCC34A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6305192" y="812110"/>
            <a:ext cx="0" cy="328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EAE211-79FC-2D97-CE4E-CC2DC148EFFE}"/>
              </a:ext>
            </a:extLst>
          </p:cNvPr>
          <p:cNvCxnSpPr/>
          <p:nvPr/>
        </p:nvCxnSpPr>
        <p:spPr>
          <a:xfrm>
            <a:off x="1283855" y="3264351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AD0AE-F026-28AE-5944-3CD1078AA3A8}"/>
              </a:ext>
            </a:extLst>
          </p:cNvPr>
          <p:cNvGrpSpPr/>
          <p:nvPr/>
        </p:nvGrpSpPr>
        <p:grpSpPr>
          <a:xfrm>
            <a:off x="2393888" y="2636857"/>
            <a:ext cx="857927" cy="682225"/>
            <a:chOff x="2393888" y="1949451"/>
            <a:chExt cx="857927" cy="6822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F644E3-C2EB-E0C3-C86A-22C1E717855C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B61535F-8D6D-9FB3-3013-187E2D914FF9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F100073-E715-D8B0-504A-A7F582D5D835}"/>
              </a:ext>
            </a:extLst>
          </p:cNvPr>
          <p:cNvSpPr/>
          <p:nvPr/>
        </p:nvSpPr>
        <p:spPr>
          <a:xfrm>
            <a:off x="1229885" y="3217238"/>
            <a:ext cx="107940" cy="107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EFD5E5-DE07-1274-521E-162B4EB5623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2822852" y="2883078"/>
            <a:ext cx="0" cy="328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6C602A-B13E-C27D-19B3-121EC43363CD}"/>
              </a:ext>
            </a:extLst>
          </p:cNvPr>
          <p:cNvGrpSpPr/>
          <p:nvPr/>
        </p:nvGrpSpPr>
        <p:grpSpPr>
          <a:xfrm>
            <a:off x="4664648" y="2624027"/>
            <a:ext cx="857927" cy="682225"/>
            <a:chOff x="2393888" y="1949451"/>
            <a:chExt cx="857927" cy="68222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052E04-209B-6194-C879-CDF7F57D71F9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120281-647D-B42B-B9D8-41028F6DF4D2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3497F5-BEB9-5202-3048-103722171D4D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5093612" y="2870248"/>
            <a:ext cx="0" cy="328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62C2D1-017C-A65F-CD11-D45A4E270210}"/>
              </a:ext>
            </a:extLst>
          </p:cNvPr>
          <p:cNvGrpSpPr/>
          <p:nvPr/>
        </p:nvGrpSpPr>
        <p:grpSpPr>
          <a:xfrm>
            <a:off x="5876228" y="2636857"/>
            <a:ext cx="857927" cy="682225"/>
            <a:chOff x="2393888" y="1949451"/>
            <a:chExt cx="857927" cy="6822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2CB6F6-D0ED-E861-794E-AE16A9F67E0F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44DBA4D-C435-1C9C-FB62-A7096806ABEC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A670E7-1894-0832-7D54-29F3B9EF548F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>
            <a:off x="6305192" y="2883078"/>
            <a:ext cx="0" cy="328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C53FB7-767B-6519-B552-E287E3250BA4}"/>
              </a:ext>
            </a:extLst>
          </p:cNvPr>
          <p:cNvCxnSpPr/>
          <p:nvPr/>
        </p:nvCxnSpPr>
        <p:spPr>
          <a:xfrm>
            <a:off x="1277759" y="332503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C334BE-4353-61DB-83D8-C7CC395912B9}"/>
              </a:ext>
            </a:extLst>
          </p:cNvPr>
          <p:cNvCxnSpPr/>
          <p:nvPr/>
        </p:nvCxnSpPr>
        <p:spPr>
          <a:xfrm>
            <a:off x="2819557" y="330979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152CF6-BFD5-AA9F-BB07-E26E62599D63}"/>
              </a:ext>
            </a:extLst>
          </p:cNvPr>
          <p:cNvCxnSpPr/>
          <p:nvPr/>
        </p:nvCxnSpPr>
        <p:spPr>
          <a:xfrm>
            <a:off x="5087516" y="3300156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7FAD9C-8E66-BCE0-59AE-12CF1471CB7C}"/>
              </a:ext>
            </a:extLst>
          </p:cNvPr>
          <p:cNvCxnSpPr/>
          <p:nvPr/>
        </p:nvCxnSpPr>
        <p:spPr>
          <a:xfrm>
            <a:off x="6299096" y="331234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E3E9E1-726E-3C22-5498-4BD69D13CEBF}"/>
              </a:ext>
            </a:extLst>
          </p:cNvPr>
          <p:cNvCxnSpPr/>
          <p:nvPr/>
        </p:nvCxnSpPr>
        <p:spPr>
          <a:xfrm>
            <a:off x="1277759" y="3482414"/>
            <a:ext cx="1541798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522EBF-60FE-8AE6-4B18-EC4A01F01C82}"/>
              </a:ext>
            </a:extLst>
          </p:cNvPr>
          <p:cNvCxnSpPr>
            <a:cxnSpLocks/>
          </p:cNvCxnSpPr>
          <p:nvPr/>
        </p:nvCxnSpPr>
        <p:spPr>
          <a:xfrm>
            <a:off x="2819557" y="3488510"/>
            <a:ext cx="2267959" cy="56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E99469-0CF9-386A-4E08-A5118CBB3825}"/>
              </a:ext>
            </a:extLst>
          </p:cNvPr>
          <p:cNvCxnSpPr>
            <a:cxnSpLocks/>
          </p:cNvCxnSpPr>
          <p:nvPr/>
        </p:nvCxnSpPr>
        <p:spPr>
          <a:xfrm>
            <a:off x="5087516" y="3487764"/>
            <a:ext cx="1211580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E877EE-AB17-AA09-4F74-B427A5A381B1}"/>
                  </a:ext>
                </a:extLst>
              </p:cNvPr>
              <p:cNvSpPr txBox="1"/>
              <p:nvPr/>
            </p:nvSpPr>
            <p:spPr>
              <a:xfrm>
                <a:off x="1854200" y="3487170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E877EE-AB17-AA09-4F74-B427A5A3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3487170"/>
                <a:ext cx="322716" cy="276999"/>
              </a:xfrm>
              <a:prstGeom prst="rect">
                <a:avLst/>
              </a:prstGeom>
              <a:blipFill>
                <a:blip r:embed="rId6"/>
                <a:stretch>
                  <a:fillRect l="-11321" r="-377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DE4B49-3358-AA38-AD3B-88F5408A229A}"/>
                  </a:ext>
                </a:extLst>
              </p:cNvPr>
              <p:cNvSpPr txBox="1"/>
              <p:nvPr/>
            </p:nvSpPr>
            <p:spPr>
              <a:xfrm>
                <a:off x="3826965" y="3468049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DE4B49-3358-AA38-AD3B-88F5408A2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965" y="3468049"/>
                <a:ext cx="328039" cy="276999"/>
              </a:xfrm>
              <a:prstGeom prst="rect">
                <a:avLst/>
              </a:prstGeom>
              <a:blipFill>
                <a:blip r:embed="rId7"/>
                <a:stretch>
                  <a:fillRect l="-12963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E0E194-5FD0-99CD-ED6A-2C3E46D3F7BC}"/>
                  </a:ext>
                </a:extLst>
              </p:cNvPr>
              <p:cNvSpPr txBox="1"/>
              <p:nvPr/>
            </p:nvSpPr>
            <p:spPr>
              <a:xfrm>
                <a:off x="5582159" y="347022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E0E194-5FD0-99CD-ED6A-2C3E46D3F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159" y="3470222"/>
                <a:ext cx="328039" cy="276999"/>
              </a:xfrm>
              <a:prstGeom prst="rect">
                <a:avLst/>
              </a:prstGeom>
              <a:blipFill>
                <a:blip r:embed="rId8"/>
                <a:stretch>
                  <a:fillRect l="-12963" r="-185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22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govindah08@gmail.com</dc:creator>
  <cp:lastModifiedBy>govindah08@gmail.com</cp:lastModifiedBy>
  <cp:revision>2</cp:revision>
  <dcterms:created xsi:type="dcterms:W3CDTF">2024-03-23T11:49:56Z</dcterms:created>
  <dcterms:modified xsi:type="dcterms:W3CDTF">2024-03-23T12:18:15Z</dcterms:modified>
</cp:coreProperties>
</file>