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210B-3C73-5BDB-0964-DA13AA7A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52FB-AE0A-7FC1-58DF-5B5D22C0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2082-844A-7C3C-751D-596C4C0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3D87-4F1D-CF8C-0048-5A374D8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816D-1E70-2D5E-0141-16028F1E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868-83BD-D7FA-4916-F1FB64B4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7896-79B3-E0A8-89D9-38C0CBE1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3745-AC3D-B68C-2E13-92A4C44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A137-4261-5FE1-4CC5-A3D797CB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EE4-6632-D19F-43AE-AF6BE9A6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9640-7133-0AD5-9857-674431B61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C149-0065-4089-2E1C-C3981244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7936-02AD-6CED-7E64-7BF5CAE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F0FF-297D-8402-F4BA-9255A4F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C0A4-C7D3-AACA-6067-F0F89C7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69E-C884-F04B-2C2D-FDF9170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AE10-11D5-2438-8011-0084038C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08F6-E6AB-B4BC-791F-377A0B3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2BA9-51A8-2267-D7F5-AAF35BE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D659-FD62-18D6-C904-E60B82C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C63E-F2A2-E9AB-B9FA-4E6043BE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FA6B-D3F1-5C98-3B7F-A20B3AD4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5A4C-CC8D-52A2-4AF3-FC100BF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6E17-0731-197F-9F4A-E7B2479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257-3939-0E3B-2115-540D350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FBE-EAE4-59CB-1F7C-26A6D057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9B8-C566-C8CB-0F7D-0E5A6392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81D-0689-C2BB-6955-0607F5FB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2306-69E0-BAA6-F592-3A0CCD3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76F3-31F2-129C-A8F9-301DCC9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7A03-6234-8664-39F5-674BA19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1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A0DB-2766-B703-EBE7-808F84A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E375-DC11-1402-EF53-1EE69A7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2291-3A58-97E1-B8AB-D69AD528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CE31-8A69-4CE1-4837-334E713F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6CC0-9D46-52DD-721C-65650FFE6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C5B0-CC56-E5B4-2ED1-4A48F320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F6DB5-D4C0-BA9E-BABA-12EC823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AD1DA-D872-95DF-000A-B5A60A6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A4E1-763F-C8A7-CF92-8A16F3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F369-4B95-036E-BE34-36F9CA3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E0372-3070-FFC0-65E4-8E46BC9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081C-E5AA-FA2F-C804-05C6451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E7E0-9454-E02D-CDF2-C8A9CE9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797C4-8A54-2E82-1822-857A714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039B-E633-6BFF-CF6B-DC63F7C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23C-EC7B-BDC4-AA59-91270A3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2869-0980-4C6C-D3A1-DE7FE703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B43D-A6F0-046B-C101-E09A65DF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FB08-6396-2FF4-6091-4A14FEE6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6D63-5613-EEF6-3F3E-268A81E0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5C1C-054D-9CAF-7430-C163A371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53F-3CD0-7891-48AA-EE8FB52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344D-FE4B-040B-A0BC-37A0774C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F3FE-827A-7E3D-D911-08CAE974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0CD3-24B0-2718-90BB-7EEBDEB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F58-E1DA-DE14-6010-3D4F482C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C0C7-F928-BE47-7EBC-2F5B1B1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0F8D-64A6-D802-E9E5-1D5746C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8AFF-D908-4CED-C876-8FA663B3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5EB8-4F4C-6AC3-7D04-B5ACCC9B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C696-8420-4ACC-6C89-FBAA864A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376-D739-C59E-940F-FC8273BD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DC19C4-6640-E972-D384-5DC21315E574}"/>
              </a:ext>
            </a:extLst>
          </p:cNvPr>
          <p:cNvSpPr txBox="1"/>
          <p:nvPr/>
        </p:nvSpPr>
        <p:spPr>
          <a:xfrm>
            <a:off x="239388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/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blipFill>
                <a:blip r:embed="rId2"/>
                <a:stretch>
                  <a:fillRect l="-14583" r="-208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D95FD7D-EF2E-441D-11F5-A33D48A55AD1}"/>
              </a:ext>
            </a:extLst>
          </p:cNvPr>
          <p:cNvSpPr/>
          <p:nvPr/>
        </p:nvSpPr>
        <p:spPr>
          <a:xfrm>
            <a:off x="276888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E9EF32-36E9-C1CA-5E36-9605D31732AE}"/>
              </a:ext>
            </a:extLst>
          </p:cNvPr>
          <p:cNvSpPr txBox="1"/>
          <p:nvPr/>
        </p:nvSpPr>
        <p:spPr>
          <a:xfrm>
            <a:off x="4664648" y="55305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/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blipFill>
                <a:blip r:embed="rId3"/>
                <a:stretch>
                  <a:fillRect l="-12000" r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916C346A-223E-1B44-3F28-2E95D52683E5}"/>
              </a:ext>
            </a:extLst>
          </p:cNvPr>
          <p:cNvSpPr/>
          <p:nvPr/>
        </p:nvSpPr>
        <p:spPr>
          <a:xfrm>
            <a:off x="5039642" y="112734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7447F0-2BD9-F702-9327-91C020F0112E}"/>
              </a:ext>
            </a:extLst>
          </p:cNvPr>
          <p:cNvSpPr txBox="1"/>
          <p:nvPr/>
        </p:nvSpPr>
        <p:spPr>
          <a:xfrm>
            <a:off x="587622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/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blipFill>
                <a:blip r:embed="rId4"/>
                <a:stretch>
                  <a:fillRect l="-12245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4787E492-FC39-560F-3061-6AC5DF79ABC3}"/>
              </a:ext>
            </a:extLst>
          </p:cNvPr>
          <p:cNvSpPr/>
          <p:nvPr/>
        </p:nvSpPr>
        <p:spPr>
          <a:xfrm>
            <a:off x="625122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EAE211-79FC-2D97-CE4E-CC2DC148EFFE}"/>
              </a:ext>
            </a:extLst>
          </p:cNvPr>
          <p:cNvCxnSpPr/>
          <p:nvPr/>
        </p:nvCxnSpPr>
        <p:spPr>
          <a:xfrm>
            <a:off x="1283855" y="3264351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D0AE-F026-28AE-5944-3CD1078AA3A8}"/>
              </a:ext>
            </a:extLst>
          </p:cNvPr>
          <p:cNvGrpSpPr/>
          <p:nvPr/>
        </p:nvGrpSpPr>
        <p:grpSpPr>
          <a:xfrm>
            <a:off x="2393888" y="2636857"/>
            <a:ext cx="857927" cy="682225"/>
            <a:chOff x="2393888" y="1949451"/>
            <a:chExt cx="857927" cy="6822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F644E3-C2EB-E0C3-C86A-22C1E717855C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61535F-8D6D-9FB3-3013-187E2D914FF9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FD5E5-DE07-1274-521E-162B4EB5623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282285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6C602A-B13E-C27D-19B3-121EC43363CD}"/>
              </a:ext>
            </a:extLst>
          </p:cNvPr>
          <p:cNvGrpSpPr/>
          <p:nvPr/>
        </p:nvGrpSpPr>
        <p:grpSpPr>
          <a:xfrm>
            <a:off x="4664648" y="2624027"/>
            <a:ext cx="857927" cy="682225"/>
            <a:chOff x="2393888" y="1949451"/>
            <a:chExt cx="857927" cy="6822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52E04-209B-6194-C879-CDF7F57D71F9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120281-647D-B42B-B9D8-41028F6DF4D2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3497F5-BEB9-5202-3048-103722171D4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5093612" y="287024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2C2D1-017C-A65F-CD11-D45A4E270210}"/>
              </a:ext>
            </a:extLst>
          </p:cNvPr>
          <p:cNvGrpSpPr/>
          <p:nvPr/>
        </p:nvGrpSpPr>
        <p:grpSpPr>
          <a:xfrm>
            <a:off x="5876228" y="2636857"/>
            <a:ext cx="857927" cy="682225"/>
            <a:chOff x="2393888" y="1949451"/>
            <a:chExt cx="857927" cy="6822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2CB6F6-D0ED-E861-794E-AE16A9F67E0F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4DBA4D-C435-1C9C-FB62-A7096806ABEC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A670E7-1894-0832-7D54-29F3B9EF548F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630519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C53FB7-767B-6519-B552-E287E3250BA4}"/>
              </a:ext>
            </a:extLst>
          </p:cNvPr>
          <p:cNvCxnSpPr/>
          <p:nvPr/>
        </p:nvCxnSpPr>
        <p:spPr>
          <a:xfrm>
            <a:off x="1277759" y="332503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C334BE-4353-61DB-83D8-C7CC395912B9}"/>
              </a:ext>
            </a:extLst>
          </p:cNvPr>
          <p:cNvCxnSpPr/>
          <p:nvPr/>
        </p:nvCxnSpPr>
        <p:spPr>
          <a:xfrm>
            <a:off x="2819557" y="330979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152CF6-BFD5-AA9F-BB07-E26E62599D63}"/>
              </a:ext>
            </a:extLst>
          </p:cNvPr>
          <p:cNvCxnSpPr/>
          <p:nvPr/>
        </p:nvCxnSpPr>
        <p:spPr>
          <a:xfrm>
            <a:off x="5087516" y="3300156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7FAD9C-8E66-BCE0-59AE-12CF1471CB7C}"/>
              </a:ext>
            </a:extLst>
          </p:cNvPr>
          <p:cNvCxnSpPr/>
          <p:nvPr/>
        </p:nvCxnSpPr>
        <p:spPr>
          <a:xfrm>
            <a:off x="6299096" y="331234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E3E9E1-726E-3C22-5498-4BD69D13CEBF}"/>
              </a:ext>
            </a:extLst>
          </p:cNvPr>
          <p:cNvCxnSpPr/>
          <p:nvPr/>
        </p:nvCxnSpPr>
        <p:spPr>
          <a:xfrm>
            <a:off x="1277759" y="3482414"/>
            <a:ext cx="15417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22EBF-60FE-8AE6-4B18-EC4A01F01C82}"/>
              </a:ext>
            </a:extLst>
          </p:cNvPr>
          <p:cNvCxnSpPr>
            <a:cxnSpLocks/>
          </p:cNvCxnSpPr>
          <p:nvPr/>
        </p:nvCxnSpPr>
        <p:spPr>
          <a:xfrm>
            <a:off x="2819557" y="3488510"/>
            <a:ext cx="2267959" cy="56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E99469-0CF9-386A-4E08-A5118CBB3825}"/>
              </a:ext>
            </a:extLst>
          </p:cNvPr>
          <p:cNvCxnSpPr>
            <a:cxnSpLocks/>
          </p:cNvCxnSpPr>
          <p:nvPr/>
        </p:nvCxnSpPr>
        <p:spPr>
          <a:xfrm>
            <a:off x="5087516" y="3487764"/>
            <a:ext cx="121158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/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blipFill>
                <a:blip r:embed="rId6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/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blipFill>
                <a:blip r:embed="rId7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/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blipFill>
                <a:blip r:embed="rId8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D45CDC-AB67-A7EC-A3AE-FAD9D2773F3F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/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06185-8916-4EBC-EEAB-629852549066}"/>
              </a:ext>
            </a:extLst>
          </p:cNvPr>
          <p:cNvCxnSpPr/>
          <p:nvPr/>
        </p:nvCxnSpPr>
        <p:spPr>
          <a:xfrm>
            <a:off x="1279691" y="3178883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0397B-9E43-4E87-DE3D-6EE340119D58}"/>
              </a:ext>
            </a:extLst>
          </p:cNvPr>
          <p:cNvGrpSpPr/>
          <p:nvPr/>
        </p:nvGrpSpPr>
        <p:grpSpPr>
          <a:xfrm>
            <a:off x="2393888" y="565889"/>
            <a:ext cx="857927" cy="682225"/>
            <a:chOff x="2393888" y="1949451"/>
            <a:chExt cx="857927" cy="6822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C19C4-6640-E972-D384-5DC21315E574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5FD7D-EF2E-441D-11F5-A33D48A55AD1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E4197-90E4-53CF-91B2-0133AE46F6EA}"/>
              </a:ext>
            </a:extLst>
          </p:cNvPr>
          <p:cNvGrpSpPr/>
          <p:nvPr/>
        </p:nvGrpSpPr>
        <p:grpSpPr>
          <a:xfrm>
            <a:off x="4664648" y="553059"/>
            <a:ext cx="857927" cy="682225"/>
            <a:chOff x="2393888" y="1949451"/>
            <a:chExt cx="857927" cy="6822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E9EF32-36E9-C1CA-5E36-9605D31732A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6C346A-223E-1B44-3F28-2E95D52683E5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F54475-EE90-0174-1EFA-44C8B797CB03}"/>
              </a:ext>
            </a:extLst>
          </p:cNvPr>
          <p:cNvGrpSpPr/>
          <p:nvPr/>
        </p:nvGrpSpPr>
        <p:grpSpPr>
          <a:xfrm>
            <a:off x="5876228" y="565889"/>
            <a:ext cx="857927" cy="682225"/>
            <a:chOff x="2393888" y="1949451"/>
            <a:chExt cx="857927" cy="6822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7447F0-2BD9-F702-9327-91C020F0112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87E492-FC39-560F-3061-6AC5DF79ABC3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9249D-708A-A503-6C26-2068C32AC7E5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C2D2AA-DED1-2C17-5417-99561475AD65}"/>
              </a:ext>
            </a:extLst>
          </p:cNvPr>
          <p:cNvCxnSpPr/>
          <p:nvPr/>
        </p:nvCxnSpPr>
        <p:spPr>
          <a:xfrm>
            <a:off x="210798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58DF26-0771-086A-6FFA-BEC695B79A85}"/>
              </a:ext>
            </a:extLst>
          </p:cNvPr>
          <p:cNvCxnSpPr/>
          <p:nvPr/>
        </p:nvCxnSpPr>
        <p:spPr>
          <a:xfrm>
            <a:off x="293602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C0C2BB-2CC3-4960-C558-EF61209A9022}"/>
              </a:ext>
            </a:extLst>
          </p:cNvPr>
          <p:cNvCxnSpPr/>
          <p:nvPr/>
        </p:nvCxnSpPr>
        <p:spPr>
          <a:xfrm>
            <a:off x="37587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53D267-8CD0-5287-B581-C9CD521CEF24}"/>
              </a:ext>
            </a:extLst>
          </p:cNvPr>
          <p:cNvCxnSpPr/>
          <p:nvPr/>
        </p:nvCxnSpPr>
        <p:spPr>
          <a:xfrm>
            <a:off x="458681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5046F3-5164-4162-EBC1-3B08149F919B}"/>
              </a:ext>
            </a:extLst>
          </p:cNvPr>
          <p:cNvCxnSpPr/>
          <p:nvPr/>
        </p:nvCxnSpPr>
        <p:spPr>
          <a:xfrm>
            <a:off x="541485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B283A9-13D3-BADE-0920-D5712F163A23}"/>
              </a:ext>
            </a:extLst>
          </p:cNvPr>
          <p:cNvCxnSpPr/>
          <p:nvPr/>
        </p:nvCxnSpPr>
        <p:spPr>
          <a:xfrm>
            <a:off x="624289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3B48CD-EB91-BAE0-CE7D-DF98449BAA7A}"/>
              </a:ext>
            </a:extLst>
          </p:cNvPr>
          <p:cNvCxnSpPr/>
          <p:nvPr/>
        </p:nvCxnSpPr>
        <p:spPr>
          <a:xfrm>
            <a:off x="707113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FA4B36-7FB7-E611-9EFE-E57CB0FC1B69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0524DD1-74DC-4FB0-696D-60A217DECF02}"/>
              </a:ext>
            </a:extLst>
          </p:cNvPr>
          <p:cNvSpPr txBox="1"/>
          <p:nvPr/>
        </p:nvSpPr>
        <p:spPr>
          <a:xfrm>
            <a:off x="2012771" y="122550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8A8162-A411-1C75-FEA0-8AD7032E6C05}"/>
              </a:ext>
            </a:extLst>
          </p:cNvPr>
          <p:cNvSpPr txBox="1"/>
          <p:nvPr/>
        </p:nvSpPr>
        <p:spPr>
          <a:xfrm>
            <a:off x="2846516" y="1225500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FBE868-1A92-6538-E0F8-19FC5533F3C6}"/>
              </a:ext>
            </a:extLst>
          </p:cNvPr>
          <p:cNvSpPr txBox="1"/>
          <p:nvPr/>
        </p:nvSpPr>
        <p:spPr>
          <a:xfrm>
            <a:off x="3668852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A50394-FB8C-2F0D-193A-7D1573C4D484}"/>
              </a:ext>
            </a:extLst>
          </p:cNvPr>
          <p:cNvSpPr txBox="1"/>
          <p:nvPr/>
        </p:nvSpPr>
        <p:spPr>
          <a:xfrm>
            <a:off x="4494516" y="122549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023C96-F808-B0BF-63A1-CB02BB8EDC07}"/>
              </a:ext>
            </a:extLst>
          </p:cNvPr>
          <p:cNvSpPr txBox="1"/>
          <p:nvPr/>
        </p:nvSpPr>
        <p:spPr>
          <a:xfrm>
            <a:off x="5325341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3179B4-2085-5253-A148-521AACFC528A}"/>
              </a:ext>
            </a:extLst>
          </p:cNvPr>
          <p:cNvSpPr txBox="1"/>
          <p:nvPr/>
        </p:nvSpPr>
        <p:spPr>
          <a:xfrm>
            <a:off x="6156166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5041B6-C008-3F03-C51C-12D3B45632FC}"/>
              </a:ext>
            </a:extLst>
          </p:cNvPr>
          <p:cNvSpPr txBox="1"/>
          <p:nvPr/>
        </p:nvSpPr>
        <p:spPr>
          <a:xfrm>
            <a:off x="6984000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ADC5BE-2B71-D93A-1F7C-4DC8A77A659A}"/>
              </a:ext>
            </a:extLst>
          </p:cNvPr>
          <p:cNvSpPr txBox="1"/>
          <p:nvPr/>
        </p:nvSpPr>
        <p:spPr>
          <a:xfrm>
            <a:off x="1190027" y="121267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90C56A-1D75-9C06-F716-66CEB2016C01}"/>
              </a:ext>
            </a:extLst>
          </p:cNvPr>
          <p:cNvSpPr txBox="1"/>
          <p:nvPr/>
        </p:nvSpPr>
        <p:spPr>
          <a:xfrm>
            <a:off x="7811834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/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blipFill>
                <a:blip r:embed="rId10"/>
                <a:stretch>
                  <a:fillRect l="-5155" r="-412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/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blipFill>
                <a:blip r:embed="rId11"/>
                <a:stretch>
                  <a:fillRect l="-4762" r="-476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/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blipFill>
                <a:blip r:embed="rId12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/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blipFill>
                <a:blip r:embed="rId13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/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blipFill>
                <a:blip r:embed="rId14"/>
                <a:stretch>
                  <a:fillRect l="-4762" r="-4762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/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blipFill>
                <a:blip r:embed="rId15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/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blipFill>
                <a:blip r:embed="rId16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/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blipFill>
                <a:blip r:embed="rId17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D047401-AD45-306B-199A-6F8E1FB4E8E8}"/>
              </a:ext>
            </a:extLst>
          </p:cNvPr>
          <p:cNvGrpSpPr/>
          <p:nvPr/>
        </p:nvGrpSpPr>
        <p:grpSpPr>
          <a:xfrm>
            <a:off x="2102485" y="1450000"/>
            <a:ext cx="5799063" cy="409352"/>
            <a:chOff x="2102485" y="1450000"/>
            <a:chExt cx="5799063" cy="40935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2801803-73BE-EC17-35E3-605297A23BA3}"/>
                </a:ext>
              </a:extLst>
            </p:cNvPr>
            <p:cNvCxnSpPr>
              <a:cxnSpLocks/>
              <a:stCxn id="57" idx="2"/>
              <a:endCxn id="69" idx="0"/>
            </p:cNvCxnSpPr>
            <p:nvPr/>
          </p:nvCxnSpPr>
          <p:spPr>
            <a:xfrm>
              <a:off x="2102485" y="1471722"/>
              <a:ext cx="5936" cy="37224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7F49DE-C892-1C64-9995-E90570814BA1}"/>
                </a:ext>
              </a:extLst>
            </p:cNvPr>
            <p:cNvCxnSpPr>
              <a:cxnSpLocks/>
              <a:stCxn id="59" idx="2"/>
              <a:endCxn id="71" idx="0"/>
            </p:cNvCxnSpPr>
            <p:nvPr/>
          </p:nvCxnSpPr>
          <p:spPr>
            <a:xfrm flipH="1">
              <a:off x="2936025" y="1471721"/>
              <a:ext cx="205" cy="38763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9EB0C4-5D8D-53C2-9115-B862BD806520}"/>
                </a:ext>
              </a:extLst>
            </p:cNvPr>
            <p:cNvCxnSpPr>
              <a:cxnSpLocks/>
              <a:stCxn id="60" idx="2"/>
              <a:endCxn id="72" idx="0"/>
            </p:cNvCxnSpPr>
            <p:nvPr/>
          </p:nvCxnSpPr>
          <p:spPr>
            <a:xfrm>
              <a:off x="3758566" y="1454125"/>
              <a:ext cx="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DA43913-41D3-E1D7-A0AD-1848B9684B4F}"/>
                </a:ext>
              </a:extLst>
            </p:cNvPr>
            <p:cNvCxnSpPr>
              <a:cxnSpLocks/>
              <a:stCxn id="61" idx="2"/>
              <a:endCxn id="73" idx="0"/>
            </p:cNvCxnSpPr>
            <p:nvPr/>
          </p:nvCxnSpPr>
          <p:spPr>
            <a:xfrm flipH="1">
              <a:off x="4581106" y="1471720"/>
              <a:ext cx="3124" cy="37224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6BC86D-0FAC-A4BB-F180-2F7CD87977FC}"/>
                </a:ext>
              </a:extLst>
            </p:cNvPr>
            <p:cNvCxnSpPr>
              <a:cxnSpLocks/>
              <a:stCxn id="62" idx="2"/>
              <a:endCxn id="74" idx="0"/>
            </p:cNvCxnSpPr>
            <p:nvPr/>
          </p:nvCxnSpPr>
          <p:spPr>
            <a:xfrm flipH="1">
              <a:off x="5414850" y="1454125"/>
              <a:ext cx="205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33C6880-0058-7285-5390-4745537BF46E}"/>
                </a:ext>
              </a:extLst>
            </p:cNvPr>
            <p:cNvCxnSpPr>
              <a:cxnSpLocks/>
              <a:stCxn id="65" idx="2"/>
              <a:endCxn id="75" idx="0"/>
            </p:cNvCxnSpPr>
            <p:nvPr/>
          </p:nvCxnSpPr>
          <p:spPr>
            <a:xfrm flipH="1">
              <a:off x="6242890" y="1454125"/>
              <a:ext cx="299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CED8D6-4CF2-D9A3-7AAD-5CB2E861C266}"/>
                </a:ext>
              </a:extLst>
            </p:cNvPr>
            <p:cNvCxnSpPr>
              <a:cxnSpLocks/>
              <a:stCxn id="66" idx="2"/>
              <a:endCxn id="76" idx="0"/>
            </p:cNvCxnSpPr>
            <p:nvPr/>
          </p:nvCxnSpPr>
          <p:spPr>
            <a:xfrm flipH="1">
              <a:off x="7071135" y="1450000"/>
              <a:ext cx="2579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193B19-D30E-208E-8569-C28E6FF6A3BD}"/>
                </a:ext>
              </a:extLst>
            </p:cNvPr>
            <p:cNvCxnSpPr>
              <a:cxnSpLocks/>
              <a:stCxn id="68" idx="2"/>
              <a:endCxn id="77" idx="0"/>
            </p:cNvCxnSpPr>
            <p:nvPr/>
          </p:nvCxnSpPr>
          <p:spPr>
            <a:xfrm flipH="1">
              <a:off x="7898970" y="1450000"/>
              <a:ext cx="2578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8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9F768BA-839B-130E-2A75-38032861D41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3E79AB-E01F-0A8A-FB70-314FBC1264F1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3A819-2F48-A5CE-2C8E-CE085A08F024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E9696-FF08-D7D6-0530-468DD0792316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74E7FB-6EFA-5059-9462-4862EE7F4FB3}"/>
              </a:ext>
            </a:extLst>
          </p:cNvPr>
          <p:cNvSpPr txBox="1"/>
          <p:nvPr/>
        </p:nvSpPr>
        <p:spPr>
          <a:xfrm>
            <a:off x="1190027" y="1267535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C86EFD-98B5-4786-165F-B8C2E7CC9B4B}"/>
              </a:ext>
            </a:extLst>
          </p:cNvPr>
          <p:cNvSpPr txBox="1"/>
          <p:nvPr/>
        </p:nvSpPr>
        <p:spPr>
          <a:xfrm>
            <a:off x="7812244" y="1272177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768BA-839B-130E-2A75-38032861D416}"/>
              </a:ext>
            </a:extLst>
          </p:cNvPr>
          <p:cNvCxnSpPr/>
          <p:nvPr/>
        </p:nvCxnSpPr>
        <p:spPr>
          <a:xfrm>
            <a:off x="1283855" y="3270323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/>
              <p:nvPr/>
            </p:nvSpPr>
            <p:spPr>
              <a:xfrm>
                <a:off x="8523789" y="330182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301828"/>
                <a:ext cx="178767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3E79AB-E01F-0A8A-FB70-314FBC1264F1}"/>
              </a:ext>
            </a:extLst>
          </p:cNvPr>
          <p:cNvCxnSpPr/>
          <p:nvPr/>
        </p:nvCxnSpPr>
        <p:spPr>
          <a:xfrm>
            <a:off x="1279945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F3A819-2F48-A5CE-2C8E-CE085A08F024}"/>
              </a:ext>
            </a:extLst>
          </p:cNvPr>
          <p:cNvCxnSpPr/>
          <p:nvPr/>
        </p:nvCxnSpPr>
        <p:spPr>
          <a:xfrm>
            <a:off x="1279945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24731E-F813-19B7-5958-F1EC38273371}"/>
              </a:ext>
            </a:extLst>
          </p:cNvPr>
          <p:cNvCxnSpPr/>
          <p:nvPr/>
        </p:nvCxnSpPr>
        <p:spPr>
          <a:xfrm>
            <a:off x="375877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980F1F-6BD9-7709-8E4A-0DEE16F52578}"/>
              </a:ext>
            </a:extLst>
          </p:cNvPr>
          <p:cNvCxnSpPr/>
          <p:nvPr/>
        </p:nvCxnSpPr>
        <p:spPr>
          <a:xfrm>
            <a:off x="458681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1E9696-FF08-D7D6-0530-468DD0792316}"/>
              </a:ext>
            </a:extLst>
          </p:cNvPr>
          <p:cNvCxnSpPr/>
          <p:nvPr/>
        </p:nvCxnSpPr>
        <p:spPr>
          <a:xfrm>
            <a:off x="789897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74E7FB-6EFA-5059-9462-4862EE7F4FB3}"/>
              </a:ext>
            </a:extLst>
          </p:cNvPr>
          <p:cNvSpPr txBox="1"/>
          <p:nvPr/>
        </p:nvSpPr>
        <p:spPr>
          <a:xfrm>
            <a:off x="1190027" y="33340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6EFD-98B5-4786-165F-B8C2E7CC9B4B}"/>
              </a:ext>
            </a:extLst>
          </p:cNvPr>
          <p:cNvSpPr txBox="1"/>
          <p:nvPr/>
        </p:nvSpPr>
        <p:spPr>
          <a:xfrm>
            <a:off x="7812244" y="333872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23E65B-E0B1-85C3-4A56-A7D4840EB7EB}"/>
                  </a:ext>
                </a:extLst>
              </p:cNvPr>
              <p:cNvSpPr txBox="1"/>
              <p:nvPr/>
            </p:nvSpPr>
            <p:spPr>
              <a:xfrm>
                <a:off x="3611366" y="3432729"/>
                <a:ext cx="342851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23E65B-E0B1-85C3-4A56-A7D4840E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66" y="3432729"/>
                <a:ext cx="342851" cy="292196"/>
              </a:xfrm>
              <a:prstGeom prst="rect">
                <a:avLst/>
              </a:prstGeom>
              <a:blipFill>
                <a:blip r:embed="rId3"/>
                <a:stretch>
                  <a:fillRect l="-7018" t="-4167" r="-7018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4BA25-4D0D-2CFA-E802-90AEAB6A162A}"/>
                  </a:ext>
                </a:extLst>
              </p:cNvPr>
              <p:cNvSpPr txBox="1"/>
              <p:nvPr/>
            </p:nvSpPr>
            <p:spPr>
              <a:xfrm>
                <a:off x="4517655" y="3430430"/>
                <a:ext cx="154466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4BA25-4D0D-2CFA-E802-90AEAB6A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55" y="3430430"/>
                <a:ext cx="154466" cy="292196"/>
              </a:xfrm>
              <a:prstGeom prst="rect">
                <a:avLst/>
              </a:prstGeom>
              <a:blipFill>
                <a:blip r:embed="rId4"/>
                <a:stretch>
                  <a:fillRect l="-4000" t="-6250" r="-1200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7B6E0C-0683-ACD2-31C6-AC8A80AF43E3}"/>
              </a:ext>
            </a:extLst>
          </p:cNvPr>
          <p:cNvCxnSpPr>
            <a:cxnSpLocks/>
          </p:cNvCxnSpPr>
          <p:nvPr/>
        </p:nvCxnSpPr>
        <p:spPr>
          <a:xfrm>
            <a:off x="1279945" y="1203779"/>
            <a:ext cx="661902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EFCDA2-61D0-470A-0520-3216DD2422E1}"/>
              </a:ext>
            </a:extLst>
          </p:cNvPr>
          <p:cNvCxnSpPr>
            <a:cxnSpLocks/>
          </p:cNvCxnSpPr>
          <p:nvPr/>
        </p:nvCxnSpPr>
        <p:spPr>
          <a:xfrm>
            <a:off x="3758770" y="3270323"/>
            <a:ext cx="82804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2F58E-501F-498F-355C-BDC491E69ABC}"/>
                  </a:ext>
                </a:extLst>
              </p:cNvPr>
              <p:cNvSpPr txBox="1"/>
              <p:nvPr/>
            </p:nvSpPr>
            <p:spPr>
              <a:xfrm>
                <a:off x="9142651" y="2993670"/>
                <a:ext cx="1909818" cy="54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𝑎𝑟𝑟𝑖𝑣𝑎𝑙𝑠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2F58E-501F-498F-355C-BDC491E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2993670"/>
                <a:ext cx="1909818" cy="542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B4687F-2978-8646-433F-C3ECA7FB1BD1}"/>
                  </a:ext>
                </a:extLst>
              </p:cNvPr>
              <p:cNvSpPr txBox="1"/>
              <p:nvPr/>
            </p:nvSpPr>
            <p:spPr>
              <a:xfrm>
                <a:off x="9142651" y="1059854"/>
                <a:ext cx="1822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𝑎𝑟𝑟𝑖𝑣𝑎𝑙𝑠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B4687F-2978-8646-433F-C3ECA7F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1059854"/>
                <a:ext cx="1822422" cy="276999"/>
              </a:xfrm>
              <a:prstGeom prst="rect">
                <a:avLst/>
              </a:prstGeom>
              <a:blipFill>
                <a:blip r:embed="rId6"/>
                <a:stretch>
                  <a:fillRect l="-2007" r="-200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9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59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6</cp:revision>
  <dcterms:created xsi:type="dcterms:W3CDTF">2024-03-23T11:49:56Z</dcterms:created>
  <dcterms:modified xsi:type="dcterms:W3CDTF">2024-03-23T16:32:38Z</dcterms:modified>
</cp:coreProperties>
</file>