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C956-AF28-7BDD-32BC-B40BD86E7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C9D96-E70D-362E-767E-3E9CE348D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2349-4D5F-FF0F-E1C2-CCC36C3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130D-9668-C2E6-CB1A-E85D3366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5F5C-8E2D-6233-DEEC-06D6D33A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979A-F8D1-90A9-3BEE-D276C93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0F31-DEEA-45D7-678B-0446E9BBA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EBF8-0B13-8F38-E613-7197617E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7C77-A747-78E5-22E2-3392B066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3CAB-D048-CD64-05BB-A68B78C3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CC36-13A3-7FE5-79F8-8453A7437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E1F15-2D0B-55BC-CB29-2E7D641F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AE98-F4FE-60B0-E513-A4D0B9FE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CA4C-52C6-EF27-5318-08BE31F3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43261-D903-717F-9113-1D334D40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1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488A-A761-B7EA-1498-7639AA9B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FCAC6-F77C-1B4D-1762-1A573F92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7E50-15DB-E168-3D58-167CC7BB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4D15-3939-9B4F-D98E-D664A985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5D977-1F4E-B19F-9786-83AF8622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23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4DE5-3B1E-657C-9D88-02CA4F32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D20AA-8955-EA87-2789-9B0F9CD4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0E14-219F-13D9-CBB7-D4DED693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7EBC-DCC0-3DD0-1D45-2C82FAD8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515F-D77E-B092-F8F3-55328BCF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63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FEA5-919A-28BF-89F0-3B601BA5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6FB9-8667-8822-A586-F3444D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0BF04-B782-4F07-D31B-0AFCA3E9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C03E-47CF-9475-0D6C-FB045AD6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73C98-29C4-FB8A-2E16-4F012935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0FBB-DA18-921D-A2C0-984587BD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99C1-D277-8564-69AD-5F7049A9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FE3C7-D2B2-E1AA-0BAF-40223DF9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67831-1E14-4232-969A-5C8D5025B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07905-546F-B64E-BC56-7367F696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4AE12-7CE9-28FC-9873-18369615C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1ADD3-DC0C-C200-086D-4BC77FC9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1CBD1-2B99-CA2F-8148-A640A0F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8E12E-38EB-5E4C-00DB-23D5602D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01A9-9BB5-1F40-F80F-8D6A0421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8CE7D-0E4B-D5BA-292F-D1DFF759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23D2F-8D2D-C26D-92AB-65338925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B60E-3472-DC8D-7CB4-7C082291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9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82B87-3DE0-E3C3-E363-11E15832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2DA6A-521D-9C52-1D2B-45E31A1D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9D7A2-CC5B-0650-C8B6-5FF7D1AA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5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EE1A9-5C4F-BA45-E885-A40FFCD5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92DD-FFC3-3FE4-865F-4369DACD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BA05F-4EAF-0197-7426-B6F2AB490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AFB94-5BA3-B80B-4892-0090DBF3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638FF-FA47-D9CB-8863-B85EBF9C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81DB8-9994-1CAF-2DEF-DF1419A5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5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4177-FA59-190A-6FF3-101A9CD1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5179C-A281-8758-1CE9-1C094A187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A2C35-AC8B-5EEC-D911-B0F50D9AD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C57D4-3D6D-BB88-FBC4-0D9CBBF1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7D370-7085-39D5-FB13-69977390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520C-C25D-582C-DC7A-8769E5AA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7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1A4F6-4979-ED6C-7E84-F9172BDD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25E5B-B11A-077C-D6BE-C09369DE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9D7E-CC83-1E20-4C98-B9DEA589A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71013-F676-4BD7-977A-19BBA409039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520F-9F4B-8179-5290-B6E64B7D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FFE9-ABA6-620D-8DAD-16D5D4141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AE2A-C0BD-4C6F-A591-37B9D1DE14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80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780626"/>
                  </p:ext>
                </p:extLst>
              </p:nvPr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780626"/>
                  </p:ext>
                </p:extLst>
              </p:nvPr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309267"/>
                  </p:ext>
                </p:extLst>
              </p:nvPr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309267"/>
                  </p:ext>
                </p:extLst>
              </p:nvPr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8814EC8-F75F-87DE-A0FA-3AB0E83E74D8}"/>
              </a:ext>
            </a:extLst>
          </p:cNvPr>
          <p:cNvSpPr/>
          <p:nvPr/>
        </p:nvSpPr>
        <p:spPr>
          <a:xfrm>
            <a:off x="8201891" y="1233018"/>
            <a:ext cx="2272146" cy="63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095E5-9EDB-A62E-C60E-9448E30B205E}"/>
              </a:ext>
            </a:extLst>
          </p:cNvPr>
          <p:cNvSpPr/>
          <p:nvPr/>
        </p:nvSpPr>
        <p:spPr>
          <a:xfrm>
            <a:off x="8278090" y="1290331"/>
            <a:ext cx="623456" cy="5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/>
              <p:nvPr/>
            </p:nvSpPr>
            <p:spPr>
              <a:xfrm>
                <a:off x="7882028" y="2820324"/>
                <a:ext cx="141557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028" y="2820324"/>
                <a:ext cx="1415579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166789"/>
                  </p:ext>
                </p:extLst>
              </p:nvPr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4166789"/>
                  </p:ext>
                </p:extLst>
              </p:nvPr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71B3E9B-4383-6A65-BC95-F47A80C2B39F}"/>
              </a:ext>
            </a:extLst>
          </p:cNvPr>
          <p:cNvSpPr/>
          <p:nvPr/>
        </p:nvSpPr>
        <p:spPr>
          <a:xfrm>
            <a:off x="2655455" y="5486364"/>
            <a:ext cx="2272146" cy="63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52D86-6438-B1B9-3A4B-76C42FCA4DC2}"/>
              </a:ext>
            </a:extLst>
          </p:cNvPr>
          <p:cNvSpPr/>
          <p:nvPr/>
        </p:nvSpPr>
        <p:spPr>
          <a:xfrm>
            <a:off x="2731654" y="5552913"/>
            <a:ext cx="623456" cy="5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/>
              <p:nvPr/>
            </p:nvSpPr>
            <p:spPr>
              <a:xfrm>
                <a:off x="2285674" y="6164802"/>
                <a:ext cx="1515415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74" y="6164802"/>
                <a:ext cx="1515415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709616"/>
                  </p:ext>
                </p:extLst>
              </p:nvPr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3709616"/>
                  </p:ext>
                </p:extLst>
              </p:nvPr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133E334-03F4-B9F4-E3FD-B18A8BFF01AF}"/>
              </a:ext>
            </a:extLst>
          </p:cNvPr>
          <p:cNvSpPr/>
          <p:nvPr/>
        </p:nvSpPr>
        <p:spPr>
          <a:xfrm>
            <a:off x="8201891" y="4553527"/>
            <a:ext cx="2272146" cy="1565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CF35C-8270-6459-0E6B-A9429DC78A4F}"/>
              </a:ext>
            </a:extLst>
          </p:cNvPr>
          <p:cNvSpPr/>
          <p:nvPr/>
        </p:nvSpPr>
        <p:spPr>
          <a:xfrm>
            <a:off x="8278090" y="4618182"/>
            <a:ext cx="623456" cy="144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/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75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3662DFC-0E26-AC06-9118-F6424B41FD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437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0C7FFE0-DC45-A829-FBAC-3B89D5F234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66873" y="218450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8814EC8-F75F-87DE-A0FA-3AB0E83E74D8}"/>
              </a:ext>
            </a:extLst>
          </p:cNvPr>
          <p:cNvSpPr/>
          <p:nvPr/>
        </p:nvSpPr>
        <p:spPr>
          <a:xfrm>
            <a:off x="8201891" y="1233018"/>
            <a:ext cx="785091" cy="1442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D095E5-9EDB-A62E-C60E-9448E30B205E}"/>
              </a:ext>
            </a:extLst>
          </p:cNvPr>
          <p:cNvSpPr/>
          <p:nvPr/>
        </p:nvSpPr>
        <p:spPr>
          <a:xfrm>
            <a:off x="8278090" y="1290331"/>
            <a:ext cx="623456" cy="512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/>
              <p:nvPr/>
            </p:nvSpPr>
            <p:spPr>
              <a:xfrm>
                <a:off x="7882028" y="2820324"/>
                <a:ext cx="1415579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168A2-6194-204F-A182-3FF00785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028" y="2820324"/>
                <a:ext cx="1415579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85888B4-B4FA-819F-355C-70CC96A9CB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0437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787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4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71B3E9B-4383-6A65-BC95-F47A80C2B39F}"/>
              </a:ext>
            </a:extLst>
          </p:cNvPr>
          <p:cNvSpPr/>
          <p:nvPr/>
        </p:nvSpPr>
        <p:spPr>
          <a:xfrm>
            <a:off x="4304143" y="4553527"/>
            <a:ext cx="623457" cy="1565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552D86-6438-B1B9-3A4B-76C42FCA4DC2}"/>
              </a:ext>
            </a:extLst>
          </p:cNvPr>
          <p:cNvSpPr/>
          <p:nvPr/>
        </p:nvSpPr>
        <p:spPr>
          <a:xfrm>
            <a:off x="4380343" y="4647749"/>
            <a:ext cx="459512" cy="478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/>
              <p:nvPr/>
            </p:nvSpPr>
            <p:spPr>
              <a:xfrm>
                <a:off x="2285674" y="6164802"/>
                <a:ext cx="151092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CB5068-5A88-4B87-8B30-C547D2CF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74" y="6164802"/>
                <a:ext cx="1510926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𝑨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smtClean="0"/>
                                  <m:t>𝑩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mtClean="0"/>
                                    </m:ctrlPr>
                                  </m:sSupPr>
                                  <m:e>
                                    <m:r>
                                      <a:rPr lang="en-US" altLang="ko-KR" b="1" smtClean="0"/>
                                      <m:t>𝑩</m:t>
                                    </m:r>
                                  </m:e>
                                  <m:sup>
                                    <m:r>
                                      <a:rPr lang="en-US" altLang="ko-KR" b="1" smtClean="0"/>
                                      <m:t>𝒄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A4FDD512-372E-D0F4-C87D-74FD2E9D8A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66873" y="3575868"/>
              <a:ext cx="4645890" cy="265638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48630">
                      <a:extLst>
                        <a:ext uri="{9D8B030D-6E8A-4147-A177-3AD203B41FA5}">
                          <a16:colId xmlns:a16="http://schemas.microsoft.com/office/drawing/2014/main" val="1735481635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3788800737"/>
                        </a:ext>
                      </a:extLst>
                    </a:gridCol>
                    <a:gridCol w="1548630">
                      <a:extLst>
                        <a:ext uri="{9D8B030D-6E8A-4147-A177-3AD203B41FA5}">
                          <a16:colId xmlns:a16="http://schemas.microsoft.com/office/drawing/2014/main" val="2040155488"/>
                        </a:ext>
                      </a:extLst>
                    </a:gridCol>
                  </a:tblGrid>
                  <a:tr h="8854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392" t="-685" r="-101176" b="-2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201181" t="-685" r="-1575" b="-2006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5525268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101379" r="-201969" b="-10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9109315"/>
                      </a:ext>
                    </a:extLst>
                  </a:tr>
                  <a:tr h="8854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87" t="-200000" r="-201969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2, 4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1, 5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22397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133E334-03F4-B9F4-E3FD-B18A8BFF01AF}"/>
              </a:ext>
            </a:extLst>
          </p:cNvPr>
          <p:cNvSpPr/>
          <p:nvPr/>
        </p:nvSpPr>
        <p:spPr>
          <a:xfrm>
            <a:off x="8201891" y="4553527"/>
            <a:ext cx="2272146" cy="15655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CF35C-8270-6459-0E6B-A9429DC78A4F}"/>
              </a:ext>
            </a:extLst>
          </p:cNvPr>
          <p:cNvSpPr/>
          <p:nvPr/>
        </p:nvSpPr>
        <p:spPr>
          <a:xfrm>
            <a:off x="8278089" y="4618183"/>
            <a:ext cx="2122055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/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F71D3E-897F-1FCB-1690-9B188794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11" y="6203143"/>
                <a:ext cx="1184812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2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122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2</cp:revision>
  <dcterms:created xsi:type="dcterms:W3CDTF">2023-08-10T03:01:57Z</dcterms:created>
  <dcterms:modified xsi:type="dcterms:W3CDTF">2023-08-10T03:59:25Z</dcterms:modified>
</cp:coreProperties>
</file>