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DC19C4-6640-E972-D384-5DC21315E574}"/>
              </a:ext>
            </a:extLst>
          </p:cNvPr>
          <p:cNvSpPr txBox="1"/>
          <p:nvPr/>
        </p:nvSpPr>
        <p:spPr>
          <a:xfrm>
            <a:off x="239388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/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blipFill>
                <a:blip r:embed="rId2"/>
                <a:stretch>
                  <a:fillRect l="-14583" r="-208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D95FD7D-EF2E-441D-11F5-A33D48A55AD1}"/>
              </a:ext>
            </a:extLst>
          </p:cNvPr>
          <p:cNvSpPr/>
          <p:nvPr/>
        </p:nvSpPr>
        <p:spPr>
          <a:xfrm>
            <a:off x="276888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E9EF32-36E9-C1CA-5E36-9605D31732AE}"/>
              </a:ext>
            </a:extLst>
          </p:cNvPr>
          <p:cNvSpPr txBox="1"/>
          <p:nvPr/>
        </p:nvSpPr>
        <p:spPr>
          <a:xfrm>
            <a:off x="4664648" y="55305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/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blipFill>
                <a:blip r:embed="rId3"/>
                <a:stretch>
                  <a:fillRect l="-12000" r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16C346A-223E-1B44-3F28-2E95D52683E5}"/>
              </a:ext>
            </a:extLst>
          </p:cNvPr>
          <p:cNvSpPr/>
          <p:nvPr/>
        </p:nvSpPr>
        <p:spPr>
          <a:xfrm>
            <a:off x="5039642" y="112734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7447F0-2BD9-F702-9327-91C020F0112E}"/>
              </a:ext>
            </a:extLst>
          </p:cNvPr>
          <p:cNvSpPr txBox="1"/>
          <p:nvPr/>
        </p:nvSpPr>
        <p:spPr>
          <a:xfrm>
            <a:off x="587622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/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blipFill>
                <a:blip r:embed="rId4"/>
                <a:stretch>
                  <a:fillRect l="-12245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787E492-FC39-560F-3061-6AC5DF79ABC3}"/>
              </a:ext>
            </a:extLst>
          </p:cNvPr>
          <p:cNvSpPr/>
          <p:nvPr/>
        </p:nvSpPr>
        <p:spPr>
          <a:xfrm>
            <a:off x="625122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D45CDC-AB67-A7EC-A3AE-FAD9D2773F3F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/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06185-8916-4EBC-EEAB-629852549066}"/>
              </a:ext>
            </a:extLst>
          </p:cNvPr>
          <p:cNvCxnSpPr/>
          <p:nvPr/>
        </p:nvCxnSpPr>
        <p:spPr>
          <a:xfrm>
            <a:off x="1279691" y="3178883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682225"/>
            <a:chOff x="2393888" y="1949451"/>
            <a:chExt cx="857927" cy="6822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682225"/>
            <a:chOff x="2393888" y="1949451"/>
            <a:chExt cx="857927" cy="6822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682225"/>
            <a:chOff x="2393888" y="1949451"/>
            <a:chExt cx="857927" cy="6822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9249D-708A-A503-6C26-2068C32AC7E5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2D2AA-DED1-2C17-5417-99561475AD65}"/>
              </a:ext>
            </a:extLst>
          </p:cNvPr>
          <p:cNvCxnSpPr/>
          <p:nvPr/>
        </p:nvCxnSpPr>
        <p:spPr>
          <a:xfrm>
            <a:off x="210798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58DF26-0771-086A-6FFA-BEC695B79A85}"/>
              </a:ext>
            </a:extLst>
          </p:cNvPr>
          <p:cNvCxnSpPr/>
          <p:nvPr/>
        </p:nvCxnSpPr>
        <p:spPr>
          <a:xfrm>
            <a:off x="293602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0C2BB-2CC3-4960-C558-EF61209A9022}"/>
              </a:ext>
            </a:extLst>
          </p:cNvPr>
          <p:cNvCxnSpPr/>
          <p:nvPr/>
        </p:nvCxnSpPr>
        <p:spPr>
          <a:xfrm>
            <a:off x="37587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53D267-8CD0-5287-B581-C9CD521CEF24}"/>
              </a:ext>
            </a:extLst>
          </p:cNvPr>
          <p:cNvCxnSpPr/>
          <p:nvPr/>
        </p:nvCxnSpPr>
        <p:spPr>
          <a:xfrm>
            <a:off x="458681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5046F3-5164-4162-EBC1-3B08149F919B}"/>
              </a:ext>
            </a:extLst>
          </p:cNvPr>
          <p:cNvCxnSpPr/>
          <p:nvPr/>
        </p:nvCxnSpPr>
        <p:spPr>
          <a:xfrm>
            <a:off x="541485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B283A9-13D3-BADE-0920-D5712F163A23}"/>
              </a:ext>
            </a:extLst>
          </p:cNvPr>
          <p:cNvCxnSpPr/>
          <p:nvPr/>
        </p:nvCxnSpPr>
        <p:spPr>
          <a:xfrm>
            <a:off x="624289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3B48CD-EB91-BAE0-CE7D-DF98449BAA7A}"/>
              </a:ext>
            </a:extLst>
          </p:cNvPr>
          <p:cNvCxnSpPr/>
          <p:nvPr/>
        </p:nvCxnSpPr>
        <p:spPr>
          <a:xfrm>
            <a:off x="707113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FA4B36-7FB7-E611-9EFE-E57CB0FC1B69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524DD1-74DC-4FB0-696D-60A217DECF02}"/>
              </a:ext>
            </a:extLst>
          </p:cNvPr>
          <p:cNvSpPr txBox="1"/>
          <p:nvPr/>
        </p:nvSpPr>
        <p:spPr>
          <a:xfrm>
            <a:off x="2012771" y="122550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A8162-A411-1C75-FEA0-8AD7032E6C05}"/>
              </a:ext>
            </a:extLst>
          </p:cNvPr>
          <p:cNvSpPr txBox="1"/>
          <p:nvPr/>
        </p:nvSpPr>
        <p:spPr>
          <a:xfrm>
            <a:off x="2846516" y="1225500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FBE868-1A92-6538-E0F8-19FC5533F3C6}"/>
              </a:ext>
            </a:extLst>
          </p:cNvPr>
          <p:cNvSpPr txBox="1"/>
          <p:nvPr/>
        </p:nvSpPr>
        <p:spPr>
          <a:xfrm>
            <a:off x="3668852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50394-FB8C-2F0D-193A-7D1573C4D484}"/>
              </a:ext>
            </a:extLst>
          </p:cNvPr>
          <p:cNvSpPr txBox="1"/>
          <p:nvPr/>
        </p:nvSpPr>
        <p:spPr>
          <a:xfrm>
            <a:off x="4494516" y="122549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023C96-F808-B0BF-63A1-CB02BB8EDC07}"/>
              </a:ext>
            </a:extLst>
          </p:cNvPr>
          <p:cNvSpPr txBox="1"/>
          <p:nvPr/>
        </p:nvSpPr>
        <p:spPr>
          <a:xfrm>
            <a:off x="5325341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3179B4-2085-5253-A148-521AACFC528A}"/>
              </a:ext>
            </a:extLst>
          </p:cNvPr>
          <p:cNvSpPr txBox="1"/>
          <p:nvPr/>
        </p:nvSpPr>
        <p:spPr>
          <a:xfrm>
            <a:off x="6156166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5041B6-C008-3F03-C51C-12D3B45632FC}"/>
              </a:ext>
            </a:extLst>
          </p:cNvPr>
          <p:cNvSpPr txBox="1"/>
          <p:nvPr/>
        </p:nvSpPr>
        <p:spPr>
          <a:xfrm>
            <a:off x="6984000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ADC5BE-2B71-D93A-1F7C-4DC8A77A659A}"/>
              </a:ext>
            </a:extLst>
          </p:cNvPr>
          <p:cNvSpPr txBox="1"/>
          <p:nvPr/>
        </p:nvSpPr>
        <p:spPr>
          <a:xfrm>
            <a:off x="1190027" y="121267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90C56A-1D75-9C06-F716-66CEB2016C01}"/>
              </a:ext>
            </a:extLst>
          </p:cNvPr>
          <p:cNvSpPr txBox="1"/>
          <p:nvPr/>
        </p:nvSpPr>
        <p:spPr>
          <a:xfrm>
            <a:off x="7811834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/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blipFill>
                <a:blip r:embed="rId10"/>
                <a:stretch>
                  <a:fillRect l="-5155" r="-41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/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blipFill>
                <a:blip r:embed="rId11"/>
                <a:stretch>
                  <a:fillRect l="-4762" r="-476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/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blipFill>
                <a:blip r:embed="rId12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/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blipFill>
                <a:blip r:embed="rId13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/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blipFill>
                <a:blip r:embed="rId14"/>
                <a:stretch>
                  <a:fillRect l="-4762" r="-4762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/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blipFill>
                <a:blip r:embed="rId15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/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blipFill>
                <a:blip r:embed="rId16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/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blipFill>
                <a:blip r:embed="rId17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D047401-AD45-306B-199A-6F8E1FB4E8E8}"/>
              </a:ext>
            </a:extLst>
          </p:cNvPr>
          <p:cNvGrpSpPr/>
          <p:nvPr/>
        </p:nvGrpSpPr>
        <p:grpSpPr>
          <a:xfrm>
            <a:off x="2102485" y="1450000"/>
            <a:ext cx="5799063" cy="409352"/>
            <a:chOff x="2102485" y="1450000"/>
            <a:chExt cx="5799063" cy="40935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801803-73BE-EC17-35E3-605297A23BA3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>
              <a:off x="2102485" y="1471722"/>
              <a:ext cx="5936" cy="37224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7F49DE-C892-1C64-9995-E90570814BA1}"/>
                </a:ext>
              </a:extLst>
            </p:cNvPr>
            <p:cNvCxnSpPr>
              <a:cxnSpLocks/>
              <a:stCxn id="59" idx="2"/>
              <a:endCxn id="71" idx="0"/>
            </p:cNvCxnSpPr>
            <p:nvPr/>
          </p:nvCxnSpPr>
          <p:spPr>
            <a:xfrm flipH="1">
              <a:off x="2936025" y="1471721"/>
              <a:ext cx="205" cy="38763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9EB0C4-5D8D-53C2-9115-B862BD806520}"/>
                </a:ext>
              </a:extLst>
            </p:cNvPr>
            <p:cNvCxnSpPr>
              <a:cxnSpLocks/>
              <a:stCxn id="60" idx="2"/>
              <a:endCxn id="72" idx="0"/>
            </p:cNvCxnSpPr>
            <p:nvPr/>
          </p:nvCxnSpPr>
          <p:spPr>
            <a:xfrm>
              <a:off x="3758566" y="1454125"/>
              <a:ext cx="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A43913-41D3-E1D7-A0AD-1848B9684B4F}"/>
                </a:ext>
              </a:extLst>
            </p:cNvPr>
            <p:cNvCxnSpPr>
              <a:cxnSpLocks/>
              <a:stCxn id="61" idx="2"/>
              <a:endCxn id="73" idx="0"/>
            </p:cNvCxnSpPr>
            <p:nvPr/>
          </p:nvCxnSpPr>
          <p:spPr>
            <a:xfrm flipH="1">
              <a:off x="4581106" y="1471720"/>
              <a:ext cx="3124" cy="37224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6BC86D-0FAC-A4BB-F180-2F7CD87977FC}"/>
                </a:ext>
              </a:extLst>
            </p:cNvPr>
            <p:cNvCxnSpPr>
              <a:cxnSpLocks/>
              <a:stCxn id="62" idx="2"/>
              <a:endCxn id="74" idx="0"/>
            </p:cNvCxnSpPr>
            <p:nvPr/>
          </p:nvCxnSpPr>
          <p:spPr>
            <a:xfrm flipH="1">
              <a:off x="5414850" y="1454125"/>
              <a:ext cx="205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33C6880-0058-7285-5390-4745537BF46E}"/>
                </a:ext>
              </a:extLst>
            </p:cNvPr>
            <p:cNvCxnSpPr>
              <a:cxnSpLocks/>
              <a:stCxn id="65" idx="2"/>
              <a:endCxn id="75" idx="0"/>
            </p:cNvCxnSpPr>
            <p:nvPr/>
          </p:nvCxnSpPr>
          <p:spPr>
            <a:xfrm flipH="1">
              <a:off x="6242890" y="1454125"/>
              <a:ext cx="299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CED8D6-4CF2-D9A3-7AAD-5CB2E861C266}"/>
                </a:ext>
              </a:extLst>
            </p:cNvPr>
            <p:cNvCxnSpPr>
              <a:cxnSpLocks/>
              <a:stCxn id="66" idx="2"/>
              <a:endCxn id="76" idx="0"/>
            </p:cNvCxnSpPr>
            <p:nvPr/>
          </p:nvCxnSpPr>
          <p:spPr>
            <a:xfrm flipH="1">
              <a:off x="7071135" y="1450000"/>
              <a:ext cx="2579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193B19-D30E-208E-8569-C28E6FF6A3BD}"/>
                </a:ext>
              </a:extLst>
            </p:cNvPr>
            <p:cNvCxnSpPr>
              <a:cxnSpLocks/>
              <a:stCxn id="68" idx="2"/>
              <a:endCxn id="77" idx="0"/>
            </p:cNvCxnSpPr>
            <p:nvPr/>
          </p:nvCxnSpPr>
          <p:spPr>
            <a:xfrm flipH="1">
              <a:off x="7898970" y="1450000"/>
              <a:ext cx="2578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1267535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1272177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3270323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24731E-F813-19B7-5958-F1EC38273371}"/>
              </a:ext>
            </a:extLst>
          </p:cNvPr>
          <p:cNvCxnSpPr/>
          <p:nvPr/>
        </p:nvCxnSpPr>
        <p:spPr>
          <a:xfrm>
            <a:off x="37587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980F1F-6BD9-7709-8E4A-0DEE16F52578}"/>
              </a:ext>
            </a:extLst>
          </p:cNvPr>
          <p:cNvCxnSpPr/>
          <p:nvPr/>
        </p:nvCxnSpPr>
        <p:spPr>
          <a:xfrm>
            <a:off x="458681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33340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333872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/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blipFill>
                <a:blip r:embed="rId3"/>
                <a:stretch>
                  <a:fillRect l="-7018" t="-4167" r="-7018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/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blipFill>
                <a:blip r:embed="rId4"/>
                <a:stretch>
                  <a:fillRect l="-4000" t="-6250" r="-1200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7B6E0C-0683-ACD2-31C6-AC8A80AF43E3}"/>
              </a:ext>
            </a:extLst>
          </p:cNvPr>
          <p:cNvCxnSpPr>
            <a:cxnSpLocks/>
          </p:cNvCxnSpPr>
          <p:nvPr/>
        </p:nvCxnSpPr>
        <p:spPr>
          <a:xfrm>
            <a:off x="1279945" y="1203779"/>
            <a:ext cx="661902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EFCDA2-61D0-470A-0520-3216DD2422E1}"/>
              </a:ext>
            </a:extLst>
          </p:cNvPr>
          <p:cNvCxnSpPr>
            <a:cxnSpLocks/>
          </p:cNvCxnSpPr>
          <p:nvPr/>
        </p:nvCxnSpPr>
        <p:spPr>
          <a:xfrm>
            <a:off x="3758770" y="3270323"/>
            <a:ext cx="82804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/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/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blipFill>
                <a:blip r:embed="rId6"/>
                <a:stretch>
                  <a:fillRect l="-2007" r="-200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577E6-05B2-C28F-0C67-633C42433856}"/>
              </a:ext>
            </a:extLst>
          </p:cNvPr>
          <p:cNvGrpSpPr/>
          <p:nvPr/>
        </p:nvGrpSpPr>
        <p:grpSpPr>
          <a:xfrm>
            <a:off x="1154401" y="428048"/>
            <a:ext cx="2752725" cy="1162050"/>
            <a:chOff x="1154401" y="428048"/>
            <a:chExt cx="2752725" cy="1162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10992A-8C1A-D310-D08A-32EA244B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401" y="428048"/>
              <a:ext cx="2752725" cy="1162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F8F5B8-7098-D746-1121-66FFA85B44BD}"/>
                </a:ext>
              </a:extLst>
            </p:cNvPr>
            <p:cNvSpPr txBox="1"/>
            <p:nvPr/>
          </p:nvSpPr>
          <p:spPr>
            <a:xfrm>
              <a:off x="1542471" y="762852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arrival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A8583D-7C1C-33A6-4B75-13EEF26DCEA4}"/>
                </a:ext>
              </a:extLst>
            </p:cNvPr>
            <p:cNvSpPr txBox="1"/>
            <p:nvPr/>
          </p:nvSpPr>
          <p:spPr>
            <a:xfrm>
              <a:off x="2775528" y="744380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departure</a:t>
              </a:r>
              <a:endParaRPr lang="ko-KR" altLang="en-US" sz="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5EF1B3-2CFB-E1BE-45C6-4513F504D884}"/>
              </a:ext>
            </a:extLst>
          </p:cNvPr>
          <p:cNvGrpSpPr/>
          <p:nvPr/>
        </p:nvGrpSpPr>
        <p:grpSpPr>
          <a:xfrm>
            <a:off x="407385" y="1426402"/>
            <a:ext cx="4486901" cy="2619741"/>
            <a:chOff x="407385" y="1426402"/>
            <a:chExt cx="4486901" cy="2619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44417C-347C-0EBC-7F73-409E8F07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85" y="1426402"/>
              <a:ext cx="4486901" cy="26197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234689-5658-9457-BAA1-A131CED60203}"/>
                </a:ext>
              </a:extLst>
            </p:cNvPr>
            <p:cNvSpPr txBox="1"/>
            <p:nvPr/>
          </p:nvSpPr>
          <p:spPr>
            <a:xfrm>
              <a:off x="1219055" y="2180635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arrival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39565-4A08-366B-4488-D26038A3B645}"/>
                </a:ext>
              </a:extLst>
            </p:cNvPr>
            <p:cNvSpPr txBox="1"/>
            <p:nvPr/>
          </p:nvSpPr>
          <p:spPr>
            <a:xfrm>
              <a:off x="3177311" y="2176135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departure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F67CD1-9AB9-3FB4-F318-40ABA4C915EE}"/>
                </a:ext>
              </a:extLst>
            </p:cNvPr>
            <p:cNvSpPr txBox="1"/>
            <p:nvPr/>
          </p:nvSpPr>
          <p:spPr>
            <a:xfrm>
              <a:off x="2265305" y="229924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server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592BEE-076A-2032-A202-54640D0E9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35" y="428048"/>
            <a:ext cx="6144482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10AC7F-CED3-C9B8-6BE8-73424A736425}"/>
              </a:ext>
            </a:extLst>
          </p:cNvPr>
          <p:cNvSpPr/>
          <p:nvPr/>
        </p:nvSpPr>
        <p:spPr>
          <a:xfrm>
            <a:off x="1995054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3B9E3E-1CC7-3C0C-758B-311F94E6779C}"/>
              </a:ext>
            </a:extLst>
          </p:cNvPr>
          <p:cNvSpPr/>
          <p:nvPr/>
        </p:nvSpPr>
        <p:spPr>
          <a:xfrm>
            <a:off x="3643745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0C72-BE63-8858-CE57-4E070A936449}"/>
              </a:ext>
            </a:extLst>
          </p:cNvPr>
          <p:cNvSpPr/>
          <p:nvPr/>
        </p:nvSpPr>
        <p:spPr>
          <a:xfrm>
            <a:off x="5292436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46BA91-0539-6E63-1012-95DD896CED43}"/>
              </a:ext>
            </a:extLst>
          </p:cNvPr>
          <p:cNvSpPr/>
          <p:nvPr/>
        </p:nvSpPr>
        <p:spPr>
          <a:xfrm>
            <a:off x="6941127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67D8888-F3FD-E8F7-2DA6-E9855A115918}"/>
              </a:ext>
            </a:extLst>
          </p:cNvPr>
          <p:cNvSpPr/>
          <p:nvPr/>
        </p:nvSpPr>
        <p:spPr>
          <a:xfrm>
            <a:off x="2716183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FB2EAA6-EE3F-BDE1-F28C-3C13480BF571}"/>
              </a:ext>
            </a:extLst>
          </p:cNvPr>
          <p:cNvSpPr/>
          <p:nvPr/>
        </p:nvSpPr>
        <p:spPr>
          <a:xfrm>
            <a:off x="2727036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110FC9-76FE-EDA6-BEE4-F3F2A9E9474D}"/>
                  </a:ext>
                </a:extLst>
              </p:cNvPr>
              <p:cNvSpPr txBox="1"/>
              <p:nvPr/>
            </p:nvSpPr>
            <p:spPr>
              <a:xfrm>
                <a:off x="2878460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110FC9-76FE-EDA6-BEE4-F3F2A9E94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60" y="1212860"/>
                <a:ext cx="733727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172C2E-8AAD-CC77-630B-8D2EBAC67061}"/>
                  </a:ext>
                </a:extLst>
              </p:cNvPr>
              <p:cNvSpPr txBox="1"/>
              <p:nvPr/>
            </p:nvSpPr>
            <p:spPr>
              <a:xfrm>
                <a:off x="2765746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172C2E-8AAD-CC77-630B-8D2EBAC6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6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FB8A81B-6DA5-4E19-3C78-1C46E4CD1054}"/>
              </a:ext>
            </a:extLst>
          </p:cNvPr>
          <p:cNvSpPr txBox="1"/>
          <p:nvPr/>
        </p:nvSpPr>
        <p:spPr>
          <a:xfrm>
            <a:off x="8729176" y="19613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· ·</a:t>
            </a:r>
            <a:endParaRPr lang="ko-KR" altLang="en-US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2B7F5BC-421E-302E-645E-BB72BD8A933D}"/>
              </a:ext>
            </a:extLst>
          </p:cNvPr>
          <p:cNvSpPr/>
          <p:nvPr/>
        </p:nvSpPr>
        <p:spPr>
          <a:xfrm>
            <a:off x="4370301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14E4B55-1D0F-D11F-F44F-BABE5626A41E}"/>
              </a:ext>
            </a:extLst>
          </p:cNvPr>
          <p:cNvSpPr/>
          <p:nvPr/>
        </p:nvSpPr>
        <p:spPr>
          <a:xfrm>
            <a:off x="4381154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32D987-B89C-4DC2-AB6A-D779293FD425}"/>
                  </a:ext>
                </a:extLst>
              </p:cNvPr>
              <p:cNvSpPr txBox="1"/>
              <p:nvPr/>
            </p:nvSpPr>
            <p:spPr>
              <a:xfrm>
                <a:off x="4532578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32D987-B89C-4DC2-AB6A-D779293F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78" y="1212860"/>
                <a:ext cx="733727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84A447-38C1-682B-05AC-D02507D4C137}"/>
                  </a:ext>
                </a:extLst>
              </p:cNvPr>
              <p:cNvSpPr txBox="1"/>
              <p:nvPr/>
            </p:nvSpPr>
            <p:spPr>
              <a:xfrm>
                <a:off x="4419864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84A447-38C1-682B-05AC-D02507D4C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64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2C774C67-4C3B-25BC-4C6C-D7BD93C8DAFB}"/>
              </a:ext>
            </a:extLst>
          </p:cNvPr>
          <p:cNvSpPr/>
          <p:nvPr/>
        </p:nvSpPr>
        <p:spPr>
          <a:xfrm>
            <a:off x="6021880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24A6950-4011-EDAC-1111-B80AFE395546}"/>
              </a:ext>
            </a:extLst>
          </p:cNvPr>
          <p:cNvSpPr/>
          <p:nvPr/>
        </p:nvSpPr>
        <p:spPr>
          <a:xfrm>
            <a:off x="6032733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5857F-ACC0-C290-2CE3-26B459D27E2F}"/>
                  </a:ext>
                </a:extLst>
              </p:cNvPr>
              <p:cNvSpPr txBox="1"/>
              <p:nvPr/>
            </p:nvSpPr>
            <p:spPr>
              <a:xfrm>
                <a:off x="6184157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5857F-ACC0-C290-2CE3-26B459D2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57" y="1212860"/>
                <a:ext cx="733727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067C4-3D49-B39C-CA25-753FEC25C254}"/>
                  </a:ext>
                </a:extLst>
              </p:cNvPr>
              <p:cNvSpPr txBox="1"/>
              <p:nvPr/>
            </p:nvSpPr>
            <p:spPr>
              <a:xfrm>
                <a:off x="6071443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067C4-3D49-B39C-CA25-753FEC25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43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>
            <a:extLst>
              <a:ext uri="{FF2B5EF4-FFF2-40B4-BE49-F238E27FC236}">
                <a16:creationId xmlns:a16="http://schemas.microsoft.com/office/drawing/2014/main" id="{066FAC99-C2D3-947E-B321-CD7B72905313}"/>
              </a:ext>
            </a:extLst>
          </p:cNvPr>
          <p:cNvSpPr/>
          <p:nvPr/>
        </p:nvSpPr>
        <p:spPr>
          <a:xfrm>
            <a:off x="7712171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9229733D-7ADD-DCEA-0610-5EAA7906572E}"/>
              </a:ext>
            </a:extLst>
          </p:cNvPr>
          <p:cNvSpPr/>
          <p:nvPr/>
        </p:nvSpPr>
        <p:spPr>
          <a:xfrm>
            <a:off x="7723024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535F04-D772-13A1-7096-511B0AB6E86A}"/>
                  </a:ext>
                </a:extLst>
              </p:cNvPr>
              <p:cNvSpPr txBox="1"/>
              <p:nvPr/>
            </p:nvSpPr>
            <p:spPr>
              <a:xfrm>
                <a:off x="7874448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535F04-D772-13A1-7096-511B0AB6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48" y="1212860"/>
                <a:ext cx="733727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75F9B-D1A7-9DF7-D597-9FFB1406044B}"/>
                  </a:ext>
                </a:extLst>
              </p:cNvPr>
              <p:cNvSpPr txBox="1"/>
              <p:nvPr/>
            </p:nvSpPr>
            <p:spPr>
              <a:xfrm>
                <a:off x="7761734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75F9B-D1A7-9DF7-D597-9FFB1406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34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1AB6D1B-B373-73F0-E69B-9C64DA08E318}"/>
              </a:ext>
            </a:extLst>
          </p:cNvPr>
          <p:cNvSpPr/>
          <p:nvPr/>
        </p:nvSpPr>
        <p:spPr>
          <a:xfrm>
            <a:off x="1995054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87869F-79A8-F887-4D55-EF808373EFAB}"/>
              </a:ext>
            </a:extLst>
          </p:cNvPr>
          <p:cNvSpPr/>
          <p:nvPr/>
        </p:nvSpPr>
        <p:spPr>
          <a:xfrm>
            <a:off x="3643745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DD0CBB-805C-229A-0266-6F39F00C4BA1}"/>
              </a:ext>
            </a:extLst>
          </p:cNvPr>
          <p:cNvSpPr/>
          <p:nvPr/>
        </p:nvSpPr>
        <p:spPr>
          <a:xfrm>
            <a:off x="5292436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83B556-D450-89FF-3383-F27CC5F8B191}"/>
              </a:ext>
            </a:extLst>
          </p:cNvPr>
          <p:cNvSpPr/>
          <p:nvPr/>
        </p:nvSpPr>
        <p:spPr>
          <a:xfrm>
            <a:off x="6941127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9F2F927-F52F-AD40-1309-7E7AB7401B70}"/>
              </a:ext>
            </a:extLst>
          </p:cNvPr>
          <p:cNvSpPr/>
          <p:nvPr/>
        </p:nvSpPr>
        <p:spPr>
          <a:xfrm>
            <a:off x="2716183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4CADC619-B840-07F4-FA81-F7751BB5B43B}"/>
              </a:ext>
            </a:extLst>
          </p:cNvPr>
          <p:cNvSpPr/>
          <p:nvPr/>
        </p:nvSpPr>
        <p:spPr>
          <a:xfrm>
            <a:off x="2727036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D574A3-63EB-8478-33A1-50EB76E2CCE6}"/>
                  </a:ext>
                </a:extLst>
              </p:cNvPr>
              <p:cNvSpPr txBox="1"/>
              <p:nvPr/>
            </p:nvSpPr>
            <p:spPr>
              <a:xfrm>
                <a:off x="2897128" y="3668563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D574A3-63EB-8478-33A1-50EB76E2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28" y="3668563"/>
                <a:ext cx="803938" cy="345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C40456-8792-880A-61AA-0D8BC44ABE01}"/>
                  </a:ext>
                </a:extLst>
              </p:cNvPr>
              <p:cNvSpPr txBox="1"/>
              <p:nvPr/>
            </p:nvSpPr>
            <p:spPr>
              <a:xfrm>
                <a:off x="2765746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C40456-8792-880A-61AA-0D8BC44AB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6" y="5369550"/>
                <a:ext cx="1041182" cy="351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D8289C3-2660-92C6-8909-2D8304483B96}"/>
              </a:ext>
            </a:extLst>
          </p:cNvPr>
          <p:cNvSpPr txBox="1"/>
          <p:nvPr/>
        </p:nvSpPr>
        <p:spPr>
          <a:xfrm>
            <a:off x="8729176" y="44891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· ·</a:t>
            </a:r>
            <a:endParaRPr lang="ko-KR" alt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B79F6ED-9102-1118-380F-FA7516D9FFF4}"/>
              </a:ext>
            </a:extLst>
          </p:cNvPr>
          <p:cNvSpPr/>
          <p:nvPr/>
        </p:nvSpPr>
        <p:spPr>
          <a:xfrm>
            <a:off x="4419864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1F3515B-FD27-3106-F910-EF4D1F50026B}"/>
              </a:ext>
            </a:extLst>
          </p:cNvPr>
          <p:cNvSpPr/>
          <p:nvPr/>
        </p:nvSpPr>
        <p:spPr>
          <a:xfrm>
            <a:off x="4430717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7429C-2454-AC82-491B-8E9AA54E8F3B}"/>
                  </a:ext>
                </a:extLst>
              </p:cNvPr>
              <p:cNvSpPr txBox="1"/>
              <p:nvPr/>
            </p:nvSpPr>
            <p:spPr>
              <a:xfrm>
                <a:off x="4600809" y="3668563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7429C-2454-AC82-491B-8E9AA54E8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09" y="3668563"/>
                <a:ext cx="803938" cy="345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4DF08-E86C-BC57-F61E-1CC245933318}"/>
                  </a:ext>
                </a:extLst>
              </p:cNvPr>
              <p:cNvSpPr txBox="1"/>
              <p:nvPr/>
            </p:nvSpPr>
            <p:spPr>
              <a:xfrm>
                <a:off x="4469427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4DF08-E86C-BC57-F61E-1CC24593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7" y="5369550"/>
                <a:ext cx="1041182" cy="351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1AEBBC95-79B2-D635-50DB-C888E3710A10}"/>
              </a:ext>
            </a:extLst>
          </p:cNvPr>
          <p:cNvSpPr/>
          <p:nvPr/>
        </p:nvSpPr>
        <p:spPr>
          <a:xfrm>
            <a:off x="6046437" y="399706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D0AB0A6-1DA0-ADB7-44D1-82E3C9AEFFE5}"/>
              </a:ext>
            </a:extLst>
          </p:cNvPr>
          <p:cNvSpPr/>
          <p:nvPr/>
        </p:nvSpPr>
        <p:spPr>
          <a:xfrm>
            <a:off x="6057290" y="464095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87928-78BC-76BD-116F-17A6D904D5A9}"/>
                  </a:ext>
                </a:extLst>
              </p:cNvPr>
              <p:cNvSpPr txBox="1"/>
              <p:nvPr/>
            </p:nvSpPr>
            <p:spPr>
              <a:xfrm>
                <a:off x="6227382" y="3663396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87928-78BC-76BD-116F-17A6D904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82" y="3663396"/>
                <a:ext cx="803938" cy="345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E16EC-0820-637E-2C5B-9D9CF5CDCEDF}"/>
                  </a:ext>
                </a:extLst>
              </p:cNvPr>
              <p:cNvSpPr txBox="1"/>
              <p:nvPr/>
            </p:nvSpPr>
            <p:spPr>
              <a:xfrm>
                <a:off x="6096000" y="5364383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E16EC-0820-637E-2C5B-9D9CF5CD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383"/>
                <a:ext cx="1041182" cy="3518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1A2B60BA-A62F-7729-7ED9-B592B9530C8A}"/>
              </a:ext>
            </a:extLst>
          </p:cNvPr>
          <p:cNvSpPr/>
          <p:nvPr/>
        </p:nvSpPr>
        <p:spPr>
          <a:xfrm>
            <a:off x="7761510" y="399706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1357E91-8C39-4D6F-0B7B-3C821CFB904B}"/>
              </a:ext>
            </a:extLst>
          </p:cNvPr>
          <p:cNvSpPr/>
          <p:nvPr/>
        </p:nvSpPr>
        <p:spPr>
          <a:xfrm>
            <a:off x="7772363" y="464095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58CD9-6D77-8F7D-A916-A1B770350FF1}"/>
                  </a:ext>
                </a:extLst>
              </p:cNvPr>
              <p:cNvSpPr txBox="1"/>
              <p:nvPr/>
            </p:nvSpPr>
            <p:spPr>
              <a:xfrm>
                <a:off x="7942455" y="3663396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58CD9-6D77-8F7D-A916-A1B770350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55" y="3663396"/>
                <a:ext cx="803938" cy="345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5F57F6-2E37-3B04-7AFE-30D1703E203D}"/>
                  </a:ext>
                </a:extLst>
              </p:cNvPr>
              <p:cNvSpPr txBox="1"/>
              <p:nvPr/>
            </p:nvSpPr>
            <p:spPr>
              <a:xfrm>
                <a:off x="7811073" y="5364383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5F57F6-2E37-3B04-7AFE-30D1703E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73" y="5364383"/>
                <a:ext cx="1041182" cy="3518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9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152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10</cp:revision>
  <dcterms:created xsi:type="dcterms:W3CDTF">2024-03-23T11:49:56Z</dcterms:created>
  <dcterms:modified xsi:type="dcterms:W3CDTF">2024-03-24T14:05:29Z</dcterms:modified>
</cp:coreProperties>
</file>