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48" y="-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210B-3C73-5BDB-0964-DA13AA7A3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352FB-AE0A-7FC1-58DF-5B5D22C09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42082-844A-7C3C-751D-596C4C01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33D87-4F1D-CF8C-0048-5A374D84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0816D-1E70-2D5E-0141-16028F1E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67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9868-83BD-D7FA-4916-F1FB64B4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97896-79B3-E0A8-89D9-38C0CBE18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03745-AC3D-B68C-2E13-92A4C442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7A137-4261-5FE1-4CC5-A3D797CB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C3EE4-6632-D19F-43AE-AF6BE9A6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50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A9640-7133-0AD5-9857-674431B61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8C149-0065-4089-2E1C-C39812442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17936-02AD-6CED-7E64-7BF5CAED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2F0FF-297D-8402-F4BA-9255A4F7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6C0A4-C7D3-AACA-6067-F0F89C70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3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069E-C884-F04B-2C2D-FDF91702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AE10-11D5-2438-8011-0084038C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F08F6-E6AB-B4BC-791F-377A0B30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C2BA9-51A8-2267-D7F5-AAF35BE6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D659-FD62-18D6-C904-E60B82C5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87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C63E-F2A2-E9AB-B9FA-4E6043BE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8FA6B-D3F1-5C98-3B7F-A20B3AD49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25A4C-CC8D-52A2-4AF3-FC100BF3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6E17-0731-197F-9F4A-E7B2479C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BE257-3939-0E3B-2115-540D3508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FFBE-EAE4-59CB-1F7C-26A6D057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49B8-C566-C8CB-0F7D-0E5A6392F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2B81D-0689-C2BB-6955-0607F5FBA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42306-69E0-BAA6-F592-3A0CCD3E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A76F3-31F2-129C-A8F9-301DCC9F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97A03-6234-8664-39F5-674BA19F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01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A0DB-2766-B703-EBE7-808F84AC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BE375-DC11-1402-EF53-1EE69A7E1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B2291-3A58-97E1-B8AB-D69AD5287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1CE31-8A69-4CE1-4837-334E713FD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D6CC0-9D46-52DD-721C-65650FFE6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FC5B0-CC56-E5B4-2ED1-4A48F320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F6DB5-D4C0-BA9E-BABA-12EC823D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AD1DA-D872-95DF-000A-B5A60A6D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7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A4E1-763F-C8A7-CF92-8A16F34B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4F369-4B95-036E-BE34-36F9CA3A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E0372-3070-FFC0-65E4-8E46BC90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0081C-E5AA-FA2F-C804-05C64515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67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3E7E0-9454-E02D-CDF2-C8A9CE97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797C4-8A54-2E82-1822-857A7143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9039B-E633-6BFF-CF6B-DC63F7CE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4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423C-EC7B-BDC4-AA59-91270A32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2869-0980-4C6C-D3A1-DE7FE703D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EB43D-A6F0-046B-C101-E09A65DF2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BFB08-6396-2FF4-6091-4A14FEE6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66D63-5613-EEF6-3F3E-268A81E0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5C1C-054D-9CAF-7430-C163A371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9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C53F-3CD0-7891-48AA-EE8FB52B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1344D-FE4B-040B-A0BC-37A0774C2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2F3FE-827A-7E3D-D911-08CAE974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20CD3-24B0-2718-90BB-7EEBDEB2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3BF58-E1DA-DE14-6010-3D4F482C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BC0C7-F928-BE47-7EBC-2F5B1B1A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3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70F8D-64A6-D802-E9E5-1D5746C6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B8AFF-D908-4CED-C876-8FA663B35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E5EB8-4F4C-6AC3-7D04-B5ACCC9B5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5C696-8420-4ACC-6C89-FBAA864A1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8A376-D739-C59E-940F-FC8273BD8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74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15" Type="http://schemas.openxmlformats.org/officeDocument/2006/relationships/image" Target="../media/image14.png"/><Relationship Id="rId10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7C0A16-658F-0418-5902-1DFD518B6D56}"/>
              </a:ext>
            </a:extLst>
          </p:cNvPr>
          <p:cNvCxnSpPr/>
          <p:nvPr/>
        </p:nvCxnSpPr>
        <p:spPr>
          <a:xfrm>
            <a:off x="1283855" y="1203779"/>
            <a:ext cx="7370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EDC19C4-6640-E972-D384-5DC21315E574}"/>
              </a:ext>
            </a:extLst>
          </p:cNvPr>
          <p:cNvSpPr txBox="1"/>
          <p:nvPr/>
        </p:nvSpPr>
        <p:spPr>
          <a:xfrm>
            <a:off x="2393888" y="565889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사건 발생 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B1707C-CC53-5BE2-50CF-3047E3FCAA6F}"/>
                  </a:ext>
                </a:extLst>
              </p:cNvPr>
              <p:cNvSpPr txBox="1"/>
              <p:nvPr/>
            </p:nvSpPr>
            <p:spPr>
              <a:xfrm>
                <a:off x="2674680" y="1248114"/>
                <a:ext cx="295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B1707C-CC53-5BE2-50CF-3047E3FCA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80" y="1248114"/>
                <a:ext cx="295466" cy="276999"/>
              </a:xfrm>
              <a:prstGeom prst="rect">
                <a:avLst/>
              </a:prstGeom>
              <a:blipFill>
                <a:blip r:embed="rId2"/>
                <a:stretch>
                  <a:fillRect l="-14583" r="-208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6D95FD7D-EF2E-441D-11F5-A33D48A55AD1}"/>
              </a:ext>
            </a:extLst>
          </p:cNvPr>
          <p:cNvSpPr/>
          <p:nvPr/>
        </p:nvSpPr>
        <p:spPr>
          <a:xfrm>
            <a:off x="2768882" y="1140174"/>
            <a:ext cx="107940" cy="1079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DF21BB-498A-E579-B48F-E4635609CF7B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2822852" y="812110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E9EF32-36E9-C1CA-5E36-9605D31732AE}"/>
              </a:ext>
            </a:extLst>
          </p:cNvPr>
          <p:cNvSpPr txBox="1"/>
          <p:nvPr/>
        </p:nvSpPr>
        <p:spPr>
          <a:xfrm>
            <a:off x="4664648" y="553059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사건 발생 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0A19A9-70B3-AD61-F12A-1FB36745294B}"/>
                  </a:ext>
                </a:extLst>
              </p:cNvPr>
              <p:cNvSpPr txBox="1"/>
              <p:nvPr/>
            </p:nvSpPr>
            <p:spPr>
              <a:xfrm>
                <a:off x="4945440" y="1235284"/>
                <a:ext cx="300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0A19A9-70B3-AD61-F12A-1FB367452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440" y="1235284"/>
                <a:ext cx="300787" cy="276999"/>
              </a:xfrm>
              <a:prstGeom prst="rect">
                <a:avLst/>
              </a:prstGeom>
              <a:blipFill>
                <a:blip r:embed="rId3"/>
                <a:stretch>
                  <a:fillRect l="-12000" r="-2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916C346A-223E-1B44-3F28-2E95D52683E5}"/>
              </a:ext>
            </a:extLst>
          </p:cNvPr>
          <p:cNvSpPr/>
          <p:nvPr/>
        </p:nvSpPr>
        <p:spPr>
          <a:xfrm>
            <a:off x="5039642" y="1127344"/>
            <a:ext cx="107940" cy="1079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00C24A-6B5F-0461-CFF3-78FA6D5A0A61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5093612" y="799280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E7447F0-2BD9-F702-9327-91C020F0112E}"/>
              </a:ext>
            </a:extLst>
          </p:cNvPr>
          <p:cNvSpPr txBox="1"/>
          <p:nvPr/>
        </p:nvSpPr>
        <p:spPr>
          <a:xfrm>
            <a:off x="5876228" y="565889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사건 발생 </a:t>
            </a:r>
            <a:r>
              <a:rPr lang="en-US" altLang="ko-KR" sz="1000" dirty="0"/>
              <a:t>3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20497D-81E5-03E4-5612-6B9ED233CCA3}"/>
                  </a:ext>
                </a:extLst>
              </p:cNvPr>
              <p:cNvSpPr txBox="1"/>
              <p:nvPr/>
            </p:nvSpPr>
            <p:spPr>
              <a:xfrm>
                <a:off x="6157020" y="1217634"/>
                <a:ext cx="300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20497D-81E5-03E4-5612-6B9ED233C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020" y="1217634"/>
                <a:ext cx="300787" cy="276999"/>
              </a:xfrm>
              <a:prstGeom prst="rect">
                <a:avLst/>
              </a:prstGeom>
              <a:blipFill>
                <a:blip r:embed="rId4"/>
                <a:stretch>
                  <a:fillRect l="-12245" r="-40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4787E492-FC39-560F-3061-6AC5DF79ABC3}"/>
              </a:ext>
            </a:extLst>
          </p:cNvPr>
          <p:cNvSpPr/>
          <p:nvPr/>
        </p:nvSpPr>
        <p:spPr>
          <a:xfrm>
            <a:off x="6251222" y="1140174"/>
            <a:ext cx="107940" cy="1079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67C760-0EB2-5E41-A699-D0FED9FCC34A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6305192" y="812110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EAE211-79FC-2D97-CE4E-CC2DC148EFFE}"/>
              </a:ext>
            </a:extLst>
          </p:cNvPr>
          <p:cNvCxnSpPr/>
          <p:nvPr/>
        </p:nvCxnSpPr>
        <p:spPr>
          <a:xfrm>
            <a:off x="1283855" y="3264351"/>
            <a:ext cx="7370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6AD0AE-F026-28AE-5944-3CD1078AA3A8}"/>
              </a:ext>
            </a:extLst>
          </p:cNvPr>
          <p:cNvGrpSpPr/>
          <p:nvPr/>
        </p:nvGrpSpPr>
        <p:grpSpPr>
          <a:xfrm>
            <a:off x="2393888" y="2636857"/>
            <a:ext cx="857927" cy="682225"/>
            <a:chOff x="2393888" y="1949451"/>
            <a:chExt cx="857927" cy="68222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F644E3-C2EB-E0C3-C86A-22C1E717855C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B61535F-8D6D-9FB3-3013-187E2D914FF9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EFD5E5-DE07-1274-521E-162B4EB5623D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2822852" y="2883078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66C602A-B13E-C27D-19B3-121EC43363CD}"/>
              </a:ext>
            </a:extLst>
          </p:cNvPr>
          <p:cNvGrpSpPr/>
          <p:nvPr/>
        </p:nvGrpSpPr>
        <p:grpSpPr>
          <a:xfrm>
            <a:off x="4664648" y="2624027"/>
            <a:ext cx="857927" cy="682225"/>
            <a:chOff x="2393888" y="1949451"/>
            <a:chExt cx="857927" cy="68222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052E04-209B-6194-C879-CDF7F57D71F9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7120281-647D-B42B-B9D8-41028F6DF4D2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3497F5-BEB9-5202-3048-103722171D4D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>
            <a:off x="5093612" y="2870248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62C2D1-017C-A65F-CD11-D45A4E270210}"/>
              </a:ext>
            </a:extLst>
          </p:cNvPr>
          <p:cNvGrpSpPr/>
          <p:nvPr/>
        </p:nvGrpSpPr>
        <p:grpSpPr>
          <a:xfrm>
            <a:off x="5876228" y="2636857"/>
            <a:ext cx="857927" cy="682225"/>
            <a:chOff x="2393888" y="1949451"/>
            <a:chExt cx="857927" cy="68222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F2CB6F6-D0ED-E861-794E-AE16A9F67E0F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3</a:t>
              </a:r>
              <a:endParaRPr lang="ko-KR" altLang="en-US" sz="10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44DBA4D-C435-1C9C-FB62-A7096806ABEC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A670E7-1894-0832-7D54-29F3B9EF548F}"/>
              </a:ext>
            </a:extLst>
          </p:cNvPr>
          <p:cNvCxnSpPr>
            <a:stCxn id="45" idx="2"/>
            <a:endCxn id="47" idx="0"/>
          </p:cNvCxnSpPr>
          <p:nvPr/>
        </p:nvCxnSpPr>
        <p:spPr>
          <a:xfrm>
            <a:off x="6305192" y="2883078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1C53FB7-767B-6519-B552-E287E3250BA4}"/>
              </a:ext>
            </a:extLst>
          </p:cNvPr>
          <p:cNvCxnSpPr/>
          <p:nvPr/>
        </p:nvCxnSpPr>
        <p:spPr>
          <a:xfrm>
            <a:off x="1277759" y="3325038"/>
            <a:ext cx="0" cy="32806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C334BE-4353-61DB-83D8-C7CC395912B9}"/>
              </a:ext>
            </a:extLst>
          </p:cNvPr>
          <p:cNvCxnSpPr/>
          <p:nvPr/>
        </p:nvCxnSpPr>
        <p:spPr>
          <a:xfrm>
            <a:off x="2819557" y="3309798"/>
            <a:ext cx="0" cy="32806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3152CF6-BFD5-AA9F-BB07-E26E62599D63}"/>
              </a:ext>
            </a:extLst>
          </p:cNvPr>
          <p:cNvCxnSpPr/>
          <p:nvPr/>
        </p:nvCxnSpPr>
        <p:spPr>
          <a:xfrm>
            <a:off x="5087516" y="3300156"/>
            <a:ext cx="0" cy="32806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A7FAD9C-8E66-BCE0-59AE-12CF1471CB7C}"/>
              </a:ext>
            </a:extLst>
          </p:cNvPr>
          <p:cNvCxnSpPr/>
          <p:nvPr/>
        </p:nvCxnSpPr>
        <p:spPr>
          <a:xfrm>
            <a:off x="6299096" y="3312348"/>
            <a:ext cx="0" cy="32806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3E3E9E1-726E-3C22-5498-4BD69D13CEBF}"/>
              </a:ext>
            </a:extLst>
          </p:cNvPr>
          <p:cNvCxnSpPr/>
          <p:nvPr/>
        </p:nvCxnSpPr>
        <p:spPr>
          <a:xfrm>
            <a:off x="1277759" y="3482414"/>
            <a:ext cx="1541798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A522EBF-60FE-8AE6-4B18-EC4A01F01C82}"/>
              </a:ext>
            </a:extLst>
          </p:cNvPr>
          <p:cNvCxnSpPr>
            <a:cxnSpLocks/>
          </p:cNvCxnSpPr>
          <p:nvPr/>
        </p:nvCxnSpPr>
        <p:spPr>
          <a:xfrm>
            <a:off x="2819557" y="3488510"/>
            <a:ext cx="2267959" cy="56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FE99469-0CF9-386A-4E08-A5118CBB3825}"/>
              </a:ext>
            </a:extLst>
          </p:cNvPr>
          <p:cNvCxnSpPr>
            <a:cxnSpLocks/>
          </p:cNvCxnSpPr>
          <p:nvPr/>
        </p:nvCxnSpPr>
        <p:spPr>
          <a:xfrm>
            <a:off x="5087516" y="3487764"/>
            <a:ext cx="1211580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E877EE-AB17-AA09-4F74-B427A5A381B1}"/>
                  </a:ext>
                </a:extLst>
              </p:cNvPr>
              <p:cNvSpPr txBox="1"/>
              <p:nvPr/>
            </p:nvSpPr>
            <p:spPr>
              <a:xfrm>
                <a:off x="1854200" y="3487170"/>
                <a:ext cx="322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E877EE-AB17-AA09-4F74-B427A5A38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3487170"/>
                <a:ext cx="322716" cy="276999"/>
              </a:xfrm>
              <a:prstGeom prst="rect">
                <a:avLst/>
              </a:prstGeom>
              <a:blipFill>
                <a:blip r:embed="rId6"/>
                <a:stretch>
                  <a:fillRect l="-11321" r="-3774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FDE4B49-3358-AA38-AD3B-88F5408A229A}"/>
                  </a:ext>
                </a:extLst>
              </p:cNvPr>
              <p:cNvSpPr txBox="1"/>
              <p:nvPr/>
            </p:nvSpPr>
            <p:spPr>
              <a:xfrm>
                <a:off x="3826965" y="3468049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FDE4B49-3358-AA38-AD3B-88F5408A2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965" y="3468049"/>
                <a:ext cx="328039" cy="276999"/>
              </a:xfrm>
              <a:prstGeom prst="rect">
                <a:avLst/>
              </a:prstGeom>
              <a:blipFill>
                <a:blip r:embed="rId7"/>
                <a:stretch>
                  <a:fillRect l="-12963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6E0E194-5FD0-99CD-ED6A-2C3E46D3F7BC}"/>
                  </a:ext>
                </a:extLst>
              </p:cNvPr>
              <p:cNvSpPr txBox="1"/>
              <p:nvPr/>
            </p:nvSpPr>
            <p:spPr>
              <a:xfrm>
                <a:off x="5582159" y="3470222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6E0E194-5FD0-99CD-ED6A-2C3E46D3F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159" y="3470222"/>
                <a:ext cx="328039" cy="276999"/>
              </a:xfrm>
              <a:prstGeom prst="rect">
                <a:avLst/>
              </a:prstGeom>
              <a:blipFill>
                <a:blip r:embed="rId8"/>
                <a:stretch>
                  <a:fillRect l="-12963" r="-185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6D45CDC-AB67-A7EC-A3AE-FAD9D2773F3F}"/>
              </a:ext>
            </a:extLst>
          </p:cNvPr>
          <p:cNvSpPr txBox="1"/>
          <p:nvPr/>
        </p:nvSpPr>
        <p:spPr>
          <a:xfrm>
            <a:off x="5638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527229-4276-06B1-6F9B-2739AD9B6F2B}"/>
                  </a:ext>
                </a:extLst>
              </p:cNvPr>
              <p:cNvSpPr txBox="1"/>
              <p:nvPr/>
            </p:nvSpPr>
            <p:spPr>
              <a:xfrm>
                <a:off x="8523789" y="1235284"/>
                <a:ext cx="178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527229-4276-06B1-6F9B-2739AD9B6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789" y="1235284"/>
                <a:ext cx="178767" cy="276999"/>
              </a:xfrm>
              <a:prstGeom prst="rect">
                <a:avLst/>
              </a:prstGeom>
              <a:blipFill>
                <a:blip r:embed="rId9"/>
                <a:stretch>
                  <a:fillRect l="-16667" r="-16667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B39775-7310-0116-E132-027DEB2E0E92}"/>
                  </a:ext>
                </a:extLst>
              </p:cNvPr>
              <p:cNvSpPr txBox="1"/>
              <p:nvPr/>
            </p:nvSpPr>
            <p:spPr>
              <a:xfrm>
                <a:off x="8523789" y="3271208"/>
                <a:ext cx="178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B39775-7310-0116-E132-027DEB2E0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789" y="3271208"/>
                <a:ext cx="178767" cy="276999"/>
              </a:xfrm>
              <a:prstGeom prst="rect">
                <a:avLst/>
              </a:prstGeom>
              <a:blipFill>
                <a:blip r:embed="rId10"/>
                <a:stretch>
                  <a:fillRect l="-16667" r="-16667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7A744C-1563-C8DA-C3E9-3FE29FD03512}"/>
              </a:ext>
            </a:extLst>
          </p:cNvPr>
          <p:cNvCxnSpPr/>
          <p:nvPr/>
        </p:nvCxnSpPr>
        <p:spPr>
          <a:xfrm>
            <a:off x="127994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C06185-8916-4EBC-EEAB-629852549066}"/>
              </a:ext>
            </a:extLst>
          </p:cNvPr>
          <p:cNvCxnSpPr/>
          <p:nvPr/>
        </p:nvCxnSpPr>
        <p:spPr>
          <a:xfrm>
            <a:off x="1279691" y="3178883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15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7C0A16-658F-0418-5902-1DFD518B6D56}"/>
              </a:ext>
            </a:extLst>
          </p:cNvPr>
          <p:cNvCxnSpPr/>
          <p:nvPr/>
        </p:nvCxnSpPr>
        <p:spPr>
          <a:xfrm>
            <a:off x="1283855" y="1203779"/>
            <a:ext cx="7370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F0397B-9E43-4E87-DE3D-6EE340119D58}"/>
              </a:ext>
            </a:extLst>
          </p:cNvPr>
          <p:cNvGrpSpPr/>
          <p:nvPr/>
        </p:nvGrpSpPr>
        <p:grpSpPr>
          <a:xfrm>
            <a:off x="2393888" y="565889"/>
            <a:ext cx="857927" cy="682225"/>
            <a:chOff x="2393888" y="1949451"/>
            <a:chExt cx="857927" cy="6822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DC19C4-6640-E972-D384-5DC21315E574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5FD7D-EF2E-441D-11F5-A33D48A55AD1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DF21BB-498A-E579-B48F-E4635609CF7B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2822852" y="812110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CE4197-90E4-53CF-91B2-0133AE46F6EA}"/>
              </a:ext>
            </a:extLst>
          </p:cNvPr>
          <p:cNvGrpSpPr/>
          <p:nvPr/>
        </p:nvGrpSpPr>
        <p:grpSpPr>
          <a:xfrm>
            <a:off x="4664648" y="553059"/>
            <a:ext cx="857927" cy="682225"/>
            <a:chOff x="2393888" y="1949451"/>
            <a:chExt cx="857927" cy="68222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E9EF32-36E9-C1CA-5E36-9605D31732AE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6C346A-223E-1B44-3F28-2E95D52683E5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00C24A-6B5F-0461-CFF3-78FA6D5A0A61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5093612" y="799280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F54475-EE90-0174-1EFA-44C8B797CB03}"/>
              </a:ext>
            </a:extLst>
          </p:cNvPr>
          <p:cNvGrpSpPr/>
          <p:nvPr/>
        </p:nvGrpSpPr>
        <p:grpSpPr>
          <a:xfrm>
            <a:off x="5876228" y="565889"/>
            <a:ext cx="857927" cy="682225"/>
            <a:chOff x="2393888" y="1949451"/>
            <a:chExt cx="857927" cy="68222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7447F0-2BD9-F702-9327-91C020F0112E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3</a:t>
              </a:r>
              <a:endParaRPr lang="ko-KR" altLang="en-US" sz="10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787E492-FC39-560F-3061-6AC5DF79ABC3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67C760-0EB2-5E41-A699-D0FED9FCC34A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6305192" y="812110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527229-4276-06B1-6F9B-2739AD9B6F2B}"/>
                  </a:ext>
                </a:extLst>
              </p:cNvPr>
              <p:cNvSpPr txBox="1"/>
              <p:nvPr/>
            </p:nvSpPr>
            <p:spPr>
              <a:xfrm>
                <a:off x="8523789" y="1235284"/>
                <a:ext cx="178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527229-4276-06B1-6F9B-2739AD9B6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789" y="1235284"/>
                <a:ext cx="178767" cy="276999"/>
              </a:xfrm>
              <a:prstGeom prst="rect">
                <a:avLst/>
              </a:prstGeom>
              <a:blipFill>
                <a:blip r:embed="rId9"/>
                <a:stretch>
                  <a:fillRect l="-16667" r="-16667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7A744C-1563-C8DA-C3E9-3FE29FD03512}"/>
              </a:ext>
            </a:extLst>
          </p:cNvPr>
          <p:cNvCxnSpPr/>
          <p:nvPr/>
        </p:nvCxnSpPr>
        <p:spPr>
          <a:xfrm>
            <a:off x="127994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9249D-708A-A503-6C26-2068C32AC7E5}"/>
              </a:ext>
            </a:extLst>
          </p:cNvPr>
          <p:cNvCxnSpPr/>
          <p:nvPr/>
        </p:nvCxnSpPr>
        <p:spPr>
          <a:xfrm>
            <a:off x="127994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C2D2AA-DED1-2C17-5417-99561475AD65}"/>
              </a:ext>
            </a:extLst>
          </p:cNvPr>
          <p:cNvCxnSpPr/>
          <p:nvPr/>
        </p:nvCxnSpPr>
        <p:spPr>
          <a:xfrm>
            <a:off x="210798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658DF26-0771-086A-6FFA-BEC695B79A85}"/>
              </a:ext>
            </a:extLst>
          </p:cNvPr>
          <p:cNvCxnSpPr/>
          <p:nvPr/>
        </p:nvCxnSpPr>
        <p:spPr>
          <a:xfrm>
            <a:off x="293602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C0C2BB-2CC3-4960-C558-EF61209A9022}"/>
              </a:ext>
            </a:extLst>
          </p:cNvPr>
          <p:cNvCxnSpPr/>
          <p:nvPr/>
        </p:nvCxnSpPr>
        <p:spPr>
          <a:xfrm>
            <a:off x="375877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53D267-8CD0-5287-B581-C9CD521CEF24}"/>
              </a:ext>
            </a:extLst>
          </p:cNvPr>
          <p:cNvCxnSpPr/>
          <p:nvPr/>
        </p:nvCxnSpPr>
        <p:spPr>
          <a:xfrm>
            <a:off x="458681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85046F3-5164-4162-EBC1-3B08149F919B}"/>
              </a:ext>
            </a:extLst>
          </p:cNvPr>
          <p:cNvCxnSpPr/>
          <p:nvPr/>
        </p:nvCxnSpPr>
        <p:spPr>
          <a:xfrm>
            <a:off x="541485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B283A9-13D3-BADE-0920-D5712F163A23}"/>
              </a:ext>
            </a:extLst>
          </p:cNvPr>
          <p:cNvCxnSpPr/>
          <p:nvPr/>
        </p:nvCxnSpPr>
        <p:spPr>
          <a:xfrm>
            <a:off x="624289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53B48CD-EB91-BAE0-CE7D-DF98449BAA7A}"/>
              </a:ext>
            </a:extLst>
          </p:cNvPr>
          <p:cNvCxnSpPr/>
          <p:nvPr/>
        </p:nvCxnSpPr>
        <p:spPr>
          <a:xfrm>
            <a:off x="707113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FA4B36-7FB7-E611-9EFE-E57CB0FC1B69}"/>
              </a:ext>
            </a:extLst>
          </p:cNvPr>
          <p:cNvCxnSpPr/>
          <p:nvPr/>
        </p:nvCxnSpPr>
        <p:spPr>
          <a:xfrm>
            <a:off x="789897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0524DD1-74DC-4FB0-696D-60A217DECF02}"/>
              </a:ext>
            </a:extLst>
          </p:cNvPr>
          <p:cNvSpPr txBox="1"/>
          <p:nvPr/>
        </p:nvSpPr>
        <p:spPr>
          <a:xfrm>
            <a:off x="2012771" y="1225501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8A8162-A411-1C75-FEA0-8AD7032E6C05}"/>
              </a:ext>
            </a:extLst>
          </p:cNvPr>
          <p:cNvSpPr txBox="1"/>
          <p:nvPr/>
        </p:nvSpPr>
        <p:spPr>
          <a:xfrm>
            <a:off x="2846516" y="1225500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FBE868-1A92-6538-E0F8-19FC5533F3C6}"/>
              </a:ext>
            </a:extLst>
          </p:cNvPr>
          <p:cNvSpPr txBox="1"/>
          <p:nvPr/>
        </p:nvSpPr>
        <p:spPr>
          <a:xfrm>
            <a:off x="3668852" y="1207904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A50394-FB8C-2F0D-193A-7D1573C4D484}"/>
              </a:ext>
            </a:extLst>
          </p:cNvPr>
          <p:cNvSpPr txBox="1"/>
          <p:nvPr/>
        </p:nvSpPr>
        <p:spPr>
          <a:xfrm>
            <a:off x="4494516" y="1225499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023C96-F808-B0BF-63A1-CB02BB8EDC07}"/>
              </a:ext>
            </a:extLst>
          </p:cNvPr>
          <p:cNvSpPr txBox="1"/>
          <p:nvPr/>
        </p:nvSpPr>
        <p:spPr>
          <a:xfrm>
            <a:off x="5325341" y="1207904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E3179B4-2085-5253-A148-521AACFC528A}"/>
              </a:ext>
            </a:extLst>
          </p:cNvPr>
          <p:cNvSpPr txBox="1"/>
          <p:nvPr/>
        </p:nvSpPr>
        <p:spPr>
          <a:xfrm>
            <a:off x="6156166" y="1207904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75041B6-C008-3F03-C51C-12D3B45632FC}"/>
              </a:ext>
            </a:extLst>
          </p:cNvPr>
          <p:cNvSpPr txBox="1"/>
          <p:nvPr/>
        </p:nvSpPr>
        <p:spPr>
          <a:xfrm>
            <a:off x="6984000" y="1203779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ADC5BE-2B71-D93A-1F7C-4DC8A77A659A}"/>
              </a:ext>
            </a:extLst>
          </p:cNvPr>
          <p:cNvSpPr txBox="1"/>
          <p:nvPr/>
        </p:nvSpPr>
        <p:spPr>
          <a:xfrm>
            <a:off x="1190027" y="1212671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B90C56A-1D75-9C06-F716-66CEB2016C01}"/>
              </a:ext>
            </a:extLst>
          </p:cNvPr>
          <p:cNvSpPr txBox="1"/>
          <p:nvPr/>
        </p:nvSpPr>
        <p:spPr>
          <a:xfrm>
            <a:off x="7811834" y="1203779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E47358A-20A7-5DC3-CC4E-B9AE510338C8}"/>
                  </a:ext>
                </a:extLst>
              </p:cNvPr>
              <p:cNvSpPr txBox="1"/>
              <p:nvPr/>
            </p:nvSpPr>
            <p:spPr>
              <a:xfrm>
                <a:off x="1812667" y="1843963"/>
                <a:ext cx="5915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E47358A-20A7-5DC3-CC4E-B9AE51033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667" y="1843963"/>
                <a:ext cx="591508" cy="215444"/>
              </a:xfrm>
              <a:prstGeom prst="rect">
                <a:avLst/>
              </a:prstGeom>
              <a:blipFill>
                <a:blip r:embed="rId10"/>
                <a:stretch>
                  <a:fillRect l="-5155" r="-4124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BED9DAA-8040-935C-CDC5-8B73F0DCC299}"/>
                  </a:ext>
                </a:extLst>
              </p:cNvPr>
              <p:cNvSpPr txBox="1"/>
              <p:nvPr/>
            </p:nvSpPr>
            <p:spPr>
              <a:xfrm>
                <a:off x="2680025" y="1859352"/>
                <a:ext cx="51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BED9DAA-8040-935C-CDC5-8B73F0DCC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025" y="1859352"/>
                <a:ext cx="512000" cy="184666"/>
              </a:xfrm>
              <a:prstGeom prst="rect">
                <a:avLst/>
              </a:prstGeom>
              <a:blipFill>
                <a:blip r:embed="rId11"/>
                <a:stretch>
                  <a:fillRect l="-4762" r="-4762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D0812AF-4880-5A69-31E2-692F4946120D}"/>
                  </a:ext>
                </a:extLst>
              </p:cNvPr>
              <p:cNvSpPr txBox="1"/>
              <p:nvPr/>
            </p:nvSpPr>
            <p:spPr>
              <a:xfrm>
                <a:off x="3502566" y="1843963"/>
                <a:ext cx="5119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D0812AF-4880-5A69-31E2-692F49461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566" y="1843963"/>
                <a:ext cx="511999" cy="184666"/>
              </a:xfrm>
              <a:prstGeom prst="rect">
                <a:avLst/>
              </a:prstGeom>
              <a:blipFill>
                <a:blip r:embed="rId12"/>
                <a:stretch>
                  <a:fillRect l="-4762" r="-4762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3175CA1-094D-2548-D753-D6171063A902}"/>
                  </a:ext>
                </a:extLst>
              </p:cNvPr>
              <p:cNvSpPr txBox="1"/>
              <p:nvPr/>
            </p:nvSpPr>
            <p:spPr>
              <a:xfrm>
                <a:off x="4325106" y="1843963"/>
                <a:ext cx="51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3175CA1-094D-2548-D753-D6171063A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06" y="1843963"/>
                <a:ext cx="512000" cy="184666"/>
              </a:xfrm>
              <a:prstGeom prst="rect">
                <a:avLst/>
              </a:prstGeom>
              <a:blipFill>
                <a:blip r:embed="rId13"/>
                <a:stretch>
                  <a:fillRect l="-4762" r="-4762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939020-55D6-EF7D-3BD2-8D9378E8C7F5}"/>
                  </a:ext>
                </a:extLst>
              </p:cNvPr>
              <p:cNvSpPr txBox="1"/>
              <p:nvPr/>
            </p:nvSpPr>
            <p:spPr>
              <a:xfrm>
                <a:off x="5158850" y="1843963"/>
                <a:ext cx="51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939020-55D6-EF7D-3BD2-8D9378E8C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850" y="1843963"/>
                <a:ext cx="512000" cy="184666"/>
              </a:xfrm>
              <a:prstGeom prst="rect">
                <a:avLst/>
              </a:prstGeom>
              <a:blipFill>
                <a:blip r:embed="rId14"/>
                <a:stretch>
                  <a:fillRect l="-4762" r="-4762"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1A9E6DB-D342-E82C-143D-BC734F92B6CE}"/>
                  </a:ext>
                </a:extLst>
              </p:cNvPr>
              <p:cNvSpPr txBox="1"/>
              <p:nvPr/>
            </p:nvSpPr>
            <p:spPr>
              <a:xfrm>
                <a:off x="5986890" y="1843963"/>
                <a:ext cx="5119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1A9E6DB-D342-E82C-143D-BC734F92B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890" y="1843963"/>
                <a:ext cx="511999" cy="184666"/>
              </a:xfrm>
              <a:prstGeom prst="rect">
                <a:avLst/>
              </a:prstGeom>
              <a:blipFill>
                <a:blip r:embed="rId15"/>
                <a:stretch>
                  <a:fillRect l="-4762" r="-4762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A2B981E-DD28-98A3-B61D-DFCECBA06012}"/>
                  </a:ext>
                </a:extLst>
              </p:cNvPr>
              <p:cNvSpPr txBox="1"/>
              <p:nvPr/>
            </p:nvSpPr>
            <p:spPr>
              <a:xfrm>
                <a:off x="6815135" y="1843963"/>
                <a:ext cx="51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A2B981E-DD28-98A3-B61D-DFCECBA06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135" y="1843963"/>
                <a:ext cx="512000" cy="184666"/>
              </a:xfrm>
              <a:prstGeom prst="rect">
                <a:avLst/>
              </a:prstGeom>
              <a:blipFill>
                <a:blip r:embed="rId16"/>
                <a:stretch>
                  <a:fillRect l="-4762" r="-4762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8E8FC4F-3514-F62B-DC70-B1C21FAD82D0}"/>
                  </a:ext>
                </a:extLst>
              </p:cNvPr>
              <p:cNvSpPr txBox="1"/>
              <p:nvPr/>
            </p:nvSpPr>
            <p:spPr>
              <a:xfrm>
                <a:off x="7642970" y="1843963"/>
                <a:ext cx="5119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8E8FC4F-3514-F62B-DC70-B1C21FAD8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970" y="1843963"/>
                <a:ext cx="511999" cy="184666"/>
              </a:xfrm>
              <a:prstGeom prst="rect">
                <a:avLst/>
              </a:prstGeom>
              <a:blipFill>
                <a:blip r:embed="rId17"/>
                <a:stretch>
                  <a:fillRect l="-4762" r="-4762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0D047401-AD45-306B-199A-6F8E1FB4E8E8}"/>
              </a:ext>
            </a:extLst>
          </p:cNvPr>
          <p:cNvGrpSpPr/>
          <p:nvPr/>
        </p:nvGrpSpPr>
        <p:grpSpPr>
          <a:xfrm>
            <a:off x="2102485" y="1450000"/>
            <a:ext cx="5799063" cy="409352"/>
            <a:chOff x="2102485" y="1450000"/>
            <a:chExt cx="5799063" cy="40935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2801803-73BE-EC17-35E3-605297A23BA3}"/>
                </a:ext>
              </a:extLst>
            </p:cNvPr>
            <p:cNvCxnSpPr>
              <a:cxnSpLocks/>
              <a:stCxn id="57" idx="2"/>
              <a:endCxn id="69" idx="0"/>
            </p:cNvCxnSpPr>
            <p:nvPr/>
          </p:nvCxnSpPr>
          <p:spPr>
            <a:xfrm>
              <a:off x="2102485" y="1471722"/>
              <a:ext cx="5936" cy="372241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37F49DE-C892-1C64-9995-E90570814BA1}"/>
                </a:ext>
              </a:extLst>
            </p:cNvPr>
            <p:cNvCxnSpPr>
              <a:cxnSpLocks/>
              <a:stCxn id="59" idx="2"/>
              <a:endCxn id="71" idx="0"/>
            </p:cNvCxnSpPr>
            <p:nvPr/>
          </p:nvCxnSpPr>
          <p:spPr>
            <a:xfrm flipH="1">
              <a:off x="2936025" y="1471721"/>
              <a:ext cx="205" cy="387631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29EB0C4-5D8D-53C2-9115-B862BD806520}"/>
                </a:ext>
              </a:extLst>
            </p:cNvPr>
            <p:cNvCxnSpPr>
              <a:cxnSpLocks/>
              <a:stCxn id="60" idx="2"/>
              <a:endCxn id="72" idx="0"/>
            </p:cNvCxnSpPr>
            <p:nvPr/>
          </p:nvCxnSpPr>
          <p:spPr>
            <a:xfrm>
              <a:off x="3758566" y="1454125"/>
              <a:ext cx="0" cy="389838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DA43913-41D3-E1D7-A0AD-1848B9684B4F}"/>
                </a:ext>
              </a:extLst>
            </p:cNvPr>
            <p:cNvCxnSpPr>
              <a:cxnSpLocks/>
              <a:stCxn id="61" idx="2"/>
              <a:endCxn id="73" idx="0"/>
            </p:cNvCxnSpPr>
            <p:nvPr/>
          </p:nvCxnSpPr>
          <p:spPr>
            <a:xfrm flipH="1">
              <a:off x="4581106" y="1471720"/>
              <a:ext cx="3124" cy="372243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6BC86D-0FAC-A4BB-F180-2F7CD87977FC}"/>
                </a:ext>
              </a:extLst>
            </p:cNvPr>
            <p:cNvCxnSpPr>
              <a:cxnSpLocks/>
              <a:stCxn id="62" idx="2"/>
              <a:endCxn id="74" idx="0"/>
            </p:cNvCxnSpPr>
            <p:nvPr/>
          </p:nvCxnSpPr>
          <p:spPr>
            <a:xfrm flipH="1">
              <a:off x="5414850" y="1454125"/>
              <a:ext cx="205" cy="389838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33C6880-0058-7285-5390-4745537BF46E}"/>
                </a:ext>
              </a:extLst>
            </p:cNvPr>
            <p:cNvCxnSpPr>
              <a:cxnSpLocks/>
              <a:stCxn id="65" idx="2"/>
              <a:endCxn id="75" idx="0"/>
            </p:cNvCxnSpPr>
            <p:nvPr/>
          </p:nvCxnSpPr>
          <p:spPr>
            <a:xfrm flipH="1">
              <a:off x="6242890" y="1454125"/>
              <a:ext cx="2990" cy="389838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CED8D6-4CF2-D9A3-7AAD-5CB2E861C266}"/>
                </a:ext>
              </a:extLst>
            </p:cNvPr>
            <p:cNvCxnSpPr>
              <a:cxnSpLocks/>
              <a:stCxn id="66" idx="2"/>
              <a:endCxn id="76" idx="0"/>
            </p:cNvCxnSpPr>
            <p:nvPr/>
          </p:nvCxnSpPr>
          <p:spPr>
            <a:xfrm flipH="1">
              <a:off x="7071135" y="1450000"/>
              <a:ext cx="2579" cy="393963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D193B19-D30E-208E-8569-C28E6FF6A3BD}"/>
                </a:ext>
              </a:extLst>
            </p:cNvPr>
            <p:cNvCxnSpPr>
              <a:cxnSpLocks/>
              <a:stCxn id="68" idx="2"/>
              <a:endCxn id="77" idx="0"/>
            </p:cNvCxnSpPr>
            <p:nvPr/>
          </p:nvCxnSpPr>
          <p:spPr>
            <a:xfrm flipH="1">
              <a:off x="7898970" y="1450000"/>
              <a:ext cx="2578" cy="393963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83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9F768BA-839B-130E-2A75-38032861D416}"/>
              </a:ext>
            </a:extLst>
          </p:cNvPr>
          <p:cNvCxnSpPr/>
          <p:nvPr/>
        </p:nvCxnSpPr>
        <p:spPr>
          <a:xfrm>
            <a:off x="1283855" y="1203779"/>
            <a:ext cx="7370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9BED43-725E-532E-5170-7474B1C9C478}"/>
                  </a:ext>
                </a:extLst>
              </p:cNvPr>
              <p:cNvSpPr txBox="1"/>
              <p:nvPr/>
            </p:nvSpPr>
            <p:spPr>
              <a:xfrm>
                <a:off x="8523789" y="1235284"/>
                <a:ext cx="178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9BED43-725E-532E-5170-7474B1C9C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789" y="1235284"/>
                <a:ext cx="178767" cy="276999"/>
              </a:xfrm>
              <a:prstGeom prst="rect">
                <a:avLst/>
              </a:prstGeom>
              <a:blipFill>
                <a:blip r:embed="rId2"/>
                <a:stretch>
                  <a:fillRect l="-16667" r="-16667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3E79AB-E01F-0A8A-FB70-314FBC1264F1}"/>
              </a:ext>
            </a:extLst>
          </p:cNvPr>
          <p:cNvCxnSpPr/>
          <p:nvPr/>
        </p:nvCxnSpPr>
        <p:spPr>
          <a:xfrm>
            <a:off x="127994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F3A819-2F48-A5CE-2C8E-CE085A08F024}"/>
              </a:ext>
            </a:extLst>
          </p:cNvPr>
          <p:cNvCxnSpPr/>
          <p:nvPr/>
        </p:nvCxnSpPr>
        <p:spPr>
          <a:xfrm>
            <a:off x="127994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1E9696-FF08-D7D6-0530-468DD0792316}"/>
              </a:ext>
            </a:extLst>
          </p:cNvPr>
          <p:cNvCxnSpPr/>
          <p:nvPr/>
        </p:nvCxnSpPr>
        <p:spPr>
          <a:xfrm>
            <a:off x="789897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374E7FB-6EFA-5059-9462-4862EE7F4FB3}"/>
              </a:ext>
            </a:extLst>
          </p:cNvPr>
          <p:cNvSpPr txBox="1"/>
          <p:nvPr/>
        </p:nvSpPr>
        <p:spPr>
          <a:xfrm>
            <a:off x="1190027" y="1267535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C86EFD-98B5-4786-165F-B8C2E7CC9B4B}"/>
              </a:ext>
            </a:extLst>
          </p:cNvPr>
          <p:cNvSpPr txBox="1"/>
          <p:nvPr/>
        </p:nvSpPr>
        <p:spPr>
          <a:xfrm>
            <a:off x="7812244" y="1272177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F768BA-839B-130E-2A75-38032861D416}"/>
              </a:ext>
            </a:extLst>
          </p:cNvPr>
          <p:cNvCxnSpPr/>
          <p:nvPr/>
        </p:nvCxnSpPr>
        <p:spPr>
          <a:xfrm>
            <a:off x="1283855" y="3270323"/>
            <a:ext cx="7370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9BED43-725E-532E-5170-7474B1C9C478}"/>
                  </a:ext>
                </a:extLst>
              </p:cNvPr>
              <p:cNvSpPr txBox="1"/>
              <p:nvPr/>
            </p:nvSpPr>
            <p:spPr>
              <a:xfrm>
                <a:off x="8523789" y="3301828"/>
                <a:ext cx="178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9BED43-725E-532E-5170-7474B1C9C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789" y="3301828"/>
                <a:ext cx="178767" cy="276999"/>
              </a:xfrm>
              <a:prstGeom prst="rect">
                <a:avLst/>
              </a:prstGeom>
              <a:blipFill>
                <a:blip r:embed="rId2"/>
                <a:stretch>
                  <a:fillRect l="-16667" r="-16667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3E79AB-E01F-0A8A-FB70-314FBC1264F1}"/>
              </a:ext>
            </a:extLst>
          </p:cNvPr>
          <p:cNvCxnSpPr/>
          <p:nvPr/>
        </p:nvCxnSpPr>
        <p:spPr>
          <a:xfrm>
            <a:off x="1279945" y="3191075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F3A819-2F48-A5CE-2C8E-CE085A08F024}"/>
              </a:ext>
            </a:extLst>
          </p:cNvPr>
          <p:cNvCxnSpPr/>
          <p:nvPr/>
        </p:nvCxnSpPr>
        <p:spPr>
          <a:xfrm>
            <a:off x="1279945" y="3191075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24731E-F813-19B7-5958-F1EC38273371}"/>
              </a:ext>
            </a:extLst>
          </p:cNvPr>
          <p:cNvCxnSpPr/>
          <p:nvPr/>
        </p:nvCxnSpPr>
        <p:spPr>
          <a:xfrm>
            <a:off x="3758770" y="3191075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980F1F-6BD9-7709-8E4A-0DEE16F52578}"/>
              </a:ext>
            </a:extLst>
          </p:cNvPr>
          <p:cNvCxnSpPr/>
          <p:nvPr/>
        </p:nvCxnSpPr>
        <p:spPr>
          <a:xfrm>
            <a:off x="4586810" y="3191075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1E9696-FF08-D7D6-0530-468DD0792316}"/>
              </a:ext>
            </a:extLst>
          </p:cNvPr>
          <p:cNvCxnSpPr/>
          <p:nvPr/>
        </p:nvCxnSpPr>
        <p:spPr>
          <a:xfrm>
            <a:off x="7898970" y="3191075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74E7FB-6EFA-5059-9462-4862EE7F4FB3}"/>
              </a:ext>
            </a:extLst>
          </p:cNvPr>
          <p:cNvSpPr txBox="1"/>
          <p:nvPr/>
        </p:nvSpPr>
        <p:spPr>
          <a:xfrm>
            <a:off x="1190027" y="3334079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C86EFD-98B5-4786-165F-B8C2E7CC9B4B}"/>
              </a:ext>
            </a:extLst>
          </p:cNvPr>
          <p:cNvSpPr txBox="1"/>
          <p:nvPr/>
        </p:nvSpPr>
        <p:spPr>
          <a:xfrm>
            <a:off x="7812244" y="3338721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23E65B-E0B1-85C3-4A56-A7D4840EB7EB}"/>
                  </a:ext>
                </a:extLst>
              </p:cNvPr>
              <p:cNvSpPr txBox="1"/>
              <p:nvPr/>
            </p:nvSpPr>
            <p:spPr>
              <a:xfrm>
                <a:off x="3611366" y="3432729"/>
                <a:ext cx="342851" cy="292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23E65B-E0B1-85C3-4A56-A7D4840EB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366" y="3432729"/>
                <a:ext cx="342851" cy="292196"/>
              </a:xfrm>
              <a:prstGeom prst="rect">
                <a:avLst/>
              </a:prstGeom>
              <a:blipFill>
                <a:blip r:embed="rId3"/>
                <a:stretch>
                  <a:fillRect l="-7018" t="-4167" r="-7018" b="-10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14BA25-4D0D-2CFA-E802-90AEAB6A162A}"/>
                  </a:ext>
                </a:extLst>
              </p:cNvPr>
              <p:cNvSpPr txBox="1"/>
              <p:nvPr/>
            </p:nvSpPr>
            <p:spPr>
              <a:xfrm>
                <a:off x="4517655" y="3430430"/>
                <a:ext cx="154466" cy="292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14BA25-4D0D-2CFA-E802-90AEAB6A1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655" y="3430430"/>
                <a:ext cx="154466" cy="292196"/>
              </a:xfrm>
              <a:prstGeom prst="rect">
                <a:avLst/>
              </a:prstGeom>
              <a:blipFill>
                <a:blip r:embed="rId4"/>
                <a:stretch>
                  <a:fillRect l="-4000" t="-6250" r="-12000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17B6E0C-0683-ACD2-31C6-AC8A80AF43E3}"/>
              </a:ext>
            </a:extLst>
          </p:cNvPr>
          <p:cNvCxnSpPr>
            <a:cxnSpLocks/>
          </p:cNvCxnSpPr>
          <p:nvPr/>
        </p:nvCxnSpPr>
        <p:spPr>
          <a:xfrm>
            <a:off x="1279945" y="1203779"/>
            <a:ext cx="6619025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EFCDA2-61D0-470A-0520-3216DD2422E1}"/>
              </a:ext>
            </a:extLst>
          </p:cNvPr>
          <p:cNvCxnSpPr>
            <a:cxnSpLocks/>
          </p:cNvCxnSpPr>
          <p:nvPr/>
        </p:nvCxnSpPr>
        <p:spPr>
          <a:xfrm>
            <a:off x="3758770" y="3270323"/>
            <a:ext cx="828040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2C2F58E-501F-498F-355C-BDC491E69ABC}"/>
                  </a:ext>
                </a:extLst>
              </p:cNvPr>
              <p:cNvSpPr txBox="1"/>
              <p:nvPr/>
            </p:nvSpPr>
            <p:spPr>
              <a:xfrm>
                <a:off x="9142651" y="2993670"/>
                <a:ext cx="1909818" cy="542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𝑎𝑟𝑟𝑖𝑣𝑎𝑙𝑠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2C2F58E-501F-498F-355C-BDC491E6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651" y="2993670"/>
                <a:ext cx="1909818" cy="5424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EB4687F-2978-8646-433F-C3ECA7FB1BD1}"/>
                  </a:ext>
                </a:extLst>
              </p:cNvPr>
              <p:cNvSpPr txBox="1"/>
              <p:nvPr/>
            </p:nvSpPr>
            <p:spPr>
              <a:xfrm>
                <a:off x="9142651" y="1059854"/>
                <a:ext cx="18224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𝑎𝑟𝑟𝑖𝑣𝑎𝑙𝑠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EB4687F-2978-8646-433F-C3ECA7FB1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651" y="1059854"/>
                <a:ext cx="1822422" cy="276999"/>
              </a:xfrm>
              <a:prstGeom prst="rect">
                <a:avLst/>
              </a:prstGeom>
              <a:blipFill>
                <a:blip r:embed="rId6"/>
                <a:stretch>
                  <a:fillRect l="-2007" r="-2007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09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D577E6-05B2-C28F-0C67-633C42433856}"/>
              </a:ext>
            </a:extLst>
          </p:cNvPr>
          <p:cNvGrpSpPr/>
          <p:nvPr/>
        </p:nvGrpSpPr>
        <p:grpSpPr>
          <a:xfrm>
            <a:off x="1154401" y="428048"/>
            <a:ext cx="2752725" cy="1162050"/>
            <a:chOff x="1154401" y="428048"/>
            <a:chExt cx="2752725" cy="11620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A10992A-8C1A-D310-D08A-32EA244BB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401" y="428048"/>
              <a:ext cx="2752725" cy="11620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F8F5B8-7098-D746-1121-66FFA85B44BD}"/>
                </a:ext>
              </a:extLst>
            </p:cNvPr>
            <p:cNvSpPr txBox="1"/>
            <p:nvPr/>
          </p:nvSpPr>
          <p:spPr>
            <a:xfrm>
              <a:off x="1542471" y="762852"/>
              <a:ext cx="4651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arrival</a:t>
              </a:r>
              <a:endParaRPr lang="ko-KR" altLang="en-US" sz="8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A8583D-7C1C-33A6-4B75-13EEF26DCEA4}"/>
                </a:ext>
              </a:extLst>
            </p:cNvPr>
            <p:cNvSpPr txBox="1"/>
            <p:nvPr/>
          </p:nvSpPr>
          <p:spPr>
            <a:xfrm>
              <a:off x="2775528" y="744380"/>
              <a:ext cx="6383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departure</a:t>
              </a:r>
              <a:endParaRPr lang="ko-KR" altLang="en-US" sz="8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5EF1B3-2CFB-E1BE-45C6-4513F504D884}"/>
              </a:ext>
            </a:extLst>
          </p:cNvPr>
          <p:cNvGrpSpPr/>
          <p:nvPr/>
        </p:nvGrpSpPr>
        <p:grpSpPr>
          <a:xfrm>
            <a:off x="407385" y="1426402"/>
            <a:ext cx="4486901" cy="2619741"/>
            <a:chOff x="407385" y="1426402"/>
            <a:chExt cx="4486901" cy="261974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744417C-347C-0EBC-7F73-409E8F070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385" y="1426402"/>
              <a:ext cx="4486901" cy="261974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234689-5658-9457-BAA1-A131CED60203}"/>
                </a:ext>
              </a:extLst>
            </p:cNvPr>
            <p:cNvSpPr txBox="1"/>
            <p:nvPr/>
          </p:nvSpPr>
          <p:spPr>
            <a:xfrm>
              <a:off x="1219055" y="2180635"/>
              <a:ext cx="5357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arrival</a:t>
              </a:r>
              <a:endParaRPr lang="ko-KR" altLang="en-US" sz="1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139565-4A08-366B-4488-D26038A3B645}"/>
                </a:ext>
              </a:extLst>
            </p:cNvPr>
            <p:cNvSpPr txBox="1"/>
            <p:nvPr/>
          </p:nvSpPr>
          <p:spPr>
            <a:xfrm>
              <a:off x="3177311" y="2176135"/>
              <a:ext cx="7521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departure</a:t>
              </a:r>
              <a:endParaRPr lang="ko-KR" altLang="en-US" sz="1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F67CD1-9AB9-3FB4-F318-40ABA4C915EE}"/>
                </a:ext>
              </a:extLst>
            </p:cNvPr>
            <p:cNvSpPr txBox="1"/>
            <p:nvPr/>
          </p:nvSpPr>
          <p:spPr>
            <a:xfrm>
              <a:off x="2265305" y="2299245"/>
              <a:ext cx="5309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server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B592BEE-076A-2032-A202-54640D0E9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635" y="428048"/>
            <a:ext cx="6144482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9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710AC7F-CED3-C9B8-6BE8-73424A736425}"/>
              </a:ext>
            </a:extLst>
          </p:cNvPr>
          <p:cNvSpPr/>
          <p:nvPr/>
        </p:nvSpPr>
        <p:spPr>
          <a:xfrm>
            <a:off x="1995054" y="1681018"/>
            <a:ext cx="868218" cy="8682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3B9E3E-1CC7-3C0C-758B-311F94E6779C}"/>
              </a:ext>
            </a:extLst>
          </p:cNvPr>
          <p:cNvSpPr/>
          <p:nvPr/>
        </p:nvSpPr>
        <p:spPr>
          <a:xfrm>
            <a:off x="3643745" y="1681018"/>
            <a:ext cx="868218" cy="8682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B90C72-BE63-8858-CE57-4E070A936449}"/>
              </a:ext>
            </a:extLst>
          </p:cNvPr>
          <p:cNvSpPr/>
          <p:nvPr/>
        </p:nvSpPr>
        <p:spPr>
          <a:xfrm>
            <a:off x="5292436" y="1681018"/>
            <a:ext cx="868218" cy="8682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46BA91-0539-6E63-1012-95DD896CED43}"/>
              </a:ext>
            </a:extLst>
          </p:cNvPr>
          <p:cNvSpPr/>
          <p:nvPr/>
        </p:nvSpPr>
        <p:spPr>
          <a:xfrm>
            <a:off x="6941127" y="1681018"/>
            <a:ext cx="868218" cy="8682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767D8888-F3FD-E8F7-2DA6-E9855A115918}"/>
              </a:ext>
            </a:extLst>
          </p:cNvPr>
          <p:cNvSpPr/>
          <p:nvPr/>
        </p:nvSpPr>
        <p:spPr>
          <a:xfrm>
            <a:off x="2716183" y="1474470"/>
            <a:ext cx="1052945" cy="707390"/>
          </a:xfrm>
          <a:prstGeom prst="arc">
            <a:avLst>
              <a:gd name="adj1" fmla="val 11886020"/>
              <a:gd name="adj2" fmla="val 2073771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DFB2EAA6-EE3F-BDE1-F28C-3C13480BF571}"/>
              </a:ext>
            </a:extLst>
          </p:cNvPr>
          <p:cNvSpPr/>
          <p:nvPr/>
        </p:nvSpPr>
        <p:spPr>
          <a:xfrm>
            <a:off x="2727036" y="2118360"/>
            <a:ext cx="1052945" cy="707390"/>
          </a:xfrm>
          <a:prstGeom prst="arc">
            <a:avLst>
              <a:gd name="adj1" fmla="val 1016396"/>
              <a:gd name="adj2" fmla="val 988738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110FC9-76FE-EDA6-BEE4-F3F2A9E9474D}"/>
                  </a:ext>
                </a:extLst>
              </p:cNvPr>
              <p:cNvSpPr txBox="1"/>
              <p:nvPr/>
            </p:nvSpPr>
            <p:spPr>
              <a:xfrm>
                <a:off x="2878460" y="1212860"/>
                <a:ext cx="7337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arrival(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110FC9-76FE-EDA6-BEE4-F3F2A9E94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460" y="1212860"/>
                <a:ext cx="733727" cy="261610"/>
              </a:xfrm>
              <a:prstGeom prst="rect">
                <a:avLst/>
              </a:prstGeom>
              <a:blipFill>
                <a:blip r:embed="rId2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E172C2E-8AAD-CC77-630B-8D2EBAC67061}"/>
                  </a:ext>
                </a:extLst>
              </p:cNvPr>
              <p:cNvSpPr txBox="1"/>
              <p:nvPr/>
            </p:nvSpPr>
            <p:spPr>
              <a:xfrm>
                <a:off x="2765746" y="2855773"/>
                <a:ext cx="9755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departure(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E172C2E-8AAD-CC77-630B-8D2EBAC67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746" y="2855773"/>
                <a:ext cx="975523" cy="261610"/>
              </a:xfrm>
              <a:prstGeom prst="rect">
                <a:avLst/>
              </a:prstGeom>
              <a:blipFill>
                <a:blip r:embed="rId3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3FB8A81B-6DA5-4E19-3C78-1C46E4CD1054}"/>
              </a:ext>
            </a:extLst>
          </p:cNvPr>
          <p:cNvSpPr txBox="1"/>
          <p:nvPr/>
        </p:nvSpPr>
        <p:spPr>
          <a:xfrm>
            <a:off x="8729176" y="196134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· · ·</a:t>
            </a:r>
            <a:endParaRPr lang="ko-KR" altLang="en-US" dirty="0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B2B7F5BC-421E-302E-645E-BB72BD8A933D}"/>
              </a:ext>
            </a:extLst>
          </p:cNvPr>
          <p:cNvSpPr/>
          <p:nvPr/>
        </p:nvSpPr>
        <p:spPr>
          <a:xfrm>
            <a:off x="4370301" y="1474470"/>
            <a:ext cx="1052945" cy="707390"/>
          </a:xfrm>
          <a:prstGeom prst="arc">
            <a:avLst>
              <a:gd name="adj1" fmla="val 11886020"/>
              <a:gd name="adj2" fmla="val 2073771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314E4B55-1D0F-D11F-F44F-BABE5626A41E}"/>
              </a:ext>
            </a:extLst>
          </p:cNvPr>
          <p:cNvSpPr/>
          <p:nvPr/>
        </p:nvSpPr>
        <p:spPr>
          <a:xfrm>
            <a:off x="4381154" y="2118360"/>
            <a:ext cx="1052945" cy="707390"/>
          </a:xfrm>
          <a:prstGeom prst="arc">
            <a:avLst>
              <a:gd name="adj1" fmla="val 1016396"/>
              <a:gd name="adj2" fmla="val 988738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232D987-B89C-4DC2-AB6A-D779293FD425}"/>
                  </a:ext>
                </a:extLst>
              </p:cNvPr>
              <p:cNvSpPr txBox="1"/>
              <p:nvPr/>
            </p:nvSpPr>
            <p:spPr>
              <a:xfrm>
                <a:off x="4532578" y="1212860"/>
                <a:ext cx="7337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arrival(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232D987-B89C-4DC2-AB6A-D779293FD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578" y="1212860"/>
                <a:ext cx="733727" cy="261610"/>
              </a:xfrm>
              <a:prstGeom prst="rect">
                <a:avLst/>
              </a:prstGeom>
              <a:blipFill>
                <a:blip r:embed="rId4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684A447-38C1-682B-05AC-D02507D4C137}"/>
                  </a:ext>
                </a:extLst>
              </p:cNvPr>
              <p:cNvSpPr txBox="1"/>
              <p:nvPr/>
            </p:nvSpPr>
            <p:spPr>
              <a:xfrm>
                <a:off x="4419864" y="2855773"/>
                <a:ext cx="9755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departure(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684A447-38C1-682B-05AC-D02507D4C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864" y="2855773"/>
                <a:ext cx="975523" cy="261610"/>
              </a:xfrm>
              <a:prstGeom prst="rect">
                <a:avLst/>
              </a:prstGeom>
              <a:blipFill>
                <a:blip r:embed="rId3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>
            <a:extLst>
              <a:ext uri="{FF2B5EF4-FFF2-40B4-BE49-F238E27FC236}">
                <a16:creationId xmlns:a16="http://schemas.microsoft.com/office/drawing/2014/main" id="{2C774C67-4C3B-25BC-4C6C-D7BD93C8DAFB}"/>
              </a:ext>
            </a:extLst>
          </p:cNvPr>
          <p:cNvSpPr/>
          <p:nvPr/>
        </p:nvSpPr>
        <p:spPr>
          <a:xfrm>
            <a:off x="6021880" y="1474470"/>
            <a:ext cx="1052945" cy="707390"/>
          </a:xfrm>
          <a:prstGeom prst="arc">
            <a:avLst>
              <a:gd name="adj1" fmla="val 11886020"/>
              <a:gd name="adj2" fmla="val 2073771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024A6950-4011-EDAC-1111-B80AFE395546}"/>
              </a:ext>
            </a:extLst>
          </p:cNvPr>
          <p:cNvSpPr/>
          <p:nvPr/>
        </p:nvSpPr>
        <p:spPr>
          <a:xfrm>
            <a:off x="6032733" y="2118360"/>
            <a:ext cx="1052945" cy="707390"/>
          </a:xfrm>
          <a:prstGeom prst="arc">
            <a:avLst>
              <a:gd name="adj1" fmla="val 1016396"/>
              <a:gd name="adj2" fmla="val 988738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3B5857F-ACC0-C290-2CE3-26B459D27E2F}"/>
                  </a:ext>
                </a:extLst>
              </p:cNvPr>
              <p:cNvSpPr txBox="1"/>
              <p:nvPr/>
            </p:nvSpPr>
            <p:spPr>
              <a:xfrm>
                <a:off x="6184157" y="1212860"/>
                <a:ext cx="7337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arrival(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3B5857F-ACC0-C290-2CE3-26B459D27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157" y="1212860"/>
                <a:ext cx="733727" cy="261610"/>
              </a:xfrm>
              <a:prstGeom prst="rect">
                <a:avLst/>
              </a:prstGeom>
              <a:blipFill>
                <a:blip r:embed="rId2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82067C4-3D49-B39C-CA25-753FEC25C254}"/>
                  </a:ext>
                </a:extLst>
              </p:cNvPr>
              <p:cNvSpPr txBox="1"/>
              <p:nvPr/>
            </p:nvSpPr>
            <p:spPr>
              <a:xfrm>
                <a:off x="6071443" y="2855773"/>
                <a:ext cx="9755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departure(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82067C4-3D49-B39C-CA25-753FEC25C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443" y="2855773"/>
                <a:ext cx="975523" cy="261610"/>
              </a:xfrm>
              <a:prstGeom prst="rect">
                <a:avLst/>
              </a:prstGeom>
              <a:blipFill>
                <a:blip r:embed="rId3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c 48">
            <a:extLst>
              <a:ext uri="{FF2B5EF4-FFF2-40B4-BE49-F238E27FC236}">
                <a16:creationId xmlns:a16="http://schemas.microsoft.com/office/drawing/2014/main" id="{066FAC99-C2D3-947E-B321-CD7B72905313}"/>
              </a:ext>
            </a:extLst>
          </p:cNvPr>
          <p:cNvSpPr/>
          <p:nvPr/>
        </p:nvSpPr>
        <p:spPr>
          <a:xfrm>
            <a:off x="7712171" y="1474470"/>
            <a:ext cx="1052945" cy="707390"/>
          </a:xfrm>
          <a:prstGeom prst="arc">
            <a:avLst>
              <a:gd name="adj1" fmla="val 11886020"/>
              <a:gd name="adj2" fmla="val 2073771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9229733D-7ADD-DCEA-0610-5EAA7906572E}"/>
              </a:ext>
            </a:extLst>
          </p:cNvPr>
          <p:cNvSpPr/>
          <p:nvPr/>
        </p:nvSpPr>
        <p:spPr>
          <a:xfrm>
            <a:off x="7723024" y="2118360"/>
            <a:ext cx="1052945" cy="707390"/>
          </a:xfrm>
          <a:prstGeom prst="arc">
            <a:avLst>
              <a:gd name="adj1" fmla="val 1016396"/>
              <a:gd name="adj2" fmla="val 988738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5535F04-D772-13A1-7096-511B0AB6E86A}"/>
                  </a:ext>
                </a:extLst>
              </p:cNvPr>
              <p:cNvSpPr txBox="1"/>
              <p:nvPr/>
            </p:nvSpPr>
            <p:spPr>
              <a:xfrm>
                <a:off x="7874448" y="1212860"/>
                <a:ext cx="7337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arrival(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5535F04-D772-13A1-7096-511B0AB6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448" y="1212860"/>
                <a:ext cx="733727" cy="261610"/>
              </a:xfrm>
              <a:prstGeom prst="rect">
                <a:avLst/>
              </a:prstGeom>
              <a:blipFill>
                <a:blip r:embed="rId4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0C75F9B-D1A7-9DF7-D597-9FFB1406044B}"/>
                  </a:ext>
                </a:extLst>
              </p:cNvPr>
              <p:cNvSpPr txBox="1"/>
              <p:nvPr/>
            </p:nvSpPr>
            <p:spPr>
              <a:xfrm>
                <a:off x="7761734" y="2855773"/>
                <a:ext cx="9755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departure(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0C75F9B-D1A7-9DF7-D597-9FFB14060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34" y="2855773"/>
                <a:ext cx="975523" cy="261610"/>
              </a:xfrm>
              <a:prstGeom prst="rect">
                <a:avLst/>
              </a:prstGeom>
              <a:blipFill>
                <a:blip r:embed="rId3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91AB6D1B-B373-73F0-E69B-9C64DA08E318}"/>
              </a:ext>
            </a:extLst>
          </p:cNvPr>
          <p:cNvSpPr/>
          <p:nvPr/>
        </p:nvSpPr>
        <p:spPr>
          <a:xfrm>
            <a:off x="1995054" y="4208775"/>
            <a:ext cx="868218" cy="8682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87869F-79A8-F887-4D55-EF808373EFAB}"/>
              </a:ext>
            </a:extLst>
          </p:cNvPr>
          <p:cNvSpPr/>
          <p:nvPr/>
        </p:nvSpPr>
        <p:spPr>
          <a:xfrm>
            <a:off x="3643745" y="4208775"/>
            <a:ext cx="868218" cy="8682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EDD0CBB-805C-229A-0266-6F39F00C4BA1}"/>
              </a:ext>
            </a:extLst>
          </p:cNvPr>
          <p:cNvSpPr/>
          <p:nvPr/>
        </p:nvSpPr>
        <p:spPr>
          <a:xfrm>
            <a:off x="5292436" y="4208775"/>
            <a:ext cx="868218" cy="8682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F83B556-D450-89FF-3383-F27CC5F8B191}"/>
              </a:ext>
            </a:extLst>
          </p:cNvPr>
          <p:cNvSpPr/>
          <p:nvPr/>
        </p:nvSpPr>
        <p:spPr>
          <a:xfrm>
            <a:off x="6941127" y="4208775"/>
            <a:ext cx="868218" cy="8682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69F2F927-F52F-AD40-1309-7E7AB7401B70}"/>
              </a:ext>
            </a:extLst>
          </p:cNvPr>
          <p:cNvSpPr/>
          <p:nvPr/>
        </p:nvSpPr>
        <p:spPr>
          <a:xfrm>
            <a:off x="2716183" y="4002227"/>
            <a:ext cx="1052945" cy="707390"/>
          </a:xfrm>
          <a:prstGeom prst="arc">
            <a:avLst>
              <a:gd name="adj1" fmla="val 11886020"/>
              <a:gd name="adj2" fmla="val 2073771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4CADC619-B840-07F4-FA81-F7751BB5B43B}"/>
              </a:ext>
            </a:extLst>
          </p:cNvPr>
          <p:cNvSpPr/>
          <p:nvPr/>
        </p:nvSpPr>
        <p:spPr>
          <a:xfrm>
            <a:off x="2727036" y="4646117"/>
            <a:ext cx="1052945" cy="707390"/>
          </a:xfrm>
          <a:prstGeom prst="arc">
            <a:avLst>
              <a:gd name="adj1" fmla="val 1016396"/>
              <a:gd name="adj2" fmla="val 988738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6D574A3-63EB-8478-33A1-50EB76E2CCE6}"/>
                  </a:ext>
                </a:extLst>
              </p:cNvPr>
              <p:cNvSpPr txBox="1"/>
              <p:nvPr/>
            </p:nvSpPr>
            <p:spPr>
              <a:xfrm>
                <a:off x="2897128" y="3668563"/>
                <a:ext cx="778418" cy="345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arrival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6D574A3-63EB-8478-33A1-50EB76E2C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128" y="3668563"/>
                <a:ext cx="778418" cy="3456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DC40456-8792-880A-61AA-0D8BC44ABE01}"/>
                  </a:ext>
                </a:extLst>
              </p:cNvPr>
              <p:cNvSpPr txBox="1"/>
              <p:nvPr/>
            </p:nvSpPr>
            <p:spPr>
              <a:xfrm>
                <a:off x="2765746" y="5369550"/>
                <a:ext cx="1041182" cy="351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departure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1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DC40456-8792-880A-61AA-0D8BC44AB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746" y="5369550"/>
                <a:ext cx="1041182" cy="3518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FD8289C3-2660-92C6-8909-2D8304483B96}"/>
              </a:ext>
            </a:extLst>
          </p:cNvPr>
          <p:cNvSpPr txBox="1"/>
          <p:nvPr/>
        </p:nvSpPr>
        <p:spPr>
          <a:xfrm>
            <a:off x="8729176" y="448910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· · ·</a:t>
            </a:r>
            <a:endParaRPr lang="ko-KR" altLang="en-US" dirty="0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731CCE5D-918E-328B-F264-53F4617D25CF}"/>
              </a:ext>
            </a:extLst>
          </p:cNvPr>
          <p:cNvSpPr/>
          <p:nvPr/>
        </p:nvSpPr>
        <p:spPr>
          <a:xfrm>
            <a:off x="4440694" y="4002227"/>
            <a:ext cx="1052945" cy="707390"/>
          </a:xfrm>
          <a:prstGeom prst="arc">
            <a:avLst>
              <a:gd name="adj1" fmla="val 11886020"/>
              <a:gd name="adj2" fmla="val 2073771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FE2B2033-61AB-D194-04BE-A7E62F8BE24B}"/>
              </a:ext>
            </a:extLst>
          </p:cNvPr>
          <p:cNvSpPr/>
          <p:nvPr/>
        </p:nvSpPr>
        <p:spPr>
          <a:xfrm>
            <a:off x="4451547" y="4646117"/>
            <a:ext cx="1052945" cy="707390"/>
          </a:xfrm>
          <a:prstGeom prst="arc">
            <a:avLst>
              <a:gd name="adj1" fmla="val 1016396"/>
              <a:gd name="adj2" fmla="val 988738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0C60805-E0AA-A064-CE69-ABF312923FCA}"/>
                  </a:ext>
                </a:extLst>
              </p:cNvPr>
              <p:cNvSpPr txBox="1"/>
              <p:nvPr/>
            </p:nvSpPr>
            <p:spPr>
              <a:xfrm>
                <a:off x="4621639" y="3668563"/>
                <a:ext cx="778418" cy="345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arrival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0C60805-E0AA-A064-CE69-ABF312923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39" y="3668563"/>
                <a:ext cx="778418" cy="3456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6530E97-9B7C-87CB-5489-00B51B47444F}"/>
                  </a:ext>
                </a:extLst>
              </p:cNvPr>
              <p:cNvSpPr txBox="1"/>
              <p:nvPr/>
            </p:nvSpPr>
            <p:spPr>
              <a:xfrm>
                <a:off x="4490257" y="5369550"/>
                <a:ext cx="1041182" cy="351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departure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1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6530E97-9B7C-87CB-5489-00B51B474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257" y="5369550"/>
                <a:ext cx="1041182" cy="3518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47EB4FD9-036A-70E7-B62B-241CE79060DE}"/>
              </a:ext>
            </a:extLst>
          </p:cNvPr>
          <p:cNvSpPr/>
          <p:nvPr/>
        </p:nvSpPr>
        <p:spPr>
          <a:xfrm>
            <a:off x="6046437" y="4002227"/>
            <a:ext cx="1052945" cy="707390"/>
          </a:xfrm>
          <a:prstGeom prst="arc">
            <a:avLst>
              <a:gd name="adj1" fmla="val 11886020"/>
              <a:gd name="adj2" fmla="val 2073771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32B746D8-B011-58B7-7B23-AAAFB2184A6C}"/>
              </a:ext>
            </a:extLst>
          </p:cNvPr>
          <p:cNvSpPr/>
          <p:nvPr/>
        </p:nvSpPr>
        <p:spPr>
          <a:xfrm>
            <a:off x="6057290" y="4646117"/>
            <a:ext cx="1052945" cy="707390"/>
          </a:xfrm>
          <a:prstGeom prst="arc">
            <a:avLst>
              <a:gd name="adj1" fmla="val 1016396"/>
              <a:gd name="adj2" fmla="val 988738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4B0F098-5EB9-5AE6-CE4E-4A11E8958CC2}"/>
                  </a:ext>
                </a:extLst>
              </p:cNvPr>
              <p:cNvSpPr txBox="1"/>
              <p:nvPr/>
            </p:nvSpPr>
            <p:spPr>
              <a:xfrm>
                <a:off x="6227382" y="3668563"/>
                <a:ext cx="778418" cy="345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arrival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4B0F098-5EB9-5AE6-CE4E-4A11E8958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382" y="3668563"/>
                <a:ext cx="778418" cy="3456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A43C1D2-4D27-E054-5D94-511679CCB55B}"/>
                  </a:ext>
                </a:extLst>
              </p:cNvPr>
              <p:cNvSpPr txBox="1"/>
              <p:nvPr/>
            </p:nvSpPr>
            <p:spPr>
              <a:xfrm>
                <a:off x="6096000" y="5369550"/>
                <a:ext cx="1041182" cy="351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departure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1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A43C1D2-4D27-E054-5D94-511679CCB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69550"/>
                <a:ext cx="1041182" cy="3518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 85">
            <a:extLst>
              <a:ext uri="{FF2B5EF4-FFF2-40B4-BE49-F238E27FC236}">
                <a16:creationId xmlns:a16="http://schemas.microsoft.com/office/drawing/2014/main" id="{C4F66001-26E7-16C7-449D-E52AE5DADCDA}"/>
              </a:ext>
            </a:extLst>
          </p:cNvPr>
          <p:cNvSpPr/>
          <p:nvPr/>
        </p:nvSpPr>
        <p:spPr>
          <a:xfrm>
            <a:off x="7638431" y="4002227"/>
            <a:ext cx="1052945" cy="707390"/>
          </a:xfrm>
          <a:prstGeom prst="arc">
            <a:avLst>
              <a:gd name="adj1" fmla="val 11886020"/>
              <a:gd name="adj2" fmla="val 2073771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17A9ABD3-380D-2ED9-91D3-B280B9EAAAFB}"/>
              </a:ext>
            </a:extLst>
          </p:cNvPr>
          <p:cNvSpPr/>
          <p:nvPr/>
        </p:nvSpPr>
        <p:spPr>
          <a:xfrm>
            <a:off x="7649284" y="4646117"/>
            <a:ext cx="1052945" cy="707390"/>
          </a:xfrm>
          <a:prstGeom prst="arc">
            <a:avLst>
              <a:gd name="adj1" fmla="val 1016396"/>
              <a:gd name="adj2" fmla="val 988738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96235A0-C0D1-23B6-C0C3-81E9A2FD07BB}"/>
                  </a:ext>
                </a:extLst>
              </p:cNvPr>
              <p:cNvSpPr txBox="1"/>
              <p:nvPr/>
            </p:nvSpPr>
            <p:spPr>
              <a:xfrm>
                <a:off x="7819376" y="3668563"/>
                <a:ext cx="778418" cy="345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arrival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96235A0-C0D1-23B6-C0C3-81E9A2FD0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376" y="3668563"/>
                <a:ext cx="778418" cy="34567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DD6FEBD-7914-2217-EC61-9479397B3B10}"/>
                  </a:ext>
                </a:extLst>
              </p:cNvPr>
              <p:cNvSpPr txBox="1"/>
              <p:nvPr/>
            </p:nvSpPr>
            <p:spPr>
              <a:xfrm>
                <a:off x="7687994" y="5369550"/>
                <a:ext cx="1041182" cy="351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departure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1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DD6FEBD-7914-2217-EC61-9479397B3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994" y="5369550"/>
                <a:ext cx="1041182" cy="3518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09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152</Words>
  <Application>Microsoft Office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govindah08@gmail.com</dc:creator>
  <cp:lastModifiedBy>govindah08@gmail.com</cp:lastModifiedBy>
  <cp:revision>9</cp:revision>
  <dcterms:created xsi:type="dcterms:W3CDTF">2024-03-23T11:49:56Z</dcterms:created>
  <dcterms:modified xsi:type="dcterms:W3CDTF">2024-03-24T13:51:21Z</dcterms:modified>
</cp:coreProperties>
</file>