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72A7-3B8C-EA5F-7120-8CFAC920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5A2A9-23CD-09E2-977A-3416E932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CF75A-E922-1320-68DB-CCC403EE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427B0-E55F-ACFB-C76A-1EBB5CA4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FB23-EDBC-B1BD-D41A-456F9604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01CEF-2E95-7ECE-631A-87982F1C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E2B3DC-FB05-F969-8969-0593BB47F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1CBEA-7857-473D-EBBB-0F510E50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66398-C4D8-B5C1-4C24-28BE3B8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B5042-343C-E810-52D8-4E357B1F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9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CCA2E-0EAB-E624-5402-A4D364FEC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81A49-3FA0-4802-D0EE-E4EEE4155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4EE05-D012-DA11-C4DD-2B146A1B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294CD-0C6F-9264-8ADA-8A5E1CA8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AA29C-ADC2-DE2F-AC16-33E12CB5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8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8CDD2-6030-60BE-4B25-AB7CE6B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70AED-1F71-E9FF-49D0-736C23F3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29A6A-87E4-7F9D-A7EB-E552D75F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32EBA-93B2-74EE-0270-9F3098C5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CFF14-1450-CAEC-2498-36B91273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76AF4-1CFC-0B6A-7F3B-4CF2D404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20616-0186-A7CF-1D65-05821DAF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C7839-5776-58D6-665A-6A91DF5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1CB58-589E-2937-5FAD-B16739C5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E2D11-BA1A-A441-BD57-864C5803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0996A-CD29-3A2C-74DB-891AEBEE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D487F-C955-D30F-D0EB-C58476175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6B5E6-F4D0-7608-9EBF-AF9EC1936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907FD-D59C-C2BE-A44B-8CCDEF68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5B425-ADFE-6373-9123-3E61E422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A73B6-0371-3E8A-A7BF-4CD82A57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4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E315-5A98-5AC3-69A7-D07FF2AA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52166-F971-4BBF-9474-DC0BDEC7E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EE824-E702-69F3-5F1B-26D4B810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882B86-D6EF-9499-B78B-E93A2EE5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12F8E2-B52A-B5E8-1A0C-7BAD16E05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55F2BE-F54D-5F5C-9DC1-F33B39D8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DE8E03-2DE6-0D9C-7B21-BDBF7C02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FE44C2-956D-9267-A9AF-96F8EB6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9079-1FC4-5830-4635-2710F50D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F6990-76F3-A559-8557-A1D67C4C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6F872A-098B-B348-1666-A97EF2D2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CF77E-EBE5-4278-4935-8BEFF6DF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4D3464-613B-A338-1AFA-42F2F4A9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CA316-3956-B8B9-1CEB-C97FEA52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16C66-48FE-5F40-2515-77DFBC56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1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E35CF-F7DF-CA7F-C500-E63EAE30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8683-0246-66E0-64E7-89A49CBB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EEDABF-8DE5-49DD-16E8-E5C313D33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40C1B-BF33-1834-83EA-6FABBAAA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E213F-989A-86E4-219C-BDDBE2C3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F414C-A149-78D7-6114-AC61BDC7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DC477-BAE9-B185-54E1-E0027DA1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CA94EC-56C3-8054-F867-7AE2D5810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DA943D-8058-A860-9988-96D6A3E49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3F6D3-0D8E-8DE9-0397-301B5940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EF693-AA27-33A1-53F4-33DC4CF4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F2DE3-2D58-4FBB-0522-9F3BD4AF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6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24E1CE-536D-4A05-3667-E53C43A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EF273-94CD-2226-3289-4B33EC4F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6C461-64D8-212E-EA50-5B75353F2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B9F7-79CF-4F22-B823-CF861A1373D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B4401-A6CD-A71A-3C4B-2730C8711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EF95C-1A96-998E-389C-D5F3C3212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0CDD-EB46-4BD1-8091-9EF1A80EA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1F2444-09BF-3792-24CE-7D2BA7374928}"/>
              </a:ext>
            </a:extLst>
          </p:cNvPr>
          <p:cNvSpPr/>
          <p:nvPr/>
        </p:nvSpPr>
        <p:spPr>
          <a:xfrm>
            <a:off x="509666" y="539643"/>
            <a:ext cx="959370" cy="3972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0CB96D-2164-E691-F0A4-1D7B23B57E89}"/>
              </a:ext>
            </a:extLst>
          </p:cNvPr>
          <p:cNvSpPr/>
          <p:nvPr/>
        </p:nvSpPr>
        <p:spPr>
          <a:xfrm>
            <a:off x="1621435" y="539642"/>
            <a:ext cx="9935981" cy="3972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FE8CDB-EA24-42B4-CA1B-C1276AE73694}"/>
              </a:ext>
            </a:extLst>
          </p:cNvPr>
          <p:cNvSpPr/>
          <p:nvPr/>
        </p:nvSpPr>
        <p:spPr>
          <a:xfrm>
            <a:off x="509665" y="4646948"/>
            <a:ext cx="959370" cy="1618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A03178-E2CB-0F39-997D-FE750124F36D}"/>
              </a:ext>
            </a:extLst>
          </p:cNvPr>
          <p:cNvSpPr/>
          <p:nvPr/>
        </p:nvSpPr>
        <p:spPr>
          <a:xfrm>
            <a:off x="1621434" y="4646948"/>
            <a:ext cx="9935981" cy="1621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918E5-4D9F-A6C6-2574-F6C001EF55F0}"/>
              </a:ext>
            </a:extLst>
          </p:cNvPr>
          <p:cNvSpPr/>
          <p:nvPr/>
        </p:nvSpPr>
        <p:spPr>
          <a:xfrm>
            <a:off x="3387777" y="854439"/>
            <a:ext cx="12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Feature Extraction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149AE5-9151-236C-102C-7D3B95017CCE}"/>
              </a:ext>
            </a:extLst>
          </p:cNvPr>
          <p:cNvSpPr/>
          <p:nvPr/>
        </p:nvSpPr>
        <p:spPr>
          <a:xfrm>
            <a:off x="1828802" y="226351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Socar</a:t>
            </a:r>
            <a:r>
              <a:rPr lang="en-US" altLang="ko-KR" sz="1200" dirty="0">
                <a:solidFill>
                  <a:schemeClr val="tx1"/>
                </a:solidFill>
              </a:rPr>
              <a:t> Data,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외부 </a:t>
            </a:r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F83136-1EA7-6A2C-2098-5A2015EF3ACB}"/>
              </a:ext>
            </a:extLst>
          </p:cNvPr>
          <p:cNvSpPr/>
          <p:nvPr/>
        </p:nvSpPr>
        <p:spPr>
          <a:xfrm>
            <a:off x="5229897" y="854439"/>
            <a:ext cx="12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K-means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Clustering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0DAF54-57D7-FD94-F5C8-CB41A455EA2A}"/>
              </a:ext>
            </a:extLst>
          </p:cNvPr>
          <p:cNvSpPr/>
          <p:nvPr/>
        </p:nvSpPr>
        <p:spPr>
          <a:xfrm>
            <a:off x="4058168" y="2751048"/>
            <a:ext cx="12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Feature Extraction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26B08B-8D86-C6A7-949E-D2CD170E25F8}"/>
              </a:ext>
            </a:extLst>
          </p:cNvPr>
          <p:cNvSpPr/>
          <p:nvPr/>
        </p:nvSpPr>
        <p:spPr>
          <a:xfrm>
            <a:off x="6063109" y="1829156"/>
            <a:ext cx="1260000" cy="720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ARIMA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34F9B0-A37E-E823-C51B-29DD871C741C}"/>
              </a:ext>
            </a:extLst>
          </p:cNvPr>
          <p:cNvSpPr/>
          <p:nvPr/>
        </p:nvSpPr>
        <p:spPr>
          <a:xfrm>
            <a:off x="6063109" y="2619455"/>
            <a:ext cx="1260000" cy="809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MLP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33BA208-FF27-AC62-452D-5E087344AB59}"/>
              </a:ext>
            </a:extLst>
          </p:cNvPr>
          <p:cNvSpPr/>
          <p:nvPr/>
        </p:nvSpPr>
        <p:spPr>
          <a:xfrm>
            <a:off x="6063109" y="3493498"/>
            <a:ext cx="1260000" cy="7058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LSTM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7C391C-1E3A-9681-A339-BE87DD853CEC}"/>
              </a:ext>
            </a:extLst>
          </p:cNvPr>
          <p:cNvSpPr/>
          <p:nvPr/>
        </p:nvSpPr>
        <p:spPr>
          <a:xfrm>
            <a:off x="8202960" y="1824990"/>
            <a:ext cx="12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Comparison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C0A6D3-FDDD-0550-00D6-5F69931D589F}"/>
              </a:ext>
            </a:extLst>
          </p:cNvPr>
          <p:cNvSpPr/>
          <p:nvPr/>
        </p:nvSpPr>
        <p:spPr>
          <a:xfrm>
            <a:off x="10003034" y="1824990"/>
            <a:ext cx="12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Optimal Model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608B0B9-DEE9-5A05-4DE4-1CEB38F4FE67}"/>
              </a:ext>
            </a:extLst>
          </p:cNvPr>
          <p:cNvSpPr/>
          <p:nvPr/>
        </p:nvSpPr>
        <p:spPr>
          <a:xfrm>
            <a:off x="1828802" y="517151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Socar</a:t>
            </a:r>
            <a:r>
              <a:rPr lang="en-US" altLang="ko-KR" sz="1000" dirty="0">
                <a:solidFill>
                  <a:schemeClr val="tx1"/>
                </a:solidFill>
              </a:rPr>
              <a:t> Data,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외부 </a:t>
            </a:r>
            <a:r>
              <a:rPr lang="en-US" altLang="ko-KR" sz="1000" dirty="0">
                <a:solidFill>
                  <a:schemeClr val="tx1"/>
                </a:solidFill>
              </a:rPr>
              <a:t>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5A5232-B34E-18DE-0F46-8FAFA1EBEDB1}"/>
              </a:ext>
            </a:extLst>
          </p:cNvPr>
          <p:cNvSpPr/>
          <p:nvPr/>
        </p:nvSpPr>
        <p:spPr>
          <a:xfrm>
            <a:off x="3872360" y="5171516"/>
            <a:ext cx="12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Feature Extraction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F3A7BF-2D41-2450-2082-79C0EAAA9D30}"/>
              </a:ext>
            </a:extLst>
          </p:cNvPr>
          <p:cNvSpPr/>
          <p:nvPr/>
        </p:nvSpPr>
        <p:spPr>
          <a:xfrm>
            <a:off x="5915918" y="5171516"/>
            <a:ext cx="12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Cluster Classification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B7E32-0AED-8091-3C6D-CFCCA7B9267D}"/>
              </a:ext>
            </a:extLst>
          </p:cNvPr>
          <p:cNvSpPr/>
          <p:nvPr/>
        </p:nvSpPr>
        <p:spPr>
          <a:xfrm>
            <a:off x="7959476" y="517151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Optimal Model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8027159-B896-77E2-1012-E25C8AF7DFB1}"/>
              </a:ext>
            </a:extLst>
          </p:cNvPr>
          <p:cNvSpPr/>
          <p:nvPr/>
        </p:nvSpPr>
        <p:spPr>
          <a:xfrm>
            <a:off x="10003034" y="517151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Focrcasting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83FEF61-4430-6ED7-CE97-FD4F86E23D0B}"/>
              </a:ext>
            </a:extLst>
          </p:cNvPr>
          <p:cNvSpPr/>
          <p:nvPr/>
        </p:nvSpPr>
        <p:spPr>
          <a:xfrm>
            <a:off x="3222885" y="719525"/>
            <a:ext cx="3462728" cy="79698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7469916-0194-DF11-C4CF-5989ABA7C8BC}"/>
              </a:ext>
            </a:extLst>
          </p:cNvPr>
          <p:cNvSpPr/>
          <p:nvPr/>
        </p:nvSpPr>
        <p:spPr>
          <a:xfrm>
            <a:off x="3872360" y="1642585"/>
            <a:ext cx="3901308" cy="273453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0938C6-D34C-0F0E-AEE3-912904489F7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647777" y="1124439"/>
            <a:ext cx="582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8B6158D-D7A5-8CAD-18A7-08A610AA15F6}"/>
              </a:ext>
            </a:extLst>
          </p:cNvPr>
          <p:cNvCxnSpPr>
            <a:stCxn id="9" idx="2"/>
            <a:endCxn id="26" idx="1"/>
          </p:cNvCxnSpPr>
          <p:nvPr/>
        </p:nvCxnSpPr>
        <p:spPr>
          <a:xfrm rot="16200000" flipH="1">
            <a:off x="3062409" y="2199904"/>
            <a:ext cx="206344" cy="1413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66558D5-C2B1-EFEB-2596-F63D51884670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318168" y="3021048"/>
            <a:ext cx="744941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A99F79B-C0F3-F65B-AE2B-FC4C6C46C56E}"/>
              </a:ext>
            </a:extLst>
          </p:cNvPr>
          <p:cNvCxnSpPr>
            <a:stCxn id="26" idx="3"/>
            <a:endCxn id="17" idx="2"/>
          </p:cNvCxnSpPr>
          <p:nvPr/>
        </p:nvCxnSpPr>
        <p:spPr>
          <a:xfrm flipV="1">
            <a:off x="7773668" y="2364990"/>
            <a:ext cx="1059292" cy="644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73A2A92-6A91-C9BE-551B-20A9703EF876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462960" y="2094990"/>
            <a:ext cx="540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B191687-A6B6-0069-6E17-C4BFAEC41DBF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088802" y="5441516"/>
            <a:ext cx="78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99E92F-F25A-A430-676D-3DDB651F1B36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132360" y="5441516"/>
            <a:ext cx="78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CC5E38E-6B61-14E8-B6DC-81999A1301E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7175918" y="5441516"/>
            <a:ext cx="78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6A4BDCF-B506-7478-6AB8-CA9A0B19359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9219476" y="5441516"/>
            <a:ext cx="78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3EFD28-34C0-705B-7CF2-069E0BC0E340}"/>
              </a:ext>
            </a:extLst>
          </p:cNvPr>
          <p:cNvSpPr txBox="1"/>
          <p:nvPr/>
        </p:nvSpPr>
        <p:spPr>
          <a:xfrm>
            <a:off x="4795703" y="6321418"/>
            <a:ext cx="2750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&lt;Figure&gt;</a:t>
            </a:r>
            <a:r>
              <a:rPr lang="ko-KR" altLang="en-US" sz="1200" dirty="0"/>
              <a:t>군집화</a:t>
            </a:r>
            <a:r>
              <a:rPr lang="en-US" altLang="ko-KR" sz="1200" dirty="0"/>
              <a:t>-</a:t>
            </a:r>
            <a:r>
              <a:rPr lang="ko-KR" altLang="en-US" sz="1200" dirty="0"/>
              <a:t>수요 예측 모델 구조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2FE2A07-8110-4861-8EB8-E9704EB14DFB}"/>
              </a:ext>
            </a:extLst>
          </p:cNvPr>
          <p:cNvCxnSpPr>
            <a:cxnSpLocks/>
            <a:stCxn id="53" idx="0"/>
            <a:endCxn id="25" idx="1"/>
          </p:cNvCxnSpPr>
          <p:nvPr/>
        </p:nvCxnSpPr>
        <p:spPr>
          <a:xfrm rot="5400000" flipH="1" flipV="1">
            <a:off x="2366009" y="1210400"/>
            <a:ext cx="949258" cy="764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C147A1D-026A-AB34-2CE0-3CEC9248F80D}"/>
              </a:ext>
            </a:extLst>
          </p:cNvPr>
          <p:cNvSpPr txBox="1"/>
          <p:nvPr/>
        </p:nvSpPr>
        <p:spPr>
          <a:xfrm>
            <a:off x="2124806" y="2067276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Input data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6EB787-F3A6-E0DA-6893-28C29591160C}"/>
              </a:ext>
            </a:extLst>
          </p:cNvPr>
          <p:cNvSpPr txBox="1"/>
          <p:nvPr/>
        </p:nvSpPr>
        <p:spPr>
          <a:xfrm>
            <a:off x="2124806" y="4943871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Input data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24CA07-03F9-E980-502A-BC2DDA6C1573}"/>
              </a:ext>
            </a:extLst>
          </p:cNvPr>
          <p:cNvSpPr txBox="1"/>
          <p:nvPr/>
        </p:nvSpPr>
        <p:spPr>
          <a:xfrm>
            <a:off x="8000663" y="3062433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Output data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480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yunsoo</dc:creator>
  <cp:lastModifiedBy>govindah08@gmail.com</cp:lastModifiedBy>
  <cp:revision>4</cp:revision>
  <dcterms:created xsi:type="dcterms:W3CDTF">2022-12-28T00:21:36Z</dcterms:created>
  <dcterms:modified xsi:type="dcterms:W3CDTF">2022-12-31T10:19:55Z</dcterms:modified>
</cp:coreProperties>
</file>