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72A7-3B8C-EA5F-7120-8CFAC920C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15A2A9-23CD-09E2-977A-3416E9329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CF75A-E922-1320-68DB-CCC403EE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9F7-79CF-4F22-B823-CF861A1373D1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4427B0-E55F-ACFB-C76A-1EBB5CA4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6FB23-EDBC-B1BD-D41A-456F9604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53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01CEF-2E95-7ECE-631A-87982F1C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E2B3DC-FB05-F969-8969-0593BB47F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1CBEA-7857-473D-EBBB-0F510E50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9F7-79CF-4F22-B823-CF861A1373D1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66398-C4D8-B5C1-4C24-28BE3B89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B5042-343C-E810-52D8-4E357B1F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99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CCA2E-0EAB-E624-5402-A4D364FEC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281A49-3FA0-4802-D0EE-E4EEE4155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4EE05-D012-DA11-C4DD-2B146A1B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9F7-79CF-4F22-B823-CF861A1373D1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294CD-0C6F-9264-8ADA-8A5E1CA8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AA29C-ADC2-DE2F-AC16-33E12CB5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8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8CDD2-6030-60BE-4B25-AB7CE6BE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70AED-1F71-E9FF-49D0-736C23F3A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29A6A-87E4-7F9D-A7EB-E552D75F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9F7-79CF-4F22-B823-CF861A1373D1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32EBA-93B2-74EE-0270-9F3098C5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CFF14-1450-CAEC-2498-36B91273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78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76AF4-1CFC-0B6A-7F3B-4CF2D4045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B20616-0186-A7CF-1D65-05821DAF6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C7839-5776-58D6-665A-6A91DF5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9F7-79CF-4F22-B823-CF861A1373D1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1CB58-589E-2937-5FAD-B16739C5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8E2D11-BA1A-A441-BD57-864C5803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43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0996A-CD29-3A2C-74DB-891AEBEE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D487F-C955-D30F-D0EB-C58476175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66B5E6-F4D0-7608-9EBF-AF9EC1936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D907FD-D59C-C2BE-A44B-8CCDEF68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9F7-79CF-4F22-B823-CF861A1373D1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D5B425-ADFE-6373-9123-3E61E422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3A73B6-0371-3E8A-A7BF-4CD82A57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44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FE315-5A98-5AC3-69A7-D07FF2AA2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E52166-F971-4BBF-9474-DC0BDEC7E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8EE824-E702-69F3-5F1B-26D4B8107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882B86-D6EF-9499-B78B-E93A2EE5E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12F8E2-B52A-B5E8-1A0C-7BAD16E05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55F2BE-F54D-5F5C-9DC1-F33B39D8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9F7-79CF-4F22-B823-CF861A1373D1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DE8E03-2DE6-0D9C-7B21-BDBF7C02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FE44C2-956D-9267-A9AF-96F8EB63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0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E9079-1FC4-5830-4635-2710F50D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AF6990-76F3-A559-8557-A1D67C4C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9F7-79CF-4F22-B823-CF861A1373D1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6F872A-098B-B348-1666-A97EF2D2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9CF77E-EBE5-4278-4935-8BEFF6DF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08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4D3464-613B-A338-1AFA-42F2F4A9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9F7-79CF-4F22-B823-CF861A1373D1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CCA316-3956-B8B9-1CEB-C97FEA52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E16C66-48FE-5F40-2515-77DFBC56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1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E35CF-F7DF-CA7F-C500-E63EAE306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8683-0246-66E0-64E7-89A49CBB8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EEDABF-8DE5-49DD-16E8-E5C313D33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40C1B-BF33-1834-83EA-6FABBAAA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9F7-79CF-4F22-B823-CF861A1373D1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6E213F-989A-86E4-219C-BDDBE2C3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BF414C-A149-78D7-6114-AC61BDC7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89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DC477-BAE9-B185-54E1-E0027DA1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CA94EC-56C3-8054-F867-7AE2D5810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DA943D-8058-A860-9988-96D6A3E49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33F6D3-0D8E-8DE9-0397-301B5940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9F7-79CF-4F22-B823-CF861A1373D1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0EF693-AA27-33A1-53F4-33DC4CF4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F2DE3-2D58-4FBB-0522-9F3BD4AF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46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24E1CE-536D-4A05-3667-E53C43AC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3EF273-94CD-2226-3289-4B33EC4F8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6C461-64D8-212E-EA50-5B75353F2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B9F7-79CF-4F22-B823-CF861A1373D1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B4401-A6CD-A71A-3C4B-2730C8711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EF95C-1A96-998E-389C-D5F3C3212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42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142A69A-CEF4-B58F-437C-EDE173455F45}"/>
              </a:ext>
            </a:extLst>
          </p:cNvPr>
          <p:cNvGrpSpPr/>
          <p:nvPr/>
        </p:nvGrpSpPr>
        <p:grpSpPr>
          <a:xfrm>
            <a:off x="509665" y="539642"/>
            <a:ext cx="11047751" cy="6058775"/>
            <a:chOff x="509665" y="539642"/>
            <a:chExt cx="11047751" cy="6058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1F2444-09BF-3792-24CE-7D2BA7374928}"/>
                </a:ext>
              </a:extLst>
            </p:cNvPr>
            <p:cNvSpPr/>
            <p:nvPr/>
          </p:nvSpPr>
          <p:spPr>
            <a:xfrm>
              <a:off x="509666" y="539643"/>
              <a:ext cx="959370" cy="39723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Train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0CB96D-2164-E691-F0A4-1D7B23B57E89}"/>
                </a:ext>
              </a:extLst>
            </p:cNvPr>
            <p:cNvSpPr/>
            <p:nvPr/>
          </p:nvSpPr>
          <p:spPr>
            <a:xfrm>
              <a:off x="1621435" y="539642"/>
              <a:ext cx="9935981" cy="39723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5FE8CDB-EA24-42B4-CA1B-C1276AE73694}"/>
                </a:ext>
              </a:extLst>
            </p:cNvPr>
            <p:cNvSpPr/>
            <p:nvPr/>
          </p:nvSpPr>
          <p:spPr>
            <a:xfrm>
              <a:off x="509665" y="4646948"/>
              <a:ext cx="959370" cy="1618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Predict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3A03178-E2CB-0F39-997D-FE750124F36D}"/>
                </a:ext>
              </a:extLst>
            </p:cNvPr>
            <p:cNvSpPr/>
            <p:nvPr/>
          </p:nvSpPr>
          <p:spPr>
            <a:xfrm>
              <a:off x="1621434" y="4646948"/>
              <a:ext cx="9935981" cy="16214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99918E5-4D9F-A6C6-2574-F6C001EF55F0}"/>
                </a:ext>
              </a:extLst>
            </p:cNvPr>
            <p:cNvSpPr/>
            <p:nvPr/>
          </p:nvSpPr>
          <p:spPr>
            <a:xfrm>
              <a:off x="3387777" y="854439"/>
              <a:ext cx="126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Feature Extraction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B149AE5-9151-236C-102C-7D3B95017CCE}"/>
                </a:ext>
              </a:extLst>
            </p:cNvPr>
            <p:cNvSpPr/>
            <p:nvPr/>
          </p:nvSpPr>
          <p:spPr>
            <a:xfrm>
              <a:off x="1828802" y="2263511"/>
              <a:ext cx="1260000" cy="54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Socar</a:t>
              </a:r>
              <a:r>
                <a:rPr lang="en-US" altLang="ko-KR" sz="1200" dirty="0">
                  <a:solidFill>
                    <a:schemeClr val="tx1"/>
                  </a:solidFill>
                </a:rPr>
                <a:t> Data,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외부 </a:t>
              </a:r>
              <a:r>
                <a:rPr lang="en-US" altLang="ko-KR" sz="1200" dirty="0">
                  <a:solidFill>
                    <a:schemeClr val="tx1"/>
                  </a:solidFill>
                </a:rPr>
                <a:t>Data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F83136-1EA7-6A2C-2098-5A2015EF3ACB}"/>
                </a:ext>
              </a:extLst>
            </p:cNvPr>
            <p:cNvSpPr/>
            <p:nvPr/>
          </p:nvSpPr>
          <p:spPr>
            <a:xfrm>
              <a:off x="5229897" y="854439"/>
              <a:ext cx="126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K-means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Clustering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60DAF54-57D7-FD94-F5C8-CB41A455EA2A}"/>
                </a:ext>
              </a:extLst>
            </p:cNvPr>
            <p:cNvSpPr/>
            <p:nvPr/>
          </p:nvSpPr>
          <p:spPr>
            <a:xfrm>
              <a:off x="4058168" y="2751048"/>
              <a:ext cx="126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Feature Extraction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226B08B-8D86-C6A7-949E-D2CD170E25F8}"/>
                </a:ext>
              </a:extLst>
            </p:cNvPr>
            <p:cNvSpPr/>
            <p:nvPr/>
          </p:nvSpPr>
          <p:spPr>
            <a:xfrm>
              <a:off x="6063109" y="1829156"/>
              <a:ext cx="1260000" cy="7209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ARIMA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E34F9B0-A37E-E823-C51B-29DD871C741C}"/>
                </a:ext>
              </a:extLst>
            </p:cNvPr>
            <p:cNvSpPr/>
            <p:nvPr/>
          </p:nvSpPr>
          <p:spPr>
            <a:xfrm>
              <a:off x="6063109" y="2619455"/>
              <a:ext cx="1260000" cy="8095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MLP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33BA208-FF27-AC62-452D-5E087344AB59}"/>
                </a:ext>
              </a:extLst>
            </p:cNvPr>
            <p:cNvSpPr/>
            <p:nvPr/>
          </p:nvSpPr>
          <p:spPr>
            <a:xfrm>
              <a:off x="6063109" y="3493498"/>
              <a:ext cx="1260000" cy="7058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LSTM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67C391C-1E3A-9681-A339-BE87DD853CEC}"/>
                </a:ext>
              </a:extLst>
            </p:cNvPr>
            <p:cNvSpPr/>
            <p:nvPr/>
          </p:nvSpPr>
          <p:spPr>
            <a:xfrm>
              <a:off x="8202960" y="1824990"/>
              <a:ext cx="126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Model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Comparison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BC0A6D3-FDDD-0550-00D6-5F69931D589F}"/>
                </a:ext>
              </a:extLst>
            </p:cNvPr>
            <p:cNvSpPr/>
            <p:nvPr/>
          </p:nvSpPr>
          <p:spPr>
            <a:xfrm>
              <a:off x="10003034" y="1824990"/>
              <a:ext cx="126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Optimal Model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6608B0B9-DEE9-5A05-4DE4-1CEB38F4FE67}"/>
                </a:ext>
              </a:extLst>
            </p:cNvPr>
            <p:cNvSpPr/>
            <p:nvPr/>
          </p:nvSpPr>
          <p:spPr>
            <a:xfrm>
              <a:off x="1828802" y="5171516"/>
              <a:ext cx="1260000" cy="54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Socar</a:t>
              </a:r>
              <a:r>
                <a:rPr lang="en-US" altLang="ko-KR" sz="1000" dirty="0">
                  <a:solidFill>
                    <a:schemeClr val="tx1"/>
                  </a:solidFill>
                </a:rPr>
                <a:t> Data,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외부 </a:t>
              </a:r>
              <a:r>
                <a:rPr lang="en-US" altLang="ko-KR" sz="1000" dirty="0">
                  <a:solidFill>
                    <a:schemeClr val="tx1"/>
                  </a:solidFill>
                </a:rPr>
                <a:t>Data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55A5232-B34E-18DE-0F46-8FAFA1EBEDB1}"/>
                </a:ext>
              </a:extLst>
            </p:cNvPr>
            <p:cNvSpPr/>
            <p:nvPr/>
          </p:nvSpPr>
          <p:spPr>
            <a:xfrm>
              <a:off x="3872360" y="5171516"/>
              <a:ext cx="126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Feature Extraction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1F3A7BF-2D41-2450-2082-79C0EAAA9D30}"/>
                </a:ext>
              </a:extLst>
            </p:cNvPr>
            <p:cNvSpPr/>
            <p:nvPr/>
          </p:nvSpPr>
          <p:spPr>
            <a:xfrm>
              <a:off x="5915918" y="5171516"/>
              <a:ext cx="126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Cluster Classification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84BB7E32-0AED-8091-3C6D-CFCCA7B9267D}"/>
                </a:ext>
              </a:extLst>
            </p:cNvPr>
            <p:cNvSpPr/>
            <p:nvPr/>
          </p:nvSpPr>
          <p:spPr>
            <a:xfrm>
              <a:off x="7959476" y="5171516"/>
              <a:ext cx="1260000" cy="54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Optimal Model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8027159-B896-77E2-1012-E25C8AF7DFB1}"/>
                </a:ext>
              </a:extLst>
            </p:cNvPr>
            <p:cNvSpPr/>
            <p:nvPr/>
          </p:nvSpPr>
          <p:spPr>
            <a:xfrm>
              <a:off x="10003034" y="5171516"/>
              <a:ext cx="1260000" cy="54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Focrcasting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Result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783FEF61-4430-6ED7-CE97-FD4F86E23D0B}"/>
                </a:ext>
              </a:extLst>
            </p:cNvPr>
            <p:cNvSpPr/>
            <p:nvPr/>
          </p:nvSpPr>
          <p:spPr>
            <a:xfrm>
              <a:off x="3222885" y="719525"/>
              <a:ext cx="3462728" cy="796986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87469916-0194-DF11-C4CF-5989ABA7C8BC}"/>
                </a:ext>
              </a:extLst>
            </p:cNvPr>
            <p:cNvSpPr/>
            <p:nvPr/>
          </p:nvSpPr>
          <p:spPr>
            <a:xfrm>
              <a:off x="3872360" y="1642585"/>
              <a:ext cx="3901308" cy="2734539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F10938C6-D34C-0F0E-AEE3-912904489F7C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>
              <a:off x="4647777" y="1124439"/>
              <a:ext cx="582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F8B6158D-D7A5-8CAD-18A7-08A610AA15F6}"/>
                </a:ext>
              </a:extLst>
            </p:cNvPr>
            <p:cNvCxnSpPr>
              <a:stCxn id="9" idx="2"/>
              <a:endCxn id="26" idx="1"/>
            </p:cNvCxnSpPr>
            <p:nvPr/>
          </p:nvCxnSpPr>
          <p:spPr>
            <a:xfrm rot="16200000" flipH="1">
              <a:off x="3062409" y="2199904"/>
              <a:ext cx="206344" cy="141355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166558D5-C2B1-EFEB-2596-F63D51884670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5318168" y="3021048"/>
              <a:ext cx="744941" cy="3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CA99F79B-C0F3-F65B-AE2B-FC4C6C46C56E}"/>
                </a:ext>
              </a:extLst>
            </p:cNvPr>
            <p:cNvCxnSpPr>
              <a:stCxn id="26" idx="3"/>
              <a:endCxn id="17" idx="2"/>
            </p:cNvCxnSpPr>
            <p:nvPr/>
          </p:nvCxnSpPr>
          <p:spPr>
            <a:xfrm flipV="1">
              <a:off x="7773668" y="2364990"/>
              <a:ext cx="1059292" cy="6448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273A2A92-6A91-C9BE-551B-20A9703EF876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>
              <a:off x="9462960" y="2094990"/>
              <a:ext cx="5400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B191687-A6B6-0069-6E17-C4BFAEC41DBF}"/>
                </a:ext>
              </a:extLst>
            </p:cNvPr>
            <p:cNvCxnSpPr>
              <a:stCxn id="19" idx="3"/>
              <a:endCxn id="20" idx="1"/>
            </p:cNvCxnSpPr>
            <p:nvPr/>
          </p:nvCxnSpPr>
          <p:spPr>
            <a:xfrm>
              <a:off x="3088802" y="5441516"/>
              <a:ext cx="7835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E99E92F-F25A-A430-676D-3DDB651F1B36}"/>
                </a:ext>
              </a:extLst>
            </p:cNvPr>
            <p:cNvCxnSpPr>
              <a:stCxn id="20" idx="3"/>
              <a:endCxn id="21" idx="1"/>
            </p:cNvCxnSpPr>
            <p:nvPr/>
          </p:nvCxnSpPr>
          <p:spPr>
            <a:xfrm>
              <a:off x="5132360" y="5441516"/>
              <a:ext cx="7835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DCC5E38E-6B61-14E8-B6DC-81999A1301E6}"/>
                </a:ext>
              </a:extLst>
            </p:cNvPr>
            <p:cNvCxnSpPr>
              <a:stCxn id="21" idx="3"/>
              <a:endCxn id="23" idx="1"/>
            </p:cNvCxnSpPr>
            <p:nvPr/>
          </p:nvCxnSpPr>
          <p:spPr>
            <a:xfrm>
              <a:off x="7175918" y="5441516"/>
              <a:ext cx="7835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66A4BDCF-B506-7478-6AB8-CA9A0B193599}"/>
                </a:ext>
              </a:extLst>
            </p:cNvPr>
            <p:cNvCxnSpPr>
              <a:stCxn id="23" idx="3"/>
              <a:endCxn id="24" idx="1"/>
            </p:cNvCxnSpPr>
            <p:nvPr/>
          </p:nvCxnSpPr>
          <p:spPr>
            <a:xfrm>
              <a:off x="9219476" y="5441516"/>
              <a:ext cx="7835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B3EFD28-34C0-705B-7CF2-069E0BC0E340}"/>
                </a:ext>
              </a:extLst>
            </p:cNvPr>
            <p:cNvSpPr txBox="1"/>
            <p:nvPr/>
          </p:nvSpPr>
          <p:spPr>
            <a:xfrm>
              <a:off x="4795703" y="6321418"/>
              <a:ext cx="27504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&lt;Figure&gt;</a:t>
              </a:r>
              <a:r>
                <a:rPr lang="ko-KR" altLang="en-US" sz="1200" dirty="0"/>
                <a:t>군집화</a:t>
              </a:r>
              <a:r>
                <a:rPr lang="en-US" altLang="ko-KR" sz="1200" dirty="0"/>
                <a:t>-</a:t>
              </a:r>
              <a:r>
                <a:rPr lang="ko-KR" altLang="en-US" sz="1200" dirty="0"/>
                <a:t>수요 예측 모델 구조</a:t>
              </a:r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82FE2A07-8110-4861-8EB8-E9704EB14DFB}"/>
                </a:ext>
              </a:extLst>
            </p:cNvPr>
            <p:cNvCxnSpPr>
              <a:cxnSpLocks/>
              <a:stCxn id="53" idx="0"/>
              <a:endCxn id="25" idx="1"/>
            </p:cNvCxnSpPr>
            <p:nvPr/>
          </p:nvCxnSpPr>
          <p:spPr>
            <a:xfrm rot="5400000" flipH="1" flipV="1">
              <a:off x="2366009" y="1210400"/>
              <a:ext cx="949258" cy="76449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C147A1D-026A-AB34-2CE0-3CEC9248F80D}"/>
                </a:ext>
              </a:extLst>
            </p:cNvPr>
            <p:cNvSpPr txBox="1"/>
            <p:nvPr/>
          </p:nvSpPr>
          <p:spPr>
            <a:xfrm>
              <a:off x="2124806" y="2067276"/>
              <a:ext cx="6671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Input data</a:t>
              </a:r>
              <a:endParaRPr lang="ko-KR" altLang="en-US" sz="8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D6EB787-F3A6-E0DA-6893-28C29591160C}"/>
                </a:ext>
              </a:extLst>
            </p:cNvPr>
            <p:cNvSpPr txBox="1"/>
            <p:nvPr/>
          </p:nvSpPr>
          <p:spPr>
            <a:xfrm>
              <a:off x="2124806" y="4943871"/>
              <a:ext cx="6671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Input data</a:t>
              </a:r>
              <a:endParaRPr lang="ko-KR" altLang="en-US" sz="8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324CA07-03F9-E980-502A-BC2DDA6C1573}"/>
                </a:ext>
              </a:extLst>
            </p:cNvPr>
            <p:cNvSpPr txBox="1"/>
            <p:nvPr/>
          </p:nvSpPr>
          <p:spPr>
            <a:xfrm>
              <a:off x="8000663" y="3062433"/>
              <a:ext cx="7553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Output data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80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48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yunsoo</dc:creator>
  <cp:lastModifiedBy>govindah08@gmail.com</cp:lastModifiedBy>
  <cp:revision>5</cp:revision>
  <dcterms:created xsi:type="dcterms:W3CDTF">2022-12-28T00:21:36Z</dcterms:created>
  <dcterms:modified xsi:type="dcterms:W3CDTF">2023-01-02T14:43:25Z</dcterms:modified>
</cp:coreProperties>
</file>