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6630F-31D7-6D3B-E3AC-2259734AE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0765E8-A9F3-1FD7-64FE-8DF6526C8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62A48-87A3-0596-9CEF-73DE5C35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57B9A-AFDC-0988-2F2C-043A5E7B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EA2B6-EDA6-943D-1220-5A1C5751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5AE1B-3248-8FC5-ACD2-978FC8AF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D6BED6-6B43-68A1-968F-35DA435E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2E438-D2AE-C1E8-FC29-35DDE267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38C7A-9737-9BEB-6D0A-B586E36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1A8E9-651E-EFED-A8DB-2182DC35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0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6FBFDB-B6D2-D6A6-F6E7-3D9EBAA17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C1C4EC-6951-83B2-0799-DB245D416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A24F8-B525-1FC7-325C-686EC00B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8D081-5770-6BC3-62B3-23E3C689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20A3D-6407-F813-1C6B-AF2FD7E1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6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ABDB0-9A27-622C-9597-897F8468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06E87-AE2B-87F8-E310-F582563B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48359-A642-F95C-2FFB-5861334E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D56E2-A0E8-B77B-3215-E704D8DC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07B41-739C-5395-6263-1151C812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39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243B-8D9E-3158-744B-2BE6C588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06A74-F567-9B27-ACC6-38678F63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084E4-0C4C-5484-1C53-82FA5368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459EF-00CA-67BE-089C-5B29EC3D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F494A-4708-AA0F-687A-42DB891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1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8A2F8-F36D-0E7E-685C-84D2DFBA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D0CA3-AD9D-D6EE-B1A7-DAFC2BD89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500AEB-04F1-B07F-AC82-5995CDBDB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F5222-5C2D-24F0-B886-042234AD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8E318-B77B-E32F-9578-BB09D2EC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959157-43B1-E960-595A-1FCB3B35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4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CA2C0-DE1D-8497-4D96-180B274E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A5464-ABFF-AB5C-1C58-BFF7BBCA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509AE4-442D-EAB6-1ABA-57209904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0C949A-0E5F-97B4-28B6-2BA09762D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71B144-8CB2-CE1F-9A0B-9239E5527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74617D-6593-04DA-D029-44A5629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51341B-B9A5-BDDA-ECA4-9433F8AF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54CBC0-F40C-3DCE-141E-41DA4929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CA6B1-47FF-AD4F-1EA5-BD0C6242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CC41E1-09B3-1937-839C-FC557CFB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95BB3A-5661-B3AC-E07F-8FED818C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FDF32C-289E-6583-A542-F7983B54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3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5B907C-32F1-9AD7-97C4-8C26FAA9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7FD774-A0DE-EEED-F81E-2B556C53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B4FE39-C9C2-22E5-BFF5-E9EE976F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5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D4368-EA7F-32BD-A021-E4349E45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B8B94-861E-12C8-5561-826EF19CA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EDA3C8-30EE-AEA6-3022-D007B2702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EED756-AB72-BDBA-0EED-12D76CE7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98DAF8-CEF4-371F-C478-777255DA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EF5B5-1654-DAEB-880F-43229475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1112D-8558-2411-7E92-5BA0EA76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93B52E-C68F-3B99-EC21-D2A10E454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B41CDA-C3F7-5611-B359-45412C038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9E0A1D-2BF1-D533-0ADB-7450DDDA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9E814-13B4-1E05-6EFF-64F1FE91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AE2F-07FF-15F3-4AB9-07DA915D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0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9E0DBA-90DB-5971-DE1F-5CA1FD02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B93B5-DB27-4640-BFA7-C6BD6C45B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6D701-AC2B-CBD5-1E7F-A3D5619E4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35EA-07E4-482B-B3F1-3211BA03580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61089-DB07-3EB7-36BF-D9B0C051D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3E5F8-D704-9E58-4521-7B3429F9F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F924F3-3B2A-7B3F-0090-BBDF6999F20E}"/>
              </a:ext>
            </a:extLst>
          </p:cNvPr>
          <p:cNvSpPr/>
          <p:nvPr/>
        </p:nvSpPr>
        <p:spPr>
          <a:xfrm>
            <a:off x="2038662" y="811859"/>
            <a:ext cx="3102964" cy="3237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28FBDF-D89A-5702-96E2-64CA9BF8967B}"/>
              </a:ext>
            </a:extLst>
          </p:cNvPr>
          <p:cNvSpPr/>
          <p:nvPr/>
        </p:nvSpPr>
        <p:spPr>
          <a:xfrm>
            <a:off x="7557539" y="811858"/>
            <a:ext cx="3102964" cy="3237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298CA-B904-E481-530C-5794FE160FD0}"/>
              </a:ext>
            </a:extLst>
          </p:cNvPr>
          <p:cNvSpPr/>
          <p:nvPr/>
        </p:nvSpPr>
        <p:spPr>
          <a:xfrm>
            <a:off x="2038661" y="5054071"/>
            <a:ext cx="8621841" cy="150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824EE3-69DB-CAE2-CEE0-C4EA3C7AEBA4}"/>
              </a:ext>
            </a:extLst>
          </p:cNvPr>
          <p:cNvSpPr/>
          <p:nvPr/>
        </p:nvSpPr>
        <p:spPr>
          <a:xfrm>
            <a:off x="3987381" y="301561"/>
            <a:ext cx="1154243" cy="510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Git hub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63EF56-871C-3078-919A-FEC20318E76F}"/>
              </a:ext>
            </a:extLst>
          </p:cNvPr>
          <p:cNvSpPr/>
          <p:nvPr/>
        </p:nvSpPr>
        <p:spPr>
          <a:xfrm>
            <a:off x="8979109" y="301561"/>
            <a:ext cx="1681394" cy="512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Google Drive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ED1C79-5B93-F1B0-31AB-EF022A8A0A36}"/>
              </a:ext>
            </a:extLst>
          </p:cNvPr>
          <p:cNvSpPr/>
          <p:nvPr/>
        </p:nvSpPr>
        <p:spPr>
          <a:xfrm>
            <a:off x="2413417" y="1156632"/>
            <a:ext cx="1080000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Main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0C1CD-4622-FB21-94E0-882A4A89B8D7}"/>
              </a:ext>
            </a:extLst>
          </p:cNvPr>
          <p:cNvSpPr/>
          <p:nvPr/>
        </p:nvSpPr>
        <p:spPr>
          <a:xfrm>
            <a:off x="3823200" y="1140403"/>
            <a:ext cx="1080000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Data(</a:t>
            </a:r>
            <a:r>
              <a:rPr lang="ko-KR" altLang="en-US" sz="1600" dirty="0">
                <a:solidFill>
                  <a:schemeClr val="tx1"/>
                </a:solidFill>
              </a:rPr>
              <a:t>원본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D95380-5C4A-5845-192D-8B38E16390E8}"/>
              </a:ext>
            </a:extLst>
          </p:cNvPr>
          <p:cNvSpPr/>
          <p:nvPr/>
        </p:nvSpPr>
        <p:spPr>
          <a:xfrm>
            <a:off x="2415917" y="5224302"/>
            <a:ext cx="1080000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CD3951-BC46-B1D9-14B0-F607403AF4A7}"/>
              </a:ext>
            </a:extLst>
          </p:cNvPr>
          <p:cNvSpPr/>
          <p:nvPr/>
        </p:nvSpPr>
        <p:spPr>
          <a:xfrm>
            <a:off x="2854194" y="5630275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LMS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0C370-AE00-F172-48C0-49988499A41E}"/>
              </a:ext>
            </a:extLst>
          </p:cNvPr>
          <p:cNvSpPr/>
          <p:nvPr/>
        </p:nvSpPr>
        <p:spPr>
          <a:xfrm>
            <a:off x="4087760" y="5224302"/>
            <a:ext cx="1080000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9933-96AB-F8EB-2564-B0FCA6E54EB0}"/>
              </a:ext>
            </a:extLst>
          </p:cNvPr>
          <p:cNvSpPr/>
          <p:nvPr/>
        </p:nvSpPr>
        <p:spPr>
          <a:xfrm>
            <a:off x="4526037" y="5630275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LMS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A603C8-B62C-F665-348F-1E83E6CCE89D}"/>
              </a:ext>
            </a:extLst>
          </p:cNvPr>
          <p:cNvSpPr/>
          <p:nvPr/>
        </p:nvSpPr>
        <p:spPr>
          <a:xfrm>
            <a:off x="5759603" y="5224302"/>
            <a:ext cx="1080000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3ABFCB-E458-A46A-9155-57258CCB7A95}"/>
              </a:ext>
            </a:extLst>
          </p:cNvPr>
          <p:cNvSpPr/>
          <p:nvPr/>
        </p:nvSpPr>
        <p:spPr>
          <a:xfrm>
            <a:off x="6197880" y="5630275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LMS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F19EEE-0CEC-7B94-0C08-2C84B54E7CDE}"/>
              </a:ext>
            </a:extLst>
          </p:cNvPr>
          <p:cNvSpPr/>
          <p:nvPr/>
        </p:nvSpPr>
        <p:spPr>
          <a:xfrm>
            <a:off x="7431446" y="5224302"/>
            <a:ext cx="1080000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2E0F45-F9CC-B054-18BC-1A2EFB255D0E}"/>
              </a:ext>
            </a:extLst>
          </p:cNvPr>
          <p:cNvSpPr/>
          <p:nvPr/>
        </p:nvSpPr>
        <p:spPr>
          <a:xfrm>
            <a:off x="7869723" y="5630275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LMS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6833F6-7DE4-7498-6274-236FBE74CCBB}"/>
              </a:ext>
            </a:extLst>
          </p:cNvPr>
          <p:cNvSpPr/>
          <p:nvPr/>
        </p:nvSpPr>
        <p:spPr>
          <a:xfrm>
            <a:off x="9103288" y="5224302"/>
            <a:ext cx="1080000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07495D-C3A9-F12F-08DC-CA51FC9403D1}"/>
              </a:ext>
            </a:extLst>
          </p:cNvPr>
          <p:cNvSpPr/>
          <p:nvPr/>
        </p:nvSpPr>
        <p:spPr>
          <a:xfrm>
            <a:off x="9541565" y="5630275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LMS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C8D51A5-B921-4C25-2FB8-39A9F2ED3258}"/>
              </a:ext>
            </a:extLst>
          </p:cNvPr>
          <p:cNvSpPr/>
          <p:nvPr/>
        </p:nvSpPr>
        <p:spPr>
          <a:xfrm>
            <a:off x="2593417" y="1789346"/>
            <a:ext cx="900000" cy="36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75D332-E044-55B6-6262-5FD458CA3897}"/>
              </a:ext>
            </a:extLst>
          </p:cNvPr>
          <p:cNvSpPr/>
          <p:nvPr/>
        </p:nvSpPr>
        <p:spPr>
          <a:xfrm>
            <a:off x="2593417" y="2212897"/>
            <a:ext cx="900000" cy="36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C0AEEB-A1F4-A4BB-91DD-1ADB3169B04E}"/>
              </a:ext>
            </a:extLst>
          </p:cNvPr>
          <p:cNvSpPr/>
          <p:nvPr/>
        </p:nvSpPr>
        <p:spPr>
          <a:xfrm>
            <a:off x="2593417" y="2636448"/>
            <a:ext cx="900000" cy="36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850DFE-D2C8-2DE1-DFDC-1767C22CA6B8}"/>
              </a:ext>
            </a:extLst>
          </p:cNvPr>
          <p:cNvSpPr/>
          <p:nvPr/>
        </p:nvSpPr>
        <p:spPr>
          <a:xfrm>
            <a:off x="2593417" y="3494406"/>
            <a:ext cx="900000" cy="36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0B39BE-D0F8-B35B-FE48-DAFC923AEAF9}"/>
              </a:ext>
            </a:extLst>
          </p:cNvPr>
          <p:cNvSpPr/>
          <p:nvPr/>
        </p:nvSpPr>
        <p:spPr>
          <a:xfrm>
            <a:off x="2593417" y="3059998"/>
            <a:ext cx="900000" cy="36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E690F-8C5D-99BB-D69B-6DE9953F49F0}"/>
              </a:ext>
            </a:extLst>
          </p:cNvPr>
          <p:cNvSpPr/>
          <p:nvPr/>
        </p:nvSpPr>
        <p:spPr>
          <a:xfrm>
            <a:off x="8490648" y="1135797"/>
            <a:ext cx="1080000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0522C7-E66A-D6E5-CE7F-3A54C00AFB66}"/>
              </a:ext>
            </a:extLst>
          </p:cNvPr>
          <p:cNvSpPr/>
          <p:nvPr/>
        </p:nvSpPr>
        <p:spPr>
          <a:xfrm>
            <a:off x="8490648" y="1753346"/>
            <a:ext cx="1080000" cy="39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C86FE38-CB45-F438-AA49-D533E64295DE}"/>
              </a:ext>
            </a:extLst>
          </p:cNvPr>
          <p:cNvCxnSpPr>
            <a:cxnSpLocks/>
          </p:cNvCxnSpPr>
          <p:nvPr/>
        </p:nvCxnSpPr>
        <p:spPr>
          <a:xfrm flipV="1">
            <a:off x="3534057" y="4049732"/>
            <a:ext cx="0" cy="100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0BB3E40-95C6-E824-526F-688E4AEEDDE1}"/>
              </a:ext>
            </a:extLst>
          </p:cNvPr>
          <p:cNvCxnSpPr>
            <a:cxnSpLocks/>
          </p:cNvCxnSpPr>
          <p:nvPr/>
        </p:nvCxnSpPr>
        <p:spPr>
          <a:xfrm flipV="1">
            <a:off x="8979109" y="4049732"/>
            <a:ext cx="0" cy="100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0AB2829-A102-37E4-1F12-A8B3BD85F913}"/>
              </a:ext>
            </a:extLst>
          </p:cNvPr>
          <p:cNvSpPr txBox="1"/>
          <p:nvPr/>
        </p:nvSpPr>
        <p:spPr>
          <a:xfrm>
            <a:off x="3482730" y="4384607"/>
            <a:ext cx="2628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Data(name:????_date.???)</a:t>
            </a:r>
            <a:endParaRPr lang="ko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9E0BAD-F3EE-B30D-935F-443EA799AD04}"/>
              </a:ext>
            </a:extLst>
          </p:cNvPr>
          <p:cNvSpPr/>
          <p:nvPr/>
        </p:nvSpPr>
        <p:spPr>
          <a:xfrm>
            <a:off x="2841223" y="6025868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Google drive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701A98-FF91-02DF-4804-284B0962BDC0}"/>
              </a:ext>
            </a:extLst>
          </p:cNvPr>
          <p:cNvSpPr/>
          <p:nvPr/>
        </p:nvSpPr>
        <p:spPr>
          <a:xfrm>
            <a:off x="4528235" y="6026520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Google drive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66F9174-8852-2E5A-CE18-4C313217659A}"/>
              </a:ext>
            </a:extLst>
          </p:cNvPr>
          <p:cNvSpPr/>
          <p:nvPr/>
        </p:nvSpPr>
        <p:spPr>
          <a:xfrm>
            <a:off x="6201122" y="6026520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Google drive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4586800-51CE-42BC-5771-95D9CE83004C}"/>
              </a:ext>
            </a:extLst>
          </p:cNvPr>
          <p:cNvSpPr/>
          <p:nvPr/>
        </p:nvSpPr>
        <p:spPr>
          <a:xfrm>
            <a:off x="7869723" y="6026520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Google drive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13AED1-2669-BF70-B29F-C3B7EC1DC53B}"/>
              </a:ext>
            </a:extLst>
          </p:cNvPr>
          <p:cNvSpPr/>
          <p:nvPr/>
        </p:nvSpPr>
        <p:spPr>
          <a:xfrm>
            <a:off x="9548052" y="6026520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Google drive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70368E-6724-05A0-D708-BF80B62621A1}"/>
              </a:ext>
            </a:extLst>
          </p:cNvPr>
          <p:cNvSpPr txBox="1"/>
          <p:nvPr/>
        </p:nvSpPr>
        <p:spPr>
          <a:xfrm>
            <a:off x="8957370" y="4384607"/>
            <a:ext cx="3019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Program(name:????_</a:t>
            </a:r>
            <a:r>
              <a:rPr lang="en-US" altLang="ko-KR" sz="1600" dirty="0" err="1"/>
              <a:t>date.ipynb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0CF6A5-EDD5-BB78-B9C6-60B518A619A8}"/>
              </a:ext>
            </a:extLst>
          </p:cNvPr>
          <p:cNvSpPr txBox="1"/>
          <p:nvPr/>
        </p:nvSpPr>
        <p:spPr>
          <a:xfrm>
            <a:off x="319608" y="397068"/>
            <a:ext cx="150554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개발도구 </a:t>
            </a:r>
            <a:r>
              <a:rPr lang="en-US" altLang="ko-KR" sz="1600" dirty="0"/>
              <a:t>Flow</a:t>
            </a:r>
            <a:endParaRPr lang="ko-KR" altLang="en-US" sz="16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791B68C-0B41-E7B1-2BA5-EE482C20FBE7}"/>
              </a:ext>
            </a:extLst>
          </p:cNvPr>
          <p:cNvSpPr/>
          <p:nvPr/>
        </p:nvSpPr>
        <p:spPr>
          <a:xfrm>
            <a:off x="293170" y="5101085"/>
            <a:ext cx="1426403" cy="5102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Online(</a:t>
            </a:r>
            <a:r>
              <a:rPr lang="ko-KR" altLang="en-US" sz="1400" dirty="0" err="1">
                <a:solidFill>
                  <a:schemeClr val="tx1"/>
                </a:solidFill>
              </a:rPr>
              <a:t>게더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B6E80C-F405-FD5B-1CDA-1A34A4D7037F}"/>
              </a:ext>
            </a:extLst>
          </p:cNvPr>
          <p:cNvSpPr/>
          <p:nvPr/>
        </p:nvSpPr>
        <p:spPr>
          <a:xfrm>
            <a:off x="311114" y="5824300"/>
            <a:ext cx="1426403" cy="5102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상시톡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카카오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Socar</a:t>
            </a:r>
            <a:r>
              <a:rPr lang="ko-KR" altLang="en-US" sz="1400" b="1" dirty="0">
                <a:solidFill>
                  <a:schemeClr val="tx1"/>
                </a:solidFill>
              </a:rPr>
              <a:t>자료 </a:t>
            </a:r>
            <a:r>
              <a:rPr lang="en-US" altLang="ko-KR" sz="14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18F91-3C4F-94EC-0CE5-C63FF03D36E2}"/>
              </a:ext>
            </a:extLst>
          </p:cNvPr>
          <p:cNvSpPr txBox="1"/>
          <p:nvPr/>
        </p:nvSpPr>
        <p:spPr>
          <a:xfrm>
            <a:off x="201967" y="6322432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내용은 잘 </a:t>
            </a:r>
            <a:r>
              <a:rPr lang="ko-KR" altLang="en-US" sz="1200" dirty="0" err="1"/>
              <a:t>모르겠슴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E2918CF-7A3F-A7AC-AEDD-8DB3ED6C6CF3}"/>
              </a:ext>
            </a:extLst>
          </p:cNvPr>
          <p:cNvCxnSpPr/>
          <p:nvPr/>
        </p:nvCxnSpPr>
        <p:spPr>
          <a:xfrm flipH="1">
            <a:off x="5141624" y="2572897"/>
            <a:ext cx="2415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462427-E551-6800-0F03-C98BE620E213}"/>
              </a:ext>
            </a:extLst>
          </p:cNvPr>
          <p:cNvSpPr txBox="1"/>
          <p:nvPr/>
        </p:nvSpPr>
        <p:spPr>
          <a:xfrm>
            <a:off x="5162412" y="2606730"/>
            <a:ext cx="2415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Main Program</a:t>
            </a:r>
          </a:p>
          <a:p>
            <a:pPr algn="ctr"/>
            <a:r>
              <a:rPr lang="en-US" altLang="ko-KR" sz="1600" dirty="0"/>
              <a:t>(name:????_</a:t>
            </a:r>
            <a:r>
              <a:rPr lang="en-US" altLang="ko-KR" sz="1600" dirty="0" err="1"/>
              <a:t>date.ipynb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9286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75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yunsoo</dc:creator>
  <cp:lastModifiedBy>kim yunsoo</cp:lastModifiedBy>
  <cp:revision>3</cp:revision>
  <dcterms:created xsi:type="dcterms:W3CDTF">2022-12-28T01:07:00Z</dcterms:created>
  <dcterms:modified xsi:type="dcterms:W3CDTF">2022-12-28T02:01:58Z</dcterms:modified>
</cp:coreProperties>
</file>