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6E7BB-DECD-C83E-7D1A-9572E07ED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4E76E1-8799-34A1-DBD5-A62110643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0E208-AA4A-F41F-E74A-19BCA2A3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FA07-BD13-F614-A4F8-CA34E666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58E05-0406-D4C8-522C-9426A6A2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9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71335-03FC-0372-94CC-7C1785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4246EB-B33F-47F5-B026-D23391F12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24EE2-9788-3051-A7AD-0F1EA0EA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7E8F7-E820-FF6E-3435-5BFB8DE4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7F7D1-9A47-66C0-1736-6DCEF8F4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8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94708E-3AD5-9C69-67C3-2854B383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32C0D-90F6-8994-9F94-42B5ECE6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1FE05-A07B-6126-7F52-8AE8FE73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C69C1-8F3F-5436-07F7-BEC9A06D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43288-0FD6-46F9-F90E-39ABEECC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8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2B344-E368-E0E9-9A66-16A2C6EE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1D39B-1E9F-6DAD-4982-0CCC08F8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B3A72-DC0E-C5E8-A43E-E4C87681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037A2-A733-1188-754E-D90DC113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A0056-4FCC-4E04-B2B4-93EB809D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8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D04C-788E-2BBC-39E9-B0DDFE40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F5623-920F-7A11-ED49-168C2B6AD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6E8B3-FAF7-114A-9CCC-BF2EF17B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DD4DB-EC8B-E1A0-F1CE-E74013CC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826AB-26DB-DF1C-D88E-32C081CC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1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A857C-049A-EB13-4418-83A636F3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4D42E-D56F-E4A3-709E-10284C42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010A-4E23-40A5-08A9-CC5A11FC7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3F1CFF-4EA5-52B6-0CFE-A8089CE9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6A621-A2FD-8AFD-0F8B-0D89513E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4513D-0722-96B4-59E5-F336B8E4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6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EE56F-59B7-26FC-556C-CC1C2CB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A8D83-6DA1-71A4-DEAD-F5F36F0C5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D8C9B3-0FAD-0FC9-204D-C28CD2FE4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4596CB-03D4-D403-3B58-FA42DD175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6B8C24-282E-B70B-677A-EA29B1883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2D5FA3-DF0F-7339-EFA0-9EA01298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9D2B6E-F941-1D08-9697-2BC9D8E6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53812C-BDB8-0089-8B47-C46FB61A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8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2EC4F-F31A-3530-2467-4FE63551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4FAA48-EF03-B0EE-6BAA-64DACB57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95DDDE-28E8-C353-3441-1EBFAB6B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4D6F9-60BF-10AC-A1AE-19273E76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1C9B64-A204-12B1-0494-62D8E7D6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C950A1-A1CD-A3E9-A526-40A2B511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16822-666B-F7BC-6C9F-31721633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0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1F5A6-7DAC-F6AD-CAA0-850B0C17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ADC5C-4CE7-56A5-4AD7-C1154168C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DEC748-12C6-FC4B-5953-40385E47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DB1FC0-72AB-87E5-494A-7080E271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176BE-E18E-DB01-9597-BC56BE9F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D113C-4435-AE5E-69EF-2CDE1AE6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72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15B53-1D11-FAA5-2463-41EC65B2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1DE0D6-A542-9F7A-5BFE-0F2B53B15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A0A77F-494B-541A-54BC-2B0640256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0B927-8484-5A1C-3906-B41B8607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FF73-7EC4-4983-BD09-E54B51A618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D9B43-B8AC-B8BD-4595-7436365A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45ECA-8591-8AD9-A9D4-1F0BAE90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4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6DD52C-6F05-5A75-EEF0-3668253C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519B5-7E37-4990-6F27-EAC0FB65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44902-03D0-A11C-6B53-71C99A01E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FF73-7EC4-4983-BD09-E54B51A618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22D5D-D520-B074-4ECD-9BDA18F82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BD3FD-F280-2C6C-0800-B613D3C0A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35E4-E5AD-4C7C-AF9A-37BC85479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9918F55-E4CB-DC71-4689-6CB279EA84BD}"/>
              </a:ext>
            </a:extLst>
          </p:cNvPr>
          <p:cNvSpPr/>
          <p:nvPr/>
        </p:nvSpPr>
        <p:spPr>
          <a:xfrm>
            <a:off x="6533348" y="2673341"/>
            <a:ext cx="655184" cy="33604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윌리엄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E1F02FB-881D-2983-9B62-9743463DC24C}"/>
              </a:ext>
            </a:extLst>
          </p:cNvPr>
          <p:cNvSpPr/>
          <p:nvPr/>
        </p:nvSpPr>
        <p:spPr>
          <a:xfrm>
            <a:off x="4055065" y="2929477"/>
            <a:ext cx="1263192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해리엇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3E4CEC-1EC8-D19D-B9FA-5258DBE02432}"/>
              </a:ext>
            </a:extLst>
          </p:cNvPr>
          <p:cNvSpPr/>
          <p:nvPr/>
        </p:nvSpPr>
        <p:spPr>
          <a:xfrm>
            <a:off x="1912588" y="2929477"/>
            <a:ext cx="1263192" cy="50904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데이비드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B8120E-EDFE-41CE-BEDE-B101BF7248EC}"/>
              </a:ext>
            </a:extLst>
          </p:cNvPr>
          <p:cNvSpPr/>
          <p:nvPr/>
        </p:nvSpPr>
        <p:spPr>
          <a:xfrm>
            <a:off x="528302" y="4381205"/>
            <a:ext cx="988243" cy="50904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루크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(1966</a:t>
            </a:r>
            <a:r>
              <a:rPr lang="ko-KR" altLang="en-US" sz="1000" dirty="0">
                <a:solidFill>
                  <a:schemeClr val="tx1"/>
                </a:solidFill>
              </a:rPr>
              <a:t>년생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5E11072-750A-DA19-C2F4-DEFC867256C2}"/>
              </a:ext>
            </a:extLst>
          </p:cNvPr>
          <p:cNvSpPr/>
          <p:nvPr/>
        </p:nvSpPr>
        <p:spPr>
          <a:xfrm>
            <a:off x="1818199" y="4381205"/>
            <a:ext cx="988243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헬렌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(1968</a:t>
            </a:r>
            <a:r>
              <a:rPr lang="ko-KR" altLang="en-US" sz="1000" dirty="0">
                <a:solidFill>
                  <a:schemeClr val="tx1"/>
                </a:solidFill>
              </a:rPr>
              <a:t>년생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FE64C30-BC45-40B7-7EBC-150A73D68669}"/>
              </a:ext>
            </a:extLst>
          </p:cNvPr>
          <p:cNvSpPr/>
          <p:nvPr/>
        </p:nvSpPr>
        <p:spPr>
          <a:xfrm>
            <a:off x="3108096" y="4381205"/>
            <a:ext cx="988243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(1970</a:t>
            </a:r>
            <a:r>
              <a:rPr lang="ko-KR" altLang="en-US" sz="1000" dirty="0">
                <a:solidFill>
                  <a:schemeClr val="tx1"/>
                </a:solidFill>
              </a:rPr>
              <a:t>년생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F39E591-096D-0634-5158-9E8CAAE280B2}"/>
              </a:ext>
            </a:extLst>
          </p:cNvPr>
          <p:cNvSpPr/>
          <p:nvPr/>
        </p:nvSpPr>
        <p:spPr>
          <a:xfrm>
            <a:off x="4395638" y="4381205"/>
            <a:ext cx="988243" cy="50904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(1973</a:t>
            </a:r>
            <a:r>
              <a:rPr lang="ko-KR" altLang="en-US" sz="1000" dirty="0">
                <a:solidFill>
                  <a:schemeClr val="tx1"/>
                </a:solidFill>
              </a:rPr>
              <a:t>년생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414DEE6-33A1-29B0-20B8-32EBA8A9FB42}"/>
              </a:ext>
            </a:extLst>
          </p:cNvPr>
          <p:cNvSpPr/>
          <p:nvPr/>
        </p:nvSpPr>
        <p:spPr>
          <a:xfrm>
            <a:off x="5685535" y="4381205"/>
            <a:ext cx="988243" cy="50904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(1974</a:t>
            </a:r>
            <a:r>
              <a:rPr lang="ko-KR" altLang="en-US" sz="1000" dirty="0">
                <a:solidFill>
                  <a:schemeClr val="tx1"/>
                </a:solidFill>
              </a:rPr>
              <a:t>년생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9E78BE1-13AB-69C5-88F6-770D877023CF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175780" y="3184001"/>
            <a:ext cx="879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9D566B-4630-4954-6DE2-2D072BF383D8}"/>
              </a:ext>
            </a:extLst>
          </p:cNvPr>
          <p:cNvCxnSpPr/>
          <p:nvPr/>
        </p:nvCxnSpPr>
        <p:spPr>
          <a:xfrm flipH="1">
            <a:off x="1022423" y="3857625"/>
            <a:ext cx="26094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EB274A1-EC3F-BBF3-A754-7DD5641B3BED}"/>
              </a:ext>
            </a:extLst>
          </p:cNvPr>
          <p:cNvCxnSpPr/>
          <p:nvPr/>
        </p:nvCxnSpPr>
        <p:spPr>
          <a:xfrm>
            <a:off x="3639491" y="3857625"/>
            <a:ext cx="25401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BFADD07-5A9B-B51C-DE80-16D8FFCC5C0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22423" y="3857625"/>
            <a:ext cx="1" cy="523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96D5674-A9EE-CB29-A36D-945878A8C46E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2312320" y="3857625"/>
            <a:ext cx="1" cy="523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AF2385F-896E-CCAF-6AA0-EAF2E8499A13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602218" y="3184001"/>
            <a:ext cx="0" cy="119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2F7AC2D-BEC3-4C9A-42E9-BAF380B8E71D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4889759" y="3857625"/>
            <a:ext cx="1" cy="523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DFA48EC-B5E2-C556-CE08-CF5F85FA3D3B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6179656" y="3857625"/>
            <a:ext cx="1" cy="523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C3DBCFC-98E5-BF19-DCB1-796A095736BD}"/>
              </a:ext>
            </a:extLst>
          </p:cNvPr>
          <p:cNvSpPr/>
          <p:nvPr/>
        </p:nvSpPr>
        <p:spPr>
          <a:xfrm>
            <a:off x="5795676" y="2929477"/>
            <a:ext cx="988238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세라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48DCD8A-2B26-AE3F-3F02-031439863CE5}"/>
              </a:ext>
            </a:extLst>
          </p:cNvPr>
          <p:cNvSpPr/>
          <p:nvPr/>
        </p:nvSpPr>
        <p:spPr>
          <a:xfrm>
            <a:off x="7355414" y="2929477"/>
            <a:ext cx="988238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앤절라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BF213EC-08EE-9FD3-CF21-167FCB3747CA}"/>
              </a:ext>
            </a:extLst>
          </p:cNvPr>
          <p:cNvSpPr/>
          <p:nvPr/>
        </p:nvSpPr>
        <p:spPr>
          <a:xfrm>
            <a:off x="4755555" y="1739893"/>
            <a:ext cx="988243" cy="50904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故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 워커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B77FF39-0E5D-B5C1-E889-752572172252}"/>
              </a:ext>
            </a:extLst>
          </p:cNvPr>
          <p:cNvSpPr/>
          <p:nvPr/>
        </p:nvSpPr>
        <p:spPr>
          <a:xfrm>
            <a:off x="6783914" y="1739893"/>
            <a:ext cx="988238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도러시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F57F028-3344-7AD3-845D-458D821E3236}"/>
              </a:ext>
            </a:extLst>
          </p:cNvPr>
          <p:cNvCxnSpPr>
            <a:cxnSpLocks/>
          </p:cNvCxnSpPr>
          <p:nvPr/>
        </p:nvCxnSpPr>
        <p:spPr>
          <a:xfrm flipV="1">
            <a:off x="4669456" y="2588418"/>
            <a:ext cx="0" cy="336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157C584-D92B-AA54-93C0-540DB4644CEB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6276087" y="1994417"/>
            <a:ext cx="13708" cy="935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848E836-6020-1386-6F65-D06D24767907}"/>
              </a:ext>
            </a:extLst>
          </p:cNvPr>
          <p:cNvCxnSpPr>
            <a:cxnSpLocks/>
          </p:cNvCxnSpPr>
          <p:nvPr/>
        </p:nvCxnSpPr>
        <p:spPr>
          <a:xfrm>
            <a:off x="4669456" y="2588418"/>
            <a:ext cx="31797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A2F8944-F18D-7BAB-67EC-308EBFA6DFF1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5743798" y="1994417"/>
            <a:ext cx="1040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ED5A820-3F8E-5D04-EBFE-B56913BDAE24}"/>
              </a:ext>
            </a:extLst>
          </p:cNvPr>
          <p:cNvCxnSpPr>
            <a:cxnSpLocks/>
          </p:cNvCxnSpPr>
          <p:nvPr/>
        </p:nvCxnSpPr>
        <p:spPr>
          <a:xfrm flipV="1">
            <a:off x="7849177" y="2588418"/>
            <a:ext cx="0" cy="336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42F095D8-26F3-A0DE-6C67-4F30D6185410}"/>
              </a:ext>
            </a:extLst>
          </p:cNvPr>
          <p:cNvSpPr/>
          <p:nvPr/>
        </p:nvSpPr>
        <p:spPr>
          <a:xfrm>
            <a:off x="272303" y="2929477"/>
            <a:ext cx="988238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데버라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DF1B0145-8D12-DBF3-B2C4-16C62B59DE94}"/>
              </a:ext>
            </a:extLst>
          </p:cNvPr>
          <p:cNvSpPr/>
          <p:nvPr/>
        </p:nvSpPr>
        <p:spPr>
          <a:xfrm>
            <a:off x="272303" y="1564097"/>
            <a:ext cx="988243" cy="50904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제임스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7D0DA9A7-DB03-020E-C7BF-FB641608519B}"/>
              </a:ext>
            </a:extLst>
          </p:cNvPr>
          <p:cNvSpPr/>
          <p:nvPr/>
        </p:nvSpPr>
        <p:spPr>
          <a:xfrm>
            <a:off x="2157787" y="1564097"/>
            <a:ext cx="988238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몰리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F42D906-D513-54B2-A10F-B1C9C19AFA57}"/>
              </a:ext>
            </a:extLst>
          </p:cNvPr>
          <p:cNvCxnSpPr>
            <a:cxnSpLocks/>
          </p:cNvCxnSpPr>
          <p:nvPr/>
        </p:nvCxnSpPr>
        <p:spPr>
          <a:xfrm flipV="1">
            <a:off x="780919" y="2597943"/>
            <a:ext cx="0" cy="336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F3FBEE7-AE8E-3956-CD9F-74B6D7859B45}"/>
              </a:ext>
            </a:extLst>
          </p:cNvPr>
          <p:cNvCxnSpPr>
            <a:cxnSpLocks/>
          </p:cNvCxnSpPr>
          <p:nvPr/>
        </p:nvCxnSpPr>
        <p:spPr>
          <a:xfrm flipV="1">
            <a:off x="2559000" y="2597943"/>
            <a:ext cx="0" cy="326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357C084-72D1-E5F2-58A0-05E14110670A}"/>
              </a:ext>
            </a:extLst>
          </p:cNvPr>
          <p:cNvCxnSpPr>
            <a:cxnSpLocks/>
          </p:cNvCxnSpPr>
          <p:nvPr/>
        </p:nvCxnSpPr>
        <p:spPr>
          <a:xfrm>
            <a:off x="780919" y="2597943"/>
            <a:ext cx="17780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213EE89-6ACE-F8AA-CD1B-F74A91FE3E8F}"/>
              </a:ext>
            </a:extLst>
          </p:cNvPr>
          <p:cNvCxnSpPr>
            <a:stCxn id="83" idx="3"/>
            <a:endCxn id="84" idx="1"/>
          </p:cNvCxnSpPr>
          <p:nvPr/>
        </p:nvCxnSpPr>
        <p:spPr>
          <a:xfrm>
            <a:off x="1260546" y="1818621"/>
            <a:ext cx="897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7DA8D25-8E7B-9B17-ED2D-14D0E8278E18}"/>
              </a:ext>
            </a:extLst>
          </p:cNvPr>
          <p:cNvSpPr/>
          <p:nvPr/>
        </p:nvSpPr>
        <p:spPr>
          <a:xfrm>
            <a:off x="1161481" y="827952"/>
            <a:ext cx="988238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제시카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사업가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D185B041-C3BF-7D09-4A9A-2BEFA31ED959}"/>
              </a:ext>
            </a:extLst>
          </p:cNvPr>
          <p:cNvSpPr/>
          <p:nvPr/>
        </p:nvSpPr>
        <p:spPr>
          <a:xfrm>
            <a:off x="2933836" y="828993"/>
            <a:ext cx="988243" cy="509048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프레더릭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교수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옥스포드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F29D9A7-91B9-1597-0651-9149A202E242}"/>
              </a:ext>
            </a:extLst>
          </p:cNvPr>
          <p:cNvCxnSpPr>
            <a:cxnSpLocks/>
          </p:cNvCxnSpPr>
          <p:nvPr/>
        </p:nvCxnSpPr>
        <p:spPr>
          <a:xfrm flipV="1">
            <a:off x="1704087" y="1818621"/>
            <a:ext cx="0" cy="769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6E0FB05-9A76-EE66-035A-17C6109BD17F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766425" y="1288781"/>
            <a:ext cx="515969" cy="27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32DF6AB-F29D-6730-8659-BF20893B8B4C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2651906" y="1337000"/>
            <a:ext cx="535159" cy="227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0FB89128-D14A-F9FF-F438-CE8BB481A0A0}"/>
              </a:ext>
            </a:extLst>
          </p:cNvPr>
          <p:cNvSpPr/>
          <p:nvPr/>
        </p:nvSpPr>
        <p:spPr>
          <a:xfrm>
            <a:off x="6367180" y="3525059"/>
            <a:ext cx="885299" cy="509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에이미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넷째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다운증후군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E5CC1E8B-0616-FF6D-C629-8E32741C7F12}"/>
              </a:ext>
            </a:extLst>
          </p:cNvPr>
          <p:cNvCxnSpPr>
            <a:cxnSpLocks/>
            <a:endCxn id="113" idx="2"/>
          </p:cNvCxnSpPr>
          <p:nvPr/>
        </p:nvCxnSpPr>
        <p:spPr>
          <a:xfrm flipV="1">
            <a:off x="6755606" y="3009389"/>
            <a:ext cx="105334" cy="62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1FE2505-95F6-9BA1-95F6-21855EEDA212}"/>
              </a:ext>
            </a:extLst>
          </p:cNvPr>
          <p:cNvCxnSpPr>
            <a:stCxn id="115" idx="0"/>
          </p:cNvCxnSpPr>
          <p:nvPr/>
        </p:nvCxnSpPr>
        <p:spPr>
          <a:xfrm flipV="1">
            <a:off x="6809830" y="3038475"/>
            <a:ext cx="545" cy="48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8535F37-0326-4839-7B2D-2ADD246CD587}"/>
              </a:ext>
            </a:extLst>
          </p:cNvPr>
          <p:cNvSpPr txBox="1"/>
          <p:nvPr/>
        </p:nvSpPr>
        <p:spPr>
          <a:xfrm>
            <a:off x="272303" y="5323885"/>
            <a:ext cx="276389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기타 등장인물</a:t>
            </a:r>
            <a:endParaRPr lang="en-US" altLang="ko-KR" sz="1200" dirty="0"/>
          </a:p>
          <a:p>
            <a:r>
              <a:rPr lang="en-US" altLang="ko-KR" sz="1000" dirty="0"/>
              <a:t>- </a:t>
            </a:r>
            <a:r>
              <a:rPr lang="ko-KR" altLang="en-US" sz="1000" dirty="0" err="1"/>
              <a:t>브렛</a:t>
            </a:r>
            <a:r>
              <a:rPr lang="ko-KR" altLang="en-US" sz="1000" dirty="0"/>
              <a:t> 박사 </a:t>
            </a:r>
            <a:r>
              <a:rPr lang="en-US" altLang="ko-KR" sz="1000" dirty="0"/>
              <a:t>: </a:t>
            </a:r>
            <a:r>
              <a:rPr lang="ko-KR" altLang="en-US" sz="1000" dirty="0"/>
              <a:t>의사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 err="1"/>
              <a:t>브리짓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데이비드의 사촌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앨리스</a:t>
            </a:r>
            <a:r>
              <a:rPr lang="en-US" altLang="ko-KR" sz="1000" dirty="0"/>
              <a:t> : </a:t>
            </a:r>
            <a:r>
              <a:rPr lang="ko-KR" altLang="en-US" sz="1000" dirty="0" err="1"/>
              <a:t>프레더릭의</a:t>
            </a:r>
            <a:r>
              <a:rPr lang="ko-KR" altLang="en-US" sz="1000" dirty="0"/>
              <a:t> 사촌</a:t>
            </a:r>
            <a:r>
              <a:rPr lang="en-US" altLang="ko-KR" sz="1000" dirty="0"/>
              <a:t>, </a:t>
            </a:r>
            <a:r>
              <a:rPr lang="ko-KR" altLang="en-US" sz="1000" dirty="0"/>
              <a:t>과부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존 </a:t>
            </a:r>
            <a:r>
              <a:rPr lang="en-US" altLang="ko-KR" sz="1000" dirty="0"/>
              <a:t>: </a:t>
            </a:r>
            <a:r>
              <a:rPr lang="ko-KR" altLang="en-US" sz="1000" dirty="0"/>
              <a:t>정원사</a:t>
            </a:r>
            <a:r>
              <a:rPr lang="en-US" altLang="ko-KR" sz="1000" dirty="0"/>
              <a:t> </a:t>
            </a:r>
            <a:r>
              <a:rPr lang="ko-KR" altLang="en-US" sz="1000" dirty="0"/>
              <a:t>→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벤의</a:t>
            </a:r>
            <a:r>
              <a:rPr lang="ko-KR" altLang="en-US" sz="1000" dirty="0"/>
              <a:t> 친구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 err="1"/>
              <a:t>데릭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빌리</a:t>
            </a:r>
            <a:r>
              <a:rPr lang="en-US" altLang="ko-KR" sz="1000" dirty="0"/>
              <a:t>, </a:t>
            </a:r>
            <a:r>
              <a:rPr lang="ko-KR" altLang="en-US" sz="1000" dirty="0"/>
              <a:t>엘비스</a:t>
            </a:r>
            <a:r>
              <a:rPr lang="en-US" altLang="ko-KR" sz="1000" dirty="0"/>
              <a:t>, </a:t>
            </a:r>
            <a:r>
              <a:rPr lang="ko-KR" altLang="en-US" sz="1000" dirty="0"/>
              <a:t>빅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벤의</a:t>
            </a:r>
            <a:r>
              <a:rPr lang="ko-KR" altLang="en-US" sz="1000" dirty="0"/>
              <a:t> 중학교 친구들</a:t>
            </a:r>
          </a:p>
        </p:txBody>
      </p:sp>
    </p:spTree>
    <p:extLst>
      <p:ext uri="{BB962C8B-B14F-4D97-AF65-F5344CB8AC3E}">
        <p14:creationId xmlns:p14="http://schemas.microsoft.com/office/powerpoint/2010/main" val="133277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90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선중 김</dc:creator>
  <cp:lastModifiedBy>선중 김</cp:lastModifiedBy>
  <cp:revision>34</cp:revision>
  <dcterms:created xsi:type="dcterms:W3CDTF">2025-05-18T13:18:39Z</dcterms:created>
  <dcterms:modified xsi:type="dcterms:W3CDTF">2025-05-18T14:26:11Z</dcterms:modified>
</cp:coreProperties>
</file>