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74" r:id="rId4"/>
    <p:sldId id="275" r:id="rId5"/>
    <p:sldId id="277" r:id="rId6"/>
    <p:sldId id="278" r:id="rId7"/>
    <p:sldId id="279" r:id="rId8"/>
    <p:sldId id="285" r:id="rId9"/>
    <p:sldId id="265" r:id="rId10"/>
    <p:sldId id="281" r:id="rId11"/>
    <p:sldId id="282" r:id="rId12"/>
    <p:sldId id="283" r:id="rId13"/>
    <p:sldId id="286" r:id="rId14"/>
    <p:sldId id="273" r:id="rId15"/>
    <p:sldId id="288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C89F51-8057-4F75-AA5C-370B8BDFAAAC}">
          <p14:sldIdLst>
            <p14:sldId id="261"/>
            <p14:sldId id="263"/>
            <p14:sldId id="274"/>
            <p14:sldId id="275"/>
            <p14:sldId id="277"/>
            <p14:sldId id="278"/>
            <p14:sldId id="279"/>
            <p14:sldId id="285"/>
            <p14:sldId id="265"/>
            <p14:sldId id="281"/>
            <p14:sldId id="282"/>
            <p14:sldId id="283"/>
            <p14:sldId id="286"/>
            <p14:sldId id="273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208"/>
  </p:normalViewPr>
  <p:slideViewPr>
    <p:cSldViewPr snapToGrid="0" snapToObjects="1" showGuides="1">
      <p:cViewPr varScale="1">
        <p:scale>
          <a:sx n="72" d="100"/>
          <a:sy n="72" d="100"/>
        </p:scale>
        <p:origin x="462" y="66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90026-3AD3-4FF7-B798-0110DA665229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3749A9F-120B-4670-B001-B666489A6855}">
      <dgm:prSet phldrT="[Text]"/>
      <dgm:spPr/>
      <dgm:t>
        <a:bodyPr/>
        <a:lstStyle/>
        <a:p>
          <a:pPr>
            <a:buNone/>
          </a:pPr>
          <a:r>
            <a:rPr lang="en-IN" dirty="0"/>
            <a:t>Need of this project </a:t>
          </a:r>
        </a:p>
      </dgm:t>
    </dgm:pt>
    <dgm:pt modelId="{F60735C4-C402-4484-96D7-9524AFAA5669}" type="parTrans" cxnId="{19186B33-BB0E-4E43-8E5B-0E089ACB1FE4}">
      <dgm:prSet/>
      <dgm:spPr/>
      <dgm:t>
        <a:bodyPr/>
        <a:lstStyle/>
        <a:p>
          <a:endParaRPr lang="en-IN"/>
        </a:p>
      </dgm:t>
    </dgm:pt>
    <dgm:pt modelId="{DD8CA7B9-E413-4EC9-A93C-EC6ACE8F48F5}" type="sibTrans" cxnId="{19186B33-BB0E-4E43-8E5B-0E089ACB1FE4}">
      <dgm:prSet/>
      <dgm:spPr/>
      <dgm:t>
        <a:bodyPr/>
        <a:lstStyle/>
        <a:p>
          <a:endParaRPr lang="en-IN"/>
        </a:p>
      </dgm:t>
    </dgm:pt>
    <dgm:pt modelId="{3070F464-97F0-4B32-B3CF-18E62CD493F1}">
      <dgm:prSet phldrT="[Text]"/>
      <dgm:spPr/>
      <dgm:t>
        <a:bodyPr/>
        <a:lstStyle/>
        <a:p>
          <a:r>
            <a:rPr lang="en-US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rPr>
            <a:t>Customer Satisfaction</a:t>
          </a:r>
          <a:endParaRPr lang="en-IN" dirty="0">
            <a:solidFill>
              <a:schemeClr val="bg1"/>
            </a:solidFill>
          </a:endParaRPr>
        </a:p>
      </dgm:t>
    </dgm:pt>
    <dgm:pt modelId="{03111346-5061-4554-AA63-76938A0E895C}" type="parTrans" cxnId="{83A3D87D-7000-48E3-B68D-79296FF8B2B0}">
      <dgm:prSet/>
      <dgm:spPr/>
      <dgm:t>
        <a:bodyPr/>
        <a:lstStyle/>
        <a:p>
          <a:endParaRPr lang="en-IN"/>
        </a:p>
      </dgm:t>
    </dgm:pt>
    <dgm:pt modelId="{FB696049-F74E-458F-A44A-D6E63F4BF3D1}" type="sibTrans" cxnId="{83A3D87D-7000-48E3-B68D-79296FF8B2B0}">
      <dgm:prSet/>
      <dgm:spPr/>
      <dgm:t>
        <a:bodyPr/>
        <a:lstStyle/>
        <a:p>
          <a:endParaRPr lang="en-IN"/>
        </a:p>
      </dgm:t>
    </dgm:pt>
    <dgm:pt modelId="{18693730-CFA5-43C9-A710-F801CB3D8FD0}">
      <dgm:prSet phldrT="[Text]"/>
      <dgm:spPr/>
      <dgm:t>
        <a:bodyPr/>
        <a:lstStyle/>
        <a:p>
          <a:r>
            <a:rPr lang="en-US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rPr>
            <a:t>Maximizing Customer Lifetime Value (CLV)</a:t>
          </a:r>
          <a:endParaRPr lang="en-IN" dirty="0">
            <a:solidFill>
              <a:schemeClr val="bg1"/>
            </a:solidFill>
          </a:endParaRPr>
        </a:p>
      </dgm:t>
    </dgm:pt>
    <dgm:pt modelId="{C76D9ECC-FA33-4EEE-84EC-AFE58A5F542C}" type="parTrans" cxnId="{5789A22E-3417-42B5-95B6-45B2A1FAE84D}">
      <dgm:prSet/>
      <dgm:spPr/>
      <dgm:t>
        <a:bodyPr/>
        <a:lstStyle/>
        <a:p>
          <a:endParaRPr lang="en-IN"/>
        </a:p>
      </dgm:t>
    </dgm:pt>
    <dgm:pt modelId="{39B46E86-14F4-4DCA-9BFA-C00B21776D75}" type="sibTrans" cxnId="{5789A22E-3417-42B5-95B6-45B2A1FAE84D}">
      <dgm:prSet/>
      <dgm:spPr/>
      <dgm:t>
        <a:bodyPr/>
        <a:lstStyle/>
        <a:p>
          <a:endParaRPr lang="en-IN"/>
        </a:p>
      </dgm:t>
    </dgm:pt>
    <dgm:pt modelId="{7D9A2009-400E-463B-98C9-6655095C6BBC}">
      <dgm:prSet custT="1"/>
      <dgm:spPr/>
      <dgm:t>
        <a:bodyPr/>
        <a:lstStyle/>
        <a:p>
          <a:r>
            <a:rPr lang="en-US" sz="14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rPr>
            <a:t>Intense Competition</a:t>
          </a:r>
        </a:p>
      </dgm:t>
    </dgm:pt>
    <dgm:pt modelId="{58FC0F31-FC71-44DA-9FD6-489AC8D70F3B}" type="parTrans" cxnId="{271D6B0E-B5D0-4525-9B24-AAE400A54B39}">
      <dgm:prSet/>
      <dgm:spPr/>
      <dgm:t>
        <a:bodyPr/>
        <a:lstStyle/>
        <a:p>
          <a:endParaRPr lang="en-IN"/>
        </a:p>
      </dgm:t>
    </dgm:pt>
    <dgm:pt modelId="{5C8D9ACA-0B3F-4591-B83C-B3A590C68202}" type="sibTrans" cxnId="{271D6B0E-B5D0-4525-9B24-AAE400A54B39}">
      <dgm:prSet/>
      <dgm:spPr/>
      <dgm:t>
        <a:bodyPr/>
        <a:lstStyle/>
        <a:p>
          <a:endParaRPr lang="en-IN"/>
        </a:p>
      </dgm:t>
    </dgm:pt>
    <dgm:pt modelId="{8C8290FA-AD71-4BCC-B3B3-247D932186E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rPr>
            <a:t>Cost of Acquisition vs Retention </a:t>
          </a:r>
          <a:endParaRPr lang="en-IN" dirty="0">
            <a:solidFill>
              <a:schemeClr val="bg1"/>
            </a:solidFill>
          </a:endParaRPr>
        </a:p>
      </dgm:t>
    </dgm:pt>
    <dgm:pt modelId="{5FA48121-2146-4527-97FD-765C3C16CC7C}" type="parTrans" cxnId="{C98E366A-8544-4B5E-8AD5-9E491F9D8B25}">
      <dgm:prSet/>
      <dgm:spPr/>
      <dgm:t>
        <a:bodyPr/>
        <a:lstStyle/>
        <a:p>
          <a:endParaRPr lang="en-IN"/>
        </a:p>
      </dgm:t>
    </dgm:pt>
    <dgm:pt modelId="{B206C692-3592-4E20-8B38-F3152CA019DB}" type="sibTrans" cxnId="{C98E366A-8544-4B5E-8AD5-9E491F9D8B25}">
      <dgm:prSet/>
      <dgm:spPr/>
      <dgm:t>
        <a:bodyPr/>
        <a:lstStyle/>
        <a:p>
          <a:endParaRPr lang="en-IN"/>
        </a:p>
      </dgm:t>
    </dgm:pt>
    <dgm:pt modelId="{38D32397-B974-4968-B371-CD32C97A7F98}">
      <dgm:prSet/>
      <dgm:spPr/>
      <dgm:t>
        <a:bodyPr/>
        <a:lstStyle/>
        <a:p>
          <a:r>
            <a:rPr lang="en-US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rPr>
            <a:t>Impact Revenue and Brand </a:t>
          </a:r>
          <a:r>
            <a:rPr lang="en-IN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rPr>
            <a:t>Reputation</a:t>
          </a:r>
          <a:endParaRPr lang="en-US" b="0" i="0" u="none" strike="noStrike" baseline="0" dirty="0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49B8D93A-A116-434C-95E2-AA8F7136107F}" type="parTrans" cxnId="{10D23CEF-4E09-4141-A58F-132CDD9A164C}">
      <dgm:prSet/>
      <dgm:spPr/>
      <dgm:t>
        <a:bodyPr/>
        <a:lstStyle/>
        <a:p>
          <a:endParaRPr lang="en-IN"/>
        </a:p>
      </dgm:t>
    </dgm:pt>
    <dgm:pt modelId="{59BBD8D0-4CA4-4F38-A582-88DCF6BFEA25}" type="sibTrans" cxnId="{10D23CEF-4E09-4141-A58F-132CDD9A164C}">
      <dgm:prSet/>
      <dgm:spPr/>
      <dgm:t>
        <a:bodyPr/>
        <a:lstStyle/>
        <a:p>
          <a:endParaRPr lang="en-IN"/>
        </a:p>
      </dgm:t>
    </dgm:pt>
    <dgm:pt modelId="{F4583078-DAE7-42EE-8610-A3BA8C36C138}" type="pres">
      <dgm:prSet presAssocID="{2EE90026-3AD3-4FF7-B798-0110DA66522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3C83867-B32D-4995-97E1-2D461D8837B1}" type="pres">
      <dgm:prSet presAssocID="{03749A9F-120B-4670-B001-B666489A6855}" presName="centerShape" presStyleLbl="node0" presStyleIdx="0" presStyleCnt="1"/>
      <dgm:spPr/>
    </dgm:pt>
    <dgm:pt modelId="{953BB866-F958-46CB-BFDE-88DD3DAF4184}" type="pres">
      <dgm:prSet presAssocID="{7D9A2009-400E-463B-98C9-6655095C6BBC}" presName="node" presStyleLbl="node1" presStyleIdx="0" presStyleCnt="5">
        <dgm:presLayoutVars>
          <dgm:bulletEnabled val="1"/>
        </dgm:presLayoutVars>
      </dgm:prSet>
      <dgm:spPr/>
    </dgm:pt>
    <dgm:pt modelId="{01AC4D2D-0D1C-48F0-BD5A-1AF5F88C6EF2}" type="pres">
      <dgm:prSet presAssocID="{7D9A2009-400E-463B-98C9-6655095C6BBC}" presName="dummy" presStyleCnt="0"/>
      <dgm:spPr/>
    </dgm:pt>
    <dgm:pt modelId="{61CDD89C-99CE-4D78-A25E-017DF7DFC7F1}" type="pres">
      <dgm:prSet presAssocID="{5C8D9ACA-0B3F-4591-B83C-B3A590C68202}" presName="sibTrans" presStyleLbl="sibTrans2D1" presStyleIdx="0" presStyleCnt="5"/>
      <dgm:spPr/>
    </dgm:pt>
    <dgm:pt modelId="{4739F052-5473-4F2C-BDBC-13A33D523B7A}" type="pres">
      <dgm:prSet presAssocID="{38D32397-B974-4968-B371-CD32C97A7F98}" presName="node" presStyleLbl="node1" presStyleIdx="1" presStyleCnt="5">
        <dgm:presLayoutVars>
          <dgm:bulletEnabled val="1"/>
        </dgm:presLayoutVars>
      </dgm:prSet>
      <dgm:spPr/>
    </dgm:pt>
    <dgm:pt modelId="{382CE601-6B1B-4289-B750-AACB50F225C8}" type="pres">
      <dgm:prSet presAssocID="{38D32397-B974-4968-B371-CD32C97A7F98}" presName="dummy" presStyleCnt="0"/>
      <dgm:spPr/>
    </dgm:pt>
    <dgm:pt modelId="{1D1907E7-4CFC-4E41-9772-6E732C84853E}" type="pres">
      <dgm:prSet presAssocID="{59BBD8D0-4CA4-4F38-A582-88DCF6BFEA25}" presName="sibTrans" presStyleLbl="sibTrans2D1" presStyleIdx="1" presStyleCnt="5"/>
      <dgm:spPr/>
    </dgm:pt>
    <dgm:pt modelId="{DA0E9D65-0B1C-4C67-9087-39F03142AC15}" type="pres">
      <dgm:prSet presAssocID="{3070F464-97F0-4B32-B3CF-18E62CD493F1}" presName="node" presStyleLbl="node1" presStyleIdx="2" presStyleCnt="5">
        <dgm:presLayoutVars>
          <dgm:bulletEnabled val="1"/>
        </dgm:presLayoutVars>
      </dgm:prSet>
      <dgm:spPr/>
    </dgm:pt>
    <dgm:pt modelId="{1F16D155-DAE0-433B-8030-B05141D47528}" type="pres">
      <dgm:prSet presAssocID="{3070F464-97F0-4B32-B3CF-18E62CD493F1}" presName="dummy" presStyleCnt="0"/>
      <dgm:spPr/>
    </dgm:pt>
    <dgm:pt modelId="{378782CD-F71D-4C9B-8520-1951ABA7D855}" type="pres">
      <dgm:prSet presAssocID="{FB696049-F74E-458F-A44A-D6E63F4BF3D1}" presName="sibTrans" presStyleLbl="sibTrans2D1" presStyleIdx="2" presStyleCnt="5"/>
      <dgm:spPr/>
    </dgm:pt>
    <dgm:pt modelId="{1FB8F47D-F6CC-4FCD-B9EC-6CA91CAA4B55}" type="pres">
      <dgm:prSet presAssocID="{18693730-CFA5-43C9-A710-F801CB3D8FD0}" presName="node" presStyleLbl="node1" presStyleIdx="3" presStyleCnt="5">
        <dgm:presLayoutVars>
          <dgm:bulletEnabled val="1"/>
        </dgm:presLayoutVars>
      </dgm:prSet>
      <dgm:spPr/>
    </dgm:pt>
    <dgm:pt modelId="{7F69E54D-19E6-4300-9A6B-3BDEF1CF0FD0}" type="pres">
      <dgm:prSet presAssocID="{18693730-CFA5-43C9-A710-F801CB3D8FD0}" presName="dummy" presStyleCnt="0"/>
      <dgm:spPr/>
    </dgm:pt>
    <dgm:pt modelId="{1D91BD43-4EDA-47E7-BBB6-C55BB3605702}" type="pres">
      <dgm:prSet presAssocID="{39B46E86-14F4-4DCA-9BFA-C00B21776D75}" presName="sibTrans" presStyleLbl="sibTrans2D1" presStyleIdx="3" presStyleCnt="5"/>
      <dgm:spPr/>
    </dgm:pt>
    <dgm:pt modelId="{7E978C33-06C9-4858-A737-6833D621AF01}" type="pres">
      <dgm:prSet presAssocID="{8C8290FA-AD71-4BCC-B3B3-247D932186E5}" presName="node" presStyleLbl="node1" presStyleIdx="4" presStyleCnt="5">
        <dgm:presLayoutVars>
          <dgm:bulletEnabled val="1"/>
        </dgm:presLayoutVars>
      </dgm:prSet>
      <dgm:spPr/>
    </dgm:pt>
    <dgm:pt modelId="{FB4672AF-9C1A-4D2F-A0E7-BB983E0DB304}" type="pres">
      <dgm:prSet presAssocID="{8C8290FA-AD71-4BCC-B3B3-247D932186E5}" presName="dummy" presStyleCnt="0"/>
      <dgm:spPr/>
    </dgm:pt>
    <dgm:pt modelId="{65D77EDD-766A-43BC-82C2-16A54C98EF49}" type="pres">
      <dgm:prSet presAssocID="{B206C692-3592-4E20-8B38-F3152CA019DB}" presName="sibTrans" presStyleLbl="sibTrans2D1" presStyleIdx="4" presStyleCnt="5"/>
      <dgm:spPr/>
    </dgm:pt>
  </dgm:ptLst>
  <dgm:cxnLst>
    <dgm:cxn modelId="{271D6B0E-B5D0-4525-9B24-AAE400A54B39}" srcId="{03749A9F-120B-4670-B001-B666489A6855}" destId="{7D9A2009-400E-463B-98C9-6655095C6BBC}" srcOrd="0" destOrd="0" parTransId="{58FC0F31-FC71-44DA-9FD6-489AC8D70F3B}" sibTransId="{5C8D9ACA-0B3F-4591-B83C-B3A590C68202}"/>
    <dgm:cxn modelId="{7B561918-207D-47D8-8F4C-5412E95C5B5F}" type="presOf" srcId="{B206C692-3592-4E20-8B38-F3152CA019DB}" destId="{65D77EDD-766A-43BC-82C2-16A54C98EF49}" srcOrd="0" destOrd="0" presId="urn:microsoft.com/office/officeart/2005/8/layout/radial6"/>
    <dgm:cxn modelId="{5789A22E-3417-42B5-95B6-45B2A1FAE84D}" srcId="{03749A9F-120B-4670-B001-B666489A6855}" destId="{18693730-CFA5-43C9-A710-F801CB3D8FD0}" srcOrd="3" destOrd="0" parTransId="{C76D9ECC-FA33-4EEE-84EC-AFE58A5F542C}" sibTransId="{39B46E86-14F4-4DCA-9BFA-C00B21776D75}"/>
    <dgm:cxn modelId="{19186B33-BB0E-4E43-8E5B-0E089ACB1FE4}" srcId="{2EE90026-3AD3-4FF7-B798-0110DA665229}" destId="{03749A9F-120B-4670-B001-B666489A6855}" srcOrd="0" destOrd="0" parTransId="{F60735C4-C402-4484-96D7-9524AFAA5669}" sibTransId="{DD8CA7B9-E413-4EC9-A93C-EC6ACE8F48F5}"/>
    <dgm:cxn modelId="{4A7A633E-D68A-4D5B-9DF3-F1016982DBBA}" type="presOf" srcId="{39B46E86-14F4-4DCA-9BFA-C00B21776D75}" destId="{1D91BD43-4EDA-47E7-BBB6-C55BB3605702}" srcOrd="0" destOrd="0" presId="urn:microsoft.com/office/officeart/2005/8/layout/radial6"/>
    <dgm:cxn modelId="{920C4C49-EEC0-4442-8600-9A08FFBF6931}" type="presOf" srcId="{59BBD8D0-4CA4-4F38-A582-88DCF6BFEA25}" destId="{1D1907E7-4CFC-4E41-9772-6E732C84853E}" srcOrd="0" destOrd="0" presId="urn:microsoft.com/office/officeart/2005/8/layout/radial6"/>
    <dgm:cxn modelId="{C98E366A-8544-4B5E-8AD5-9E491F9D8B25}" srcId="{03749A9F-120B-4670-B001-B666489A6855}" destId="{8C8290FA-AD71-4BCC-B3B3-247D932186E5}" srcOrd="4" destOrd="0" parTransId="{5FA48121-2146-4527-97FD-765C3C16CC7C}" sibTransId="{B206C692-3592-4E20-8B38-F3152CA019DB}"/>
    <dgm:cxn modelId="{9711B751-A15A-4CCD-8C1E-79A247B9D142}" type="presOf" srcId="{8C8290FA-AD71-4BCC-B3B3-247D932186E5}" destId="{7E978C33-06C9-4858-A737-6833D621AF01}" srcOrd="0" destOrd="0" presId="urn:microsoft.com/office/officeart/2005/8/layout/radial6"/>
    <dgm:cxn modelId="{9C4B6B79-8DC2-4D0A-B81D-80E2E049068C}" type="presOf" srcId="{5C8D9ACA-0B3F-4591-B83C-B3A590C68202}" destId="{61CDD89C-99CE-4D78-A25E-017DF7DFC7F1}" srcOrd="0" destOrd="0" presId="urn:microsoft.com/office/officeart/2005/8/layout/radial6"/>
    <dgm:cxn modelId="{C6A39459-313B-4499-BC8F-E986F77E8138}" type="presOf" srcId="{18693730-CFA5-43C9-A710-F801CB3D8FD0}" destId="{1FB8F47D-F6CC-4FCD-B9EC-6CA91CAA4B55}" srcOrd="0" destOrd="0" presId="urn:microsoft.com/office/officeart/2005/8/layout/radial6"/>
    <dgm:cxn modelId="{83A3D87D-7000-48E3-B68D-79296FF8B2B0}" srcId="{03749A9F-120B-4670-B001-B666489A6855}" destId="{3070F464-97F0-4B32-B3CF-18E62CD493F1}" srcOrd="2" destOrd="0" parTransId="{03111346-5061-4554-AA63-76938A0E895C}" sibTransId="{FB696049-F74E-458F-A44A-D6E63F4BF3D1}"/>
    <dgm:cxn modelId="{6017AA9D-08CB-4B8D-ABCD-27D101C98F5B}" type="presOf" srcId="{2EE90026-3AD3-4FF7-B798-0110DA665229}" destId="{F4583078-DAE7-42EE-8610-A3BA8C36C138}" srcOrd="0" destOrd="0" presId="urn:microsoft.com/office/officeart/2005/8/layout/radial6"/>
    <dgm:cxn modelId="{C65BB6A8-37BD-4FB5-811E-DD08BA98AFBD}" type="presOf" srcId="{FB696049-F74E-458F-A44A-D6E63F4BF3D1}" destId="{378782CD-F71D-4C9B-8520-1951ABA7D855}" srcOrd="0" destOrd="0" presId="urn:microsoft.com/office/officeart/2005/8/layout/radial6"/>
    <dgm:cxn modelId="{A7C021B0-B92B-48D6-8068-3A04FD5A9715}" type="presOf" srcId="{7D9A2009-400E-463B-98C9-6655095C6BBC}" destId="{953BB866-F958-46CB-BFDE-88DD3DAF4184}" srcOrd="0" destOrd="0" presId="urn:microsoft.com/office/officeart/2005/8/layout/radial6"/>
    <dgm:cxn modelId="{4DA554BB-BCFE-4D14-99EA-7B15E2865DAC}" type="presOf" srcId="{03749A9F-120B-4670-B001-B666489A6855}" destId="{A3C83867-B32D-4995-97E1-2D461D8837B1}" srcOrd="0" destOrd="0" presId="urn:microsoft.com/office/officeart/2005/8/layout/radial6"/>
    <dgm:cxn modelId="{23DAB6E3-31A6-4BB4-BFDB-DF7B53A042DC}" type="presOf" srcId="{38D32397-B974-4968-B371-CD32C97A7F98}" destId="{4739F052-5473-4F2C-BDBC-13A33D523B7A}" srcOrd="0" destOrd="0" presId="urn:microsoft.com/office/officeart/2005/8/layout/radial6"/>
    <dgm:cxn modelId="{10D23CEF-4E09-4141-A58F-132CDD9A164C}" srcId="{03749A9F-120B-4670-B001-B666489A6855}" destId="{38D32397-B974-4968-B371-CD32C97A7F98}" srcOrd="1" destOrd="0" parTransId="{49B8D93A-A116-434C-95E2-AA8F7136107F}" sibTransId="{59BBD8D0-4CA4-4F38-A582-88DCF6BFEA25}"/>
    <dgm:cxn modelId="{5A81B6F4-6F1B-402F-AF10-B3E12F435F2C}" type="presOf" srcId="{3070F464-97F0-4B32-B3CF-18E62CD493F1}" destId="{DA0E9D65-0B1C-4C67-9087-39F03142AC15}" srcOrd="0" destOrd="0" presId="urn:microsoft.com/office/officeart/2005/8/layout/radial6"/>
    <dgm:cxn modelId="{5EA82E8E-B7AB-4023-BD5C-C85F35EADE2B}" type="presParOf" srcId="{F4583078-DAE7-42EE-8610-A3BA8C36C138}" destId="{A3C83867-B32D-4995-97E1-2D461D8837B1}" srcOrd="0" destOrd="0" presId="urn:microsoft.com/office/officeart/2005/8/layout/radial6"/>
    <dgm:cxn modelId="{254A4358-CCF8-416B-BF66-254E5647E413}" type="presParOf" srcId="{F4583078-DAE7-42EE-8610-A3BA8C36C138}" destId="{953BB866-F958-46CB-BFDE-88DD3DAF4184}" srcOrd="1" destOrd="0" presId="urn:microsoft.com/office/officeart/2005/8/layout/radial6"/>
    <dgm:cxn modelId="{8CD44BB7-3686-49D0-B742-A2887EA5ABB5}" type="presParOf" srcId="{F4583078-DAE7-42EE-8610-A3BA8C36C138}" destId="{01AC4D2D-0D1C-48F0-BD5A-1AF5F88C6EF2}" srcOrd="2" destOrd="0" presId="urn:microsoft.com/office/officeart/2005/8/layout/radial6"/>
    <dgm:cxn modelId="{13BB613B-95A1-4489-A2E3-2BEB5723194A}" type="presParOf" srcId="{F4583078-DAE7-42EE-8610-A3BA8C36C138}" destId="{61CDD89C-99CE-4D78-A25E-017DF7DFC7F1}" srcOrd="3" destOrd="0" presId="urn:microsoft.com/office/officeart/2005/8/layout/radial6"/>
    <dgm:cxn modelId="{FDBF6C15-BA8C-4EF0-B112-04B84A313B94}" type="presParOf" srcId="{F4583078-DAE7-42EE-8610-A3BA8C36C138}" destId="{4739F052-5473-4F2C-BDBC-13A33D523B7A}" srcOrd="4" destOrd="0" presId="urn:microsoft.com/office/officeart/2005/8/layout/radial6"/>
    <dgm:cxn modelId="{8AF69E6F-CD54-4475-90DD-4DA111C3E447}" type="presParOf" srcId="{F4583078-DAE7-42EE-8610-A3BA8C36C138}" destId="{382CE601-6B1B-4289-B750-AACB50F225C8}" srcOrd="5" destOrd="0" presId="urn:microsoft.com/office/officeart/2005/8/layout/radial6"/>
    <dgm:cxn modelId="{F3EEEA63-F98A-4CD8-99B3-D9ED769ED2CA}" type="presParOf" srcId="{F4583078-DAE7-42EE-8610-A3BA8C36C138}" destId="{1D1907E7-4CFC-4E41-9772-6E732C84853E}" srcOrd="6" destOrd="0" presId="urn:microsoft.com/office/officeart/2005/8/layout/radial6"/>
    <dgm:cxn modelId="{1F7184ED-5DA0-4EE5-8D25-D5AFC5E60715}" type="presParOf" srcId="{F4583078-DAE7-42EE-8610-A3BA8C36C138}" destId="{DA0E9D65-0B1C-4C67-9087-39F03142AC15}" srcOrd="7" destOrd="0" presId="urn:microsoft.com/office/officeart/2005/8/layout/radial6"/>
    <dgm:cxn modelId="{845DE3E0-AC5B-4174-B017-BA7ECE07F97C}" type="presParOf" srcId="{F4583078-DAE7-42EE-8610-A3BA8C36C138}" destId="{1F16D155-DAE0-433B-8030-B05141D47528}" srcOrd="8" destOrd="0" presId="urn:microsoft.com/office/officeart/2005/8/layout/radial6"/>
    <dgm:cxn modelId="{DB0E63BE-F86B-4266-850D-54A0E6AC51B0}" type="presParOf" srcId="{F4583078-DAE7-42EE-8610-A3BA8C36C138}" destId="{378782CD-F71D-4C9B-8520-1951ABA7D855}" srcOrd="9" destOrd="0" presId="urn:microsoft.com/office/officeart/2005/8/layout/radial6"/>
    <dgm:cxn modelId="{11C2D5FC-F0CA-472D-8B18-3610BB53C292}" type="presParOf" srcId="{F4583078-DAE7-42EE-8610-A3BA8C36C138}" destId="{1FB8F47D-F6CC-4FCD-B9EC-6CA91CAA4B55}" srcOrd="10" destOrd="0" presId="urn:microsoft.com/office/officeart/2005/8/layout/radial6"/>
    <dgm:cxn modelId="{514BCC50-5B99-4C2E-8738-2851C214E5D3}" type="presParOf" srcId="{F4583078-DAE7-42EE-8610-A3BA8C36C138}" destId="{7F69E54D-19E6-4300-9A6B-3BDEF1CF0FD0}" srcOrd="11" destOrd="0" presId="urn:microsoft.com/office/officeart/2005/8/layout/radial6"/>
    <dgm:cxn modelId="{E4D529A7-C0E4-4D0A-A00A-B4828C249CD6}" type="presParOf" srcId="{F4583078-DAE7-42EE-8610-A3BA8C36C138}" destId="{1D91BD43-4EDA-47E7-BBB6-C55BB3605702}" srcOrd="12" destOrd="0" presId="urn:microsoft.com/office/officeart/2005/8/layout/radial6"/>
    <dgm:cxn modelId="{3BF44BD1-B036-46E7-8525-25D2D529C2CF}" type="presParOf" srcId="{F4583078-DAE7-42EE-8610-A3BA8C36C138}" destId="{7E978C33-06C9-4858-A737-6833D621AF01}" srcOrd="13" destOrd="0" presId="urn:microsoft.com/office/officeart/2005/8/layout/radial6"/>
    <dgm:cxn modelId="{CA7428E8-3789-4554-9F27-1F57C879996A}" type="presParOf" srcId="{F4583078-DAE7-42EE-8610-A3BA8C36C138}" destId="{FB4672AF-9C1A-4D2F-A0E7-BB983E0DB304}" srcOrd="14" destOrd="0" presId="urn:microsoft.com/office/officeart/2005/8/layout/radial6"/>
    <dgm:cxn modelId="{1418AA15-3837-460B-A397-03726A534B7E}" type="presParOf" srcId="{F4583078-DAE7-42EE-8610-A3BA8C36C138}" destId="{65D77EDD-766A-43BC-82C2-16A54C98EF49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79563D-20D0-4CFA-B0EA-5E84F39E4BB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54E5ABC-F72D-4C28-B980-F681833894C2}">
      <dgm:prSet phldrT="[Text]"/>
      <dgm:spPr/>
      <dgm:t>
        <a:bodyPr/>
        <a:lstStyle/>
        <a:p>
          <a:r>
            <a:rPr lang="en-US" dirty="0"/>
            <a:t>Analyze historical data </a:t>
          </a:r>
          <a:endParaRPr lang="en-IN" dirty="0"/>
        </a:p>
      </dgm:t>
    </dgm:pt>
    <dgm:pt modelId="{075BF416-F6F8-47FC-804C-B3B2081B18AC}" type="parTrans" cxnId="{49425473-FA86-4C81-A516-47766A729D5A}">
      <dgm:prSet/>
      <dgm:spPr/>
      <dgm:t>
        <a:bodyPr/>
        <a:lstStyle/>
        <a:p>
          <a:endParaRPr lang="en-IN"/>
        </a:p>
      </dgm:t>
    </dgm:pt>
    <dgm:pt modelId="{4FCA297D-55E2-4263-A4B1-E0E706D5D899}" type="sibTrans" cxnId="{49425473-FA86-4C81-A516-47766A729D5A}">
      <dgm:prSet/>
      <dgm:spPr/>
      <dgm:t>
        <a:bodyPr/>
        <a:lstStyle/>
        <a:p>
          <a:endParaRPr lang="en-IN"/>
        </a:p>
      </dgm:t>
    </dgm:pt>
    <dgm:pt modelId="{1E5CA1A8-4B64-4202-8C51-447925BE622D}">
      <dgm:prSet phldrT="[Text]"/>
      <dgm:spPr/>
      <dgm:t>
        <a:bodyPr/>
        <a:lstStyle/>
        <a:p>
          <a:r>
            <a:rPr lang="en-US" dirty="0"/>
            <a:t>Data Preprocessing</a:t>
          </a:r>
          <a:endParaRPr lang="en-IN" dirty="0"/>
        </a:p>
      </dgm:t>
    </dgm:pt>
    <dgm:pt modelId="{604B5BAE-645F-4EC8-9EB1-D23BE1B0E92A}" type="parTrans" cxnId="{83973901-BC55-4362-99B5-57FCDD30D6C4}">
      <dgm:prSet/>
      <dgm:spPr/>
      <dgm:t>
        <a:bodyPr/>
        <a:lstStyle/>
        <a:p>
          <a:endParaRPr lang="en-IN"/>
        </a:p>
      </dgm:t>
    </dgm:pt>
    <dgm:pt modelId="{C7C2F60C-6C12-4CED-A7FF-263C22ED6CA8}" type="sibTrans" cxnId="{83973901-BC55-4362-99B5-57FCDD30D6C4}">
      <dgm:prSet/>
      <dgm:spPr/>
      <dgm:t>
        <a:bodyPr/>
        <a:lstStyle/>
        <a:p>
          <a:endParaRPr lang="en-IN"/>
        </a:p>
      </dgm:t>
    </dgm:pt>
    <dgm:pt modelId="{62129C9B-357A-4F51-AAF6-911D8FB509ED}">
      <dgm:prSet phldrT="[Text]"/>
      <dgm:spPr/>
      <dgm:t>
        <a:bodyPr/>
        <a:lstStyle/>
        <a:p>
          <a:r>
            <a:rPr lang="en-US" dirty="0"/>
            <a:t>Recommendations</a:t>
          </a:r>
          <a:endParaRPr lang="en-IN" dirty="0"/>
        </a:p>
      </dgm:t>
    </dgm:pt>
    <dgm:pt modelId="{B443F248-4FC5-40D3-A7BD-6D05B65F3999}" type="parTrans" cxnId="{BFB9C048-B614-4EED-BAAB-C1A60263B8CF}">
      <dgm:prSet/>
      <dgm:spPr/>
      <dgm:t>
        <a:bodyPr/>
        <a:lstStyle/>
        <a:p>
          <a:endParaRPr lang="en-IN"/>
        </a:p>
      </dgm:t>
    </dgm:pt>
    <dgm:pt modelId="{77BEEDBF-BB65-4D39-B62B-FAB16A25CACC}" type="sibTrans" cxnId="{BFB9C048-B614-4EED-BAAB-C1A60263B8CF}">
      <dgm:prSet/>
      <dgm:spPr/>
      <dgm:t>
        <a:bodyPr/>
        <a:lstStyle/>
        <a:p>
          <a:endParaRPr lang="en-IN"/>
        </a:p>
      </dgm:t>
    </dgm:pt>
    <dgm:pt modelId="{17D9A58B-679B-4025-979F-6FCC5C684DEC}">
      <dgm:prSet phldrT="[Text]"/>
      <dgm:spPr/>
      <dgm:t>
        <a:bodyPr/>
        <a:lstStyle/>
        <a:p>
          <a:r>
            <a:rPr lang="en-US" dirty="0"/>
            <a:t>Machine Learning</a:t>
          </a:r>
          <a:endParaRPr lang="en-IN" dirty="0"/>
        </a:p>
      </dgm:t>
    </dgm:pt>
    <dgm:pt modelId="{E4940050-F1A9-4709-A018-40428E31C0AC}" type="parTrans" cxnId="{F6FC6363-7853-47A3-9D1A-E7B2928BFC1A}">
      <dgm:prSet/>
      <dgm:spPr/>
      <dgm:t>
        <a:bodyPr/>
        <a:lstStyle/>
        <a:p>
          <a:endParaRPr lang="en-IN"/>
        </a:p>
      </dgm:t>
    </dgm:pt>
    <dgm:pt modelId="{2E37300D-B8A9-446B-901C-1654E107B759}" type="sibTrans" cxnId="{F6FC6363-7853-47A3-9D1A-E7B2928BFC1A}">
      <dgm:prSet/>
      <dgm:spPr/>
      <dgm:t>
        <a:bodyPr/>
        <a:lstStyle/>
        <a:p>
          <a:endParaRPr lang="en-IN"/>
        </a:p>
      </dgm:t>
    </dgm:pt>
    <dgm:pt modelId="{2E9DC2A1-ACB0-45F5-A511-16477A0B04D9}">
      <dgm:prSet phldrT="[Text]"/>
      <dgm:spPr/>
      <dgm:t>
        <a:bodyPr/>
        <a:lstStyle/>
        <a:p>
          <a:r>
            <a:rPr lang="en-US" dirty="0"/>
            <a:t>Final Model</a:t>
          </a:r>
          <a:endParaRPr lang="en-IN" dirty="0"/>
        </a:p>
      </dgm:t>
    </dgm:pt>
    <dgm:pt modelId="{B740A652-737F-4148-B7E0-D831FDE6D954}" type="parTrans" cxnId="{DF302846-6212-4FFE-A751-DB015EF58784}">
      <dgm:prSet/>
      <dgm:spPr/>
      <dgm:t>
        <a:bodyPr/>
        <a:lstStyle/>
        <a:p>
          <a:endParaRPr lang="en-IN"/>
        </a:p>
      </dgm:t>
    </dgm:pt>
    <dgm:pt modelId="{24FEECD0-D6B1-421A-9C33-AFD22692E95A}" type="sibTrans" cxnId="{DF302846-6212-4FFE-A751-DB015EF58784}">
      <dgm:prSet/>
      <dgm:spPr/>
      <dgm:t>
        <a:bodyPr/>
        <a:lstStyle/>
        <a:p>
          <a:endParaRPr lang="en-IN"/>
        </a:p>
      </dgm:t>
    </dgm:pt>
    <dgm:pt modelId="{36A1B32E-4F08-456D-B06B-60C368F3D0C3}" type="pres">
      <dgm:prSet presAssocID="{0A79563D-20D0-4CFA-B0EA-5E84F39E4BB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36F7105-2EBE-4206-9ECF-18F173AF2A41}" type="pres">
      <dgm:prSet presAssocID="{62129C9B-357A-4F51-AAF6-911D8FB509ED}" presName="Accent5" presStyleCnt="0"/>
      <dgm:spPr/>
    </dgm:pt>
    <dgm:pt modelId="{C122C8C5-ADAD-4D84-8233-BBCAA356AF2D}" type="pres">
      <dgm:prSet presAssocID="{62129C9B-357A-4F51-AAF6-911D8FB509ED}" presName="Accent" presStyleLbl="node1" presStyleIdx="0" presStyleCnt="5"/>
      <dgm:spPr/>
    </dgm:pt>
    <dgm:pt modelId="{008B815E-A918-498A-A6B0-6E1FDA2BCCA7}" type="pres">
      <dgm:prSet presAssocID="{62129C9B-357A-4F51-AAF6-911D8FB509ED}" presName="ParentBackground5" presStyleCnt="0"/>
      <dgm:spPr/>
    </dgm:pt>
    <dgm:pt modelId="{764D9CCE-9EFB-4BE2-AD38-A4DAC38190D8}" type="pres">
      <dgm:prSet presAssocID="{62129C9B-357A-4F51-AAF6-911D8FB509ED}" presName="ParentBackground" presStyleLbl="fgAcc1" presStyleIdx="0" presStyleCnt="5"/>
      <dgm:spPr/>
    </dgm:pt>
    <dgm:pt modelId="{97D81874-858C-4A11-85E6-37D8D9C71212}" type="pres">
      <dgm:prSet presAssocID="{62129C9B-357A-4F51-AAF6-911D8FB509ED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7267B77-43D4-49DD-8E82-0D662003E5C9}" type="pres">
      <dgm:prSet presAssocID="{2E9DC2A1-ACB0-45F5-A511-16477A0B04D9}" presName="Accent4" presStyleCnt="0"/>
      <dgm:spPr/>
    </dgm:pt>
    <dgm:pt modelId="{CD353DC8-4D3A-45EE-BF08-29E5BBF2E633}" type="pres">
      <dgm:prSet presAssocID="{2E9DC2A1-ACB0-45F5-A511-16477A0B04D9}" presName="Accent" presStyleLbl="node1" presStyleIdx="1" presStyleCnt="5"/>
      <dgm:spPr/>
    </dgm:pt>
    <dgm:pt modelId="{8AE77C88-DCE8-4D70-BA18-6BA0FA89AFA6}" type="pres">
      <dgm:prSet presAssocID="{2E9DC2A1-ACB0-45F5-A511-16477A0B04D9}" presName="ParentBackground4" presStyleCnt="0"/>
      <dgm:spPr/>
    </dgm:pt>
    <dgm:pt modelId="{2A6DF6E4-EFD5-4F0F-B69C-8C7CF18BE18B}" type="pres">
      <dgm:prSet presAssocID="{2E9DC2A1-ACB0-45F5-A511-16477A0B04D9}" presName="ParentBackground" presStyleLbl="fgAcc1" presStyleIdx="1" presStyleCnt="5"/>
      <dgm:spPr/>
    </dgm:pt>
    <dgm:pt modelId="{F723164A-91E0-41D7-87DB-53043849BCD3}" type="pres">
      <dgm:prSet presAssocID="{2E9DC2A1-ACB0-45F5-A511-16477A0B04D9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C8D8CBE-606A-439A-81F0-F359507D891F}" type="pres">
      <dgm:prSet presAssocID="{17D9A58B-679B-4025-979F-6FCC5C684DEC}" presName="Accent3" presStyleCnt="0"/>
      <dgm:spPr/>
    </dgm:pt>
    <dgm:pt modelId="{23DB432D-09CB-4D31-880C-9BD52EC361CF}" type="pres">
      <dgm:prSet presAssocID="{17D9A58B-679B-4025-979F-6FCC5C684DEC}" presName="Accent" presStyleLbl="node1" presStyleIdx="2" presStyleCnt="5"/>
      <dgm:spPr/>
    </dgm:pt>
    <dgm:pt modelId="{0C2665B9-C976-4D14-A2BD-42DAC8799AC7}" type="pres">
      <dgm:prSet presAssocID="{17D9A58B-679B-4025-979F-6FCC5C684DEC}" presName="ParentBackground3" presStyleCnt="0"/>
      <dgm:spPr/>
    </dgm:pt>
    <dgm:pt modelId="{85ECB5BA-B3AB-4AF5-8F21-0F919A00EEAF}" type="pres">
      <dgm:prSet presAssocID="{17D9A58B-679B-4025-979F-6FCC5C684DEC}" presName="ParentBackground" presStyleLbl="fgAcc1" presStyleIdx="2" presStyleCnt="5"/>
      <dgm:spPr/>
    </dgm:pt>
    <dgm:pt modelId="{F0F8DAC7-790E-4E5B-A508-F6D03E11B274}" type="pres">
      <dgm:prSet presAssocID="{17D9A58B-679B-4025-979F-6FCC5C684DE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03FE156-21F3-4DD4-B610-CDBA09EB035D}" type="pres">
      <dgm:prSet presAssocID="{1E5CA1A8-4B64-4202-8C51-447925BE622D}" presName="Accent2" presStyleCnt="0"/>
      <dgm:spPr/>
    </dgm:pt>
    <dgm:pt modelId="{3C7673A1-BE7C-4DEB-ACBE-CEAF08C7CC8E}" type="pres">
      <dgm:prSet presAssocID="{1E5CA1A8-4B64-4202-8C51-447925BE622D}" presName="Accent" presStyleLbl="node1" presStyleIdx="3" presStyleCnt="5"/>
      <dgm:spPr/>
    </dgm:pt>
    <dgm:pt modelId="{8DD300DB-641C-4C68-AAF8-DB40E6B8F877}" type="pres">
      <dgm:prSet presAssocID="{1E5CA1A8-4B64-4202-8C51-447925BE622D}" presName="ParentBackground2" presStyleCnt="0"/>
      <dgm:spPr/>
    </dgm:pt>
    <dgm:pt modelId="{4D84C2E2-B249-46AF-8D34-E04C3DD06843}" type="pres">
      <dgm:prSet presAssocID="{1E5CA1A8-4B64-4202-8C51-447925BE622D}" presName="ParentBackground" presStyleLbl="fgAcc1" presStyleIdx="3" presStyleCnt="5"/>
      <dgm:spPr/>
    </dgm:pt>
    <dgm:pt modelId="{8F101A5F-445F-4230-8812-8D0B187962F0}" type="pres">
      <dgm:prSet presAssocID="{1E5CA1A8-4B64-4202-8C51-447925BE622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1E0D778-562F-49BC-91C3-E0273892E49E}" type="pres">
      <dgm:prSet presAssocID="{154E5ABC-F72D-4C28-B980-F681833894C2}" presName="Accent1" presStyleCnt="0"/>
      <dgm:spPr/>
    </dgm:pt>
    <dgm:pt modelId="{3DE3EB83-9E6F-4CD9-A233-CB4BDD039458}" type="pres">
      <dgm:prSet presAssocID="{154E5ABC-F72D-4C28-B980-F681833894C2}" presName="Accent" presStyleLbl="node1" presStyleIdx="4" presStyleCnt="5"/>
      <dgm:spPr/>
    </dgm:pt>
    <dgm:pt modelId="{ADA3223C-27B9-466B-9F09-99C47A93FDCB}" type="pres">
      <dgm:prSet presAssocID="{154E5ABC-F72D-4C28-B980-F681833894C2}" presName="ParentBackground1" presStyleCnt="0"/>
      <dgm:spPr/>
    </dgm:pt>
    <dgm:pt modelId="{BF17DCF6-7C0F-44C9-ADB1-893677EA67DA}" type="pres">
      <dgm:prSet presAssocID="{154E5ABC-F72D-4C28-B980-F681833894C2}" presName="ParentBackground" presStyleLbl="fgAcc1" presStyleIdx="4" presStyleCnt="5"/>
      <dgm:spPr/>
    </dgm:pt>
    <dgm:pt modelId="{ED6E433D-928F-4B2F-8283-0EF92044D570}" type="pres">
      <dgm:prSet presAssocID="{154E5ABC-F72D-4C28-B980-F681833894C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83973901-BC55-4362-99B5-57FCDD30D6C4}" srcId="{0A79563D-20D0-4CFA-B0EA-5E84F39E4BB5}" destId="{1E5CA1A8-4B64-4202-8C51-447925BE622D}" srcOrd="1" destOrd="0" parTransId="{604B5BAE-645F-4EC8-9EB1-D23BE1B0E92A}" sibTransId="{C7C2F60C-6C12-4CED-A7FF-263C22ED6CA8}"/>
    <dgm:cxn modelId="{24814515-66D0-4D5E-8264-37A4968498E6}" type="presOf" srcId="{154E5ABC-F72D-4C28-B980-F681833894C2}" destId="{BF17DCF6-7C0F-44C9-ADB1-893677EA67DA}" srcOrd="0" destOrd="0" presId="urn:microsoft.com/office/officeart/2011/layout/CircleProcess"/>
    <dgm:cxn modelId="{AF2A9C1F-B498-459B-9CA1-D9BB46F1D40E}" type="presOf" srcId="{2E9DC2A1-ACB0-45F5-A511-16477A0B04D9}" destId="{F723164A-91E0-41D7-87DB-53043849BCD3}" srcOrd="1" destOrd="0" presId="urn:microsoft.com/office/officeart/2011/layout/CircleProcess"/>
    <dgm:cxn modelId="{D87A0D29-A432-40B4-BB61-6043B17E36EE}" type="presOf" srcId="{17D9A58B-679B-4025-979F-6FCC5C684DEC}" destId="{85ECB5BA-B3AB-4AF5-8F21-0F919A00EEAF}" srcOrd="0" destOrd="0" presId="urn:microsoft.com/office/officeart/2011/layout/CircleProcess"/>
    <dgm:cxn modelId="{C1372043-B59A-45FE-B0FC-BAB9D11EA2DD}" type="presOf" srcId="{62129C9B-357A-4F51-AAF6-911D8FB509ED}" destId="{97D81874-858C-4A11-85E6-37D8D9C71212}" srcOrd="1" destOrd="0" presId="urn:microsoft.com/office/officeart/2011/layout/CircleProcess"/>
    <dgm:cxn modelId="{F6FC6363-7853-47A3-9D1A-E7B2928BFC1A}" srcId="{0A79563D-20D0-4CFA-B0EA-5E84F39E4BB5}" destId="{17D9A58B-679B-4025-979F-6FCC5C684DEC}" srcOrd="2" destOrd="0" parTransId="{E4940050-F1A9-4709-A018-40428E31C0AC}" sibTransId="{2E37300D-B8A9-446B-901C-1654E107B759}"/>
    <dgm:cxn modelId="{2C023345-D889-43F1-BA8A-0CA443C4FE38}" type="presOf" srcId="{1E5CA1A8-4B64-4202-8C51-447925BE622D}" destId="{4D84C2E2-B249-46AF-8D34-E04C3DD06843}" srcOrd="0" destOrd="0" presId="urn:microsoft.com/office/officeart/2011/layout/CircleProcess"/>
    <dgm:cxn modelId="{DF302846-6212-4FFE-A751-DB015EF58784}" srcId="{0A79563D-20D0-4CFA-B0EA-5E84F39E4BB5}" destId="{2E9DC2A1-ACB0-45F5-A511-16477A0B04D9}" srcOrd="3" destOrd="0" parTransId="{B740A652-737F-4148-B7E0-D831FDE6D954}" sibTransId="{24FEECD0-D6B1-421A-9C33-AFD22692E95A}"/>
    <dgm:cxn modelId="{BFB9C048-B614-4EED-BAAB-C1A60263B8CF}" srcId="{0A79563D-20D0-4CFA-B0EA-5E84F39E4BB5}" destId="{62129C9B-357A-4F51-AAF6-911D8FB509ED}" srcOrd="4" destOrd="0" parTransId="{B443F248-4FC5-40D3-A7BD-6D05B65F3999}" sibTransId="{77BEEDBF-BB65-4D39-B62B-FAB16A25CACC}"/>
    <dgm:cxn modelId="{49425473-FA86-4C81-A516-47766A729D5A}" srcId="{0A79563D-20D0-4CFA-B0EA-5E84F39E4BB5}" destId="{154E5ABC-F72D-4C28-B980-F681833894C2}" srcOrd="0" destOrd="0" parTransId="{075BF416-F6F8-47FC-804C-B3B2081B18AC}" sibTransId="{4FCA297D-55E2-4263-A4B1-E0E706D5D899}"/>
    <dgm:cxn modelId="{50511774-12A8-41C7-9670-1E60F11D19CA}" type="presOf" srcId="{0A79563D-20D0-4CFA-B0EA-5E84F39E4BB5}" destId="{36A1B32E-4F08-456D-B06B-60C368F3D0C3}" srcOrd="0" destOrd="0" presId="urn:microsoft.com/office/officeart/2011/layout/CircleProcess"/>
    <dgm:cxn modelId="{156E97B4-8ABD-4896-8FFD-781ADF68C137}" type="presOf" srcId="{2E9DC2A1-ACB0-45F5-A511-16477A0B04D9}" destId="{2A6DF6E4-EFD5-4F0F-B69C-8C7CF18BE18B}" srcOrd="0" destOrd="0" presId="urn:microsoft.com/office/officeart/2011/layout/CircleProcess"/>
    <dgm:cxn modelId="{A80DD6D0-8E83-4B62-81F6-76DF77195744}" type="presOf" srcId="{17D9A58B-679B-4025-979F-6FCC5C684DEC}" destId="{F0F8DAC7-790E-4E5B-A508-F6D03E11B274}" srcOrd="1" destOrd="0" presId="urn:microsoft.com/office/officeart/2011/layout/CircleProcess"/>
    <dgm:cxn modelId="{42FE41DA-13FE-4EC3-8228-655E11496CEE}" type="presOf" srcId="{1E5CA1A8-4B64-4202-8C51-447925BE622D}" destId="{8F101A5F-445F-4230-8812-8D0B187962F0}" srcOrd="1" destOrd="0" presId="urn:microsoft.com/office/officeart/2011/layout/CircleProcess"/>
    <dgm:cxn modelId="{708D44E1-8493-4413-B5A5-2981B4288F96}" type="presOf" srcId="{62129C9B-357A-4F51-AAF6-911D8FB509ED}" destId="{764D9CCE-9EFB-4BE2-AD38-A4DAC38190D8}" srcOrd="0" destOrd="0" presId="urn:microsoft.com/office/officeart/2011/layout/CircleProcess"/>
    <dgm:cxn modelId="{C02031F6-7B82-491C-9D9E-5DAA4F80130E}" type="presOf" srcId="{154E5ABC-F72D-4C28-B980-F681833894C2}" destId="{ED6E433D-928F-4B2F-8283-0EF92044D570}" srcOrd="1" destOrd="0" presId="urn:microsoft.com/office/officeart/2011/layout/CircleProcess"/>
    <dgm:cxn modelId="{D7E71776-0D3E-45C9-B95E-DE2AFD123D2B}" type="presParOf" srcId="{36A1B32E-4F08-456D-B06B-60C368F3D0C3}" destId="{036F7105-2EBE-4206-9ECF-18F173AF2A41}" srcOrd="0" destOrd="0" presId="urn:microsoft.com/office/officeart/2011/layout/CircleProcess"/>
    <dgm:cxn modelId="{9AB830AC-8AC5-43E1-B877-E76880C66BE9}" type="presParOf" srcId="{036F7105-2EBE-4206-9ECF-18F173AF2A41}" destId="{C122C8C5-ADAD-4D84-8233-BBCAA356AF2D}" srcOrd="0" destOrd="0" presId="urn:microsoft.com/office/officeart/2011/layout/CircleProcess"/>
    <dgm:cxn modelId="{FA94BEB8-245F-4E3E-A26E-2294A67EB2E3}" type="presParOf" srcId="{36A1B32E-4F08-456D-B06B-60C368F3D0C3}" destId="{008B815E-A918-498A-A6B0-6E1FDA2BCCA7}" srcOrd="1" destOrd="0" presId="urn:microsoft.com/office/officeart/2011/layout/CircleProcess"/>
    <dgm:cxn modelId="{41B46779-51AF-4E78-9062-CDEEB6CD894C}" type="presParOf" srcId="{008B815E-A918-498A-A6B0-6E1FDA2BCCA7}" destId="{764D9CCE-9EFB-4BE2-AD38-A4DAC38190D8}" srcOrd="0" destOrd="0" presId="urn:microsoft.com/office/officeart/2011/layout/CircleProcess"/>
    <dgm:cxn modelId="{F76941C1-472A-4311-9CEA-088C3C84CB43}" type="presParOf" srcId="{36A1B32E-4F08-456D-B06B-60C368F3D0C3}" destId="{97D81874-858C-4A11-85E6-37D8D9C71212}" srcOrd="2" destOrd="0" presId="urn:microsoft.com/office/officeart/2011/layout/CircleProcess"/>
    <dgm:cxn modelId="{8560B2CD-4FE0-41BF-9ACF-CD792EA2DD46}" type="presParOf" srcId="{36A1B32E-4F08-456D-B06B-60C368F3D0C3}" destId="{37267B77-43D4-49DD-8E82-0D662003E5C9}" srcOrd="3" destOrd="0" presId="urn:microsoft.com/office/officeart/2011/layout/CircleProcess"/>
    <dgm:cxn modelId="{32F6505F-8266-4CBF-916E-C625443D0B9F}" type="presParOf" srcId="{37267B77-43D4-49DD-8E82-0D662003E5C9}" destId="{CD353DC8-4D3A-45EE-BF08-29E5BBF2E633}" srcOrd="0" destOrd="0" presId="urn:microsoft.com/office/officeart/2011/layout/CircleProcess"/>
    <dgm:cxn modelId="{4D56CB8B-9BF2-466E-83E4-5884CD607CFD}" type="presParOf" srcId="{36A1B32E-4F08-456D-B06B-60C368F3D0C3}" destId="{8AE77C88-DCE8-4D70-BA18-6BA0FA89AFA6}" srcOrd="4" destOrd="0" presId="urn:microsoft.com/office/officeart/2011/layout/CircleProcess"/>
    <dgm:cxn modelId="{3EE3332D-CFCA-40A0-9971-B78A0EEA1004}" type="presParOf" srcId="{8AE77C88-DCE8-4D70-BA18-6BA0FA89AFA6}" destId="{2A6DF6E4-EFD5-4F0F-B69C-8C7CF18BE18B}" srcOrd="0" destOrd="0" presId="urn:microsoft.com/office/officeart/2011/layout/CircleProcess"/>
    <dgm:cxn modelId="{179AAA73-27BD-4461-84EA-881336526CFA}" type="presParOf" srcId="{36A1B32E-4F08-456D-B06B-60C368F3D0C3}" destId="{F723164A-91E0-41D7-87DB-53043849BCD3}" srcOrd="5" destOrd="0" presId="urn:microsoft.com/office/officeart/2011/layout/CircleProcess"/>
    <dgm:cxn modelId="{EA38E288-E7B1-4A22-B8CE-8E1ACDF73CDE}" type="presParOf" srcId="{36A1B32E-4F08-456D-B06B-60C368F3D0C3}" destId="{EC8D8CBE-606A-439A-81F0-F359507D891F}" srcOrd="6" destOrd="0" presId="urn:microsoft.com/office/officeart/2011/layout/CircleProcess"/>
    <dgm:cxn modelId="{EC68684F-3474-4CB0-A857-217793D68DC1}" type="presParOf" srcId="{EC8D8CBE-606A-439A-81F0-F359507D891F}" destId="{23DB432D-09CB-4D31-880C-9BD52EC361CF}" srcOrd="0" destOrd="0" presId="urn:microsoft.com/office/officeart/2011/layout/CircleProcess"/>
    <dgm:cxn modelId="{41A7C8B2-0164-4194-B0F4-08729A3DCCD5}" type="presParOf" srcId="{36A1B32E-4F08-456D-B06B-60C368F3D0C3}" destId="{0C2665B9-C976-4D14-A2BD-42DAC8799AC7}" srcOrd="7" destOrd="0" presId="urn:microsoft.com/office/officeart/2011/layout/CircleProcess"/>
    <dgm:cxn modelId="{3FFCCCFD-AF39-4595-9348-9A90FD0F1E28}" type="presParOf" srcId="{0C2665B9-C976-4D14-A2BD-42DAC8799AC7}" destId="{85ECB5BA-B3AB-4AF5-8F21-0F919A00EEAF}" srcOrd="0" destOrd="0" presId="urn:microsoft.com/office/officeart/2011/layout/CircleProcess"/>
    <dgm:cxn modelId="{EF8087ED-8257-4F84-A29A-F353B0CA1E12}" type="presParOf" srcId="{36A1B32E-4F08-456D-B06B-60C368F3D0C3}" destId="{F0F8DAC7-790E-4E5B-A508-F6D03E11B274}" srcOrd="8" destOrd="0" presId="urn:microsoft.com/office/officeart/2011/layout/CircleProcess"/>
    <dgm:cxn modelId="{83A860BF-7266-4F17-A8A0-0ABE25E58256}" type="presParOf" srcId="{36A1B32E-4F08-456D-B06B-60C368F3D0C3}" destId="{703FE156-21F3-4DD4-B610-CDBA09EB035D}" srcOrd="9" destOrd="0" presId="urn:microsoft.com/office/officeart/2011/layout/CircleProcess"/>
    <dgm:cxn modelId="{99A6F4A1-47AE-4FF0-B1F9-9B2969D292FD}" type="presParOf" srcId="{703FE156-21F3-4DD4-B610-CDBA09EB035D}" destId="{3C7673A1-BE7C-4DEB-ACBE-CEAF08C7CC8E}" srcOrd="0" destOrd="0" presId="urn:microsoft.com/office/officeart/2011/layout/CircleProcess"/>
    <dgm:cxn modelId="{D177B287-D88F-46E8-8F38-84B4DA85F0B0}" type="presParOf" srcId="{36A1B32E-4F08-456D-B06B-60C368F3D0C3}" destId="{8DD300DB-641C-4C68-AAF8-DB40E6B8F877}" srcOrd="10" destOrd="0" presId="urn:microsoft.com/office/officeart/2011/layout/CircleProcess"/>
    <dgm:cxn modelId="{EFC63134-4E3E-4951-8D84-8F6EBD355B24}" type="presParOf" srcId="{8DD300DB-641C-4C68-AAF8-DB40E6B8F877}" destId="{4D84C2E2-B249-46AF-8D34-E04C3DD06843}" srcOrd="0" destOrd="0" presId="urn:microsoft.com/office/officeart/2011/layout/CircleProcess"/>
    <dgm:cxn modelId="{2D52BF4D-3099-4629-9BB9-47CCEBFCDD4C}" type="presParOf" srcId="{36A1B32E-4F08-456D-B06B-60C368F3D0C3}" destId="{8F101A5F-445F-4230-8812-8D0B187962F0}" srcOrd="11" destOrd="0" presId="urn:microsoft.com/office/officeart/2011/layout/CircleProcess"/>
    <dgm:cxn modelId="{3712FD91-C11A-47AF-A989-62B94CF20F88}" type="presParOf" srcId="{36A1B32E-4F08-456D-B06B-60C368F3D0C3}" destId="{81E0D778-562F-49BC-91C3-E0273892E49E}" srcOrd="12" destOrd="0" presId="urn:microsoft.com/office/officeart/2011/layout/CircleProcess"/>
    <dgm:cxn modelId="{543A7E4D-7B1E-4921-8449-0813748299D5}" type="presParOf" srcId="{81E0D778-562F-49BC-91C3-E0273892E49E}" destId="{3DE3EB83-9E6F-4CD9-A233-CB4BDD039458}" srcOrd="0" destOrd="0" presId="urn:microsoft.com/office/officeart/2011/layout/CircleProcess"/>
    <dgm:cxn modelId="{C7F66CAE-4252-4145-B428-8C2598F0D14E}" type="presParOf" srcId="{36A1B32E-4F08-456D-B06B-60C368F3D0C3}" destId="{ADA3223C-27B9-466B-9F09-99C47A93FDCB}" srcOrd="13" destOrd="0" presId="urn:microsoft.com/office/officeart/2011/layout/CircleProcess"/>
    <dgm:cxn modelId="{AC0E2D69-8E2F-4CF2-AAC4-77B4E5063A55}" type="presParOf" srcId="{ADA3223C-27B9-466B-9F09-99C47A93FDCB}" destId="{BF17DCF6-7C0F-44C9-ADB1-893677EA67DA}" srcOrd="0" destOrd="0" presId="urn:microsoft.com/office/officeart/2011/layout/CircleProcess"/>
    <dgm:cxn modelId="{3CAB559F-5C38-48B1-B0C7-8D3A3D25CCE9}" type="presParOf" srcId="{36A1B32E-4F08-456D-B06B-60C368F3D0C3}" destId="{ED6E433D-928F-4B2F-8283-0EF92044D570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9A7B1B-64E8-4B32-808E-4E1D3ECDD84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DFB6217-D96D-43C7-8B7C-7E47285B0C77}">
      <dgm:prSet phldrT="[Text]"/>
      <dgm:spPr/>
      <dgm:t>
        <a:bodyPr/>
        <a:lstStyle/>
        <a:p>
          <a:r>
            <a:rPr lang="en-US" dirty="0"/>
            <a:t>Removed Special Characters</a:t>
          </a:r>
          <a:endParaRPr lang="en-IN" dirty="0"/>
        </a:p>
      </dgm:t>
    </dgm:pt>
    <dgm:pt modelId="{D65EC7C7-0A52-47B5-BCF4-79EE789E31EB}" type="parTrans" cxnId="{9609396C-B1DE-4CFC-901A-76925F8B0B52}">
      <dgm:prSet/>
      <dgm:spPr/>
      <dgm:t>
        <a:bodyPr/>
        <a:lstStyle/>
        <a:p>
          <a:endParaRPr lang="en-IN"/>
        </a:p>
      </dgm:t>
    </dgm:pt>
    <dgm:pt modelId="{5AE92660-90D1-41D3-B93F-0F667777D022}" type="sibTrans" cxnId="{9609396C-B1DE-4CFC-901A-76925F8B0B52}">
      <dgm:prSet/>
      <dgm:spPr/>
      <dgm:t>
        <a:bodyPr/>
        <a:lstStyle/>
        <a:p>
          <a:endParaRPr lang="en-IN"/>
        </a:p>
      </dgm:t>
    </dgm:pt>
    <dgm:pt modelId="{40FB9634-66B9-48E4-9994-93377ABDE0D6}">
      <dgm:prSet phldrT="[Text]" custT="1"/>
      <dgm:spPr/>
      <dgm:t>
        <a:bodyPr/>
        <a:lstStyle/>
        <a:p>
          <a:r>
            <a:rPr lang="en-US" sz="1800" dirty="0"/>
            <a:t>Replaced with null values</a:t>
          </a:r>
          <a:endParaRPr lang="en-IN" sz="1800" dirty="0"/>
        </a:p>
      </dgm:t>
    </dgm:pt>
    <dgm:pt modelId="{C11E3BBC-AC69-46BA-A956-47F990AD8CE2}" type="parTrans" cxnId="{557E150D-9A4D-4FF4-880D-CE736E83FBF2}">
      <dgm:prSet/>
      <dgm:spPr/>
      <dgm:t>
        <a:bodyPr/>
        <a:lstStyle/>
        <a:p>
          <a:endParaRPr lang="en-IN"/>
        </a:p>
      </dgm:t>
    </dgm:pt>
    <dgm:pt modelId="{642B2F6B-A2D3-43F7-861A-A090FAB139D4}" type="sibTrans" cxnId="{557E150D-9A4D-4FF4-880D-CE736E83FBF2}">
      <dgm:prSet/>
      <dgm:spPr/>
      <dgm:t>
        <a:bodyPr/>
        <a:lstStyle/>
        <a:p>
          <a:endParaRPr lang="en-IN"/>
        </a:p>
      </dgm:t>
    </dgm:pt>
    <dgm:pt modelId="{1222C699-5322-418D-BC87-D1D26961BF8E}">
      <dgm:prSet phldrT="[Text]"/>
      <dgm:spPr/>
      <dgm:t>
        <a:bodyPr/>
        <a:lstStyle/>
        <a:p>
          <a:r>
            <a:rPr lang="en-US" dirty="0"/>
            <a:t>Handling Irregular data</a:t>
          </a:r>
          <a:endParaRPr lang="en-IN" dirty="0"/>
        </a:p>
      </dgm:t>
    </dgm:pt>
    <dgm:pt modelId="{3FA62D6E-BCDF-4FD9-8174-ED6026EE33E3}" type="parTrans" cxnId="{E9919458-8571-42A3-A1C6-B437AAAAFA3C}">
      <dgm:prSet/>
      <dgm:spPr/>
      <dgm:t>
        <a:bodyPr/>
        <a:lstStyle/>
        <a:p>
          <a:endParaRPr lang="en-IN"/>
        </a:p>
      </dgm:t>
    </dgm:pt>
    <dgm:pt modelId="{A48D507B-759B-41C2-8E84-9D638964ED10}" type="sibTrans" cxnId="{E9919458-8571-42A3-A1C6-B437AAAAFA3C}">
      <dgm:prSet/>
      <dgm:spPr/>
      <dgm:t>
        <a:bodyPr/>
        <a:lstStyle/>
        <a:p>
          <a:endParaRPr lang="en-IN"/>
        </a:p>
      </dgm:t>
    </dgm:pt>
    <dgm:pt modelId="{BE4B9507-B142-4434-9494-16430956B298}">
      <dgm:prSet phldrT="[Text]" custT="1"/>
      <dgm:spPr/>
      <dgm:t>
        <a:bodyPr/>
        <a:lstStyle/>
        <a:p>
          <a:r>
            <a:rPr lang="en-IN" sz="18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like </a:t>
          </a:r>
          <a:r>
            <a:rPr lang="en-US" sz="1800" b="0" i="0" u="none" strike="noStrike" dirty="0">
              <a:solidFill>
                <a:srgbClr val="0D0D0D"/>
              </a:solidFill>
              <a:effectLst/>
              <a:latin typeface="Roboto" panose="02000000000000000000" pitchFamily="2" charset="0"/>
            </a:rPr>
            <a:t>"Regular +" and "Regular Plus" </a:t>
          </a:r>
          <a:endParaRPr lang="en-IN" sz="1800" dirty="0"/>
        </a:p>
      </dgm:t>
    </dgm:pt>
    <dgm:pt modelId="{74D9C6FD-FF48-454B-A0CA-21F82536C5B5}" type="parTrans" cxnId="{B2741F60-BAA9-484F-A6E5-8D48E7259DE0}">
      <dgm:prSet/>
      <dgm:spPr/>
      <dgm:t>
        <a:bodyPr/>
        <a:lstStyle/>
        <a:p>
          <a:endParaRPr lang="en-IN"/>
        </a:p>
      </dgm:t>
    </dgm:pt>
    <dgm:pt modelId="{4B572B38-9315-44D3-ABCD-13290ECF1CA6}" type="sibTrans" cxnId="{B2741F60-BAA9-484F-A6E5-8D48E7259DE0}">
      <dgm:prSet/>
      <dgm:spPr/>
      <dgm:t>
        <a:bodyPr/>
        <a:lstStyle/>
        <a:p>
          <a:endParaRPr lang="en-IN"/>
        </a:p>
      </dgm:t>
    </dgm:pt>
    <dgm:pt modelId="{4023740B-3AB4-43DB-989B-28CABB171411}">
      <dgm:prSet phldrT="[Text]"/>
      <dgm:spPr/>
      <dgm:t>
        <a:bodyPr/>
        <a:lstStyle/>
        <a:p>
          <a:r>
            <a:rPr lang="en-US" dirty="0"/>
            <a:t>Missing Value imputation</a:t>
          </a:r>
          <a:endParaRPr lang="en-IN" dirty="0"/>
        </a:p>
      </dgm:t>
    </dgm:pt>
    <dgm:pt modelId="{1EA40F78-A2C2-41E1-9684-9F9B8B701988}" type="parTrans" cxnId="{493A776A-EF09-4C6D-890E-7734771243A7}">
      <dgm:prSet/>
      <dgm:spPr/>
      <dgm:t>
        <a:bodyPr/>
        <a:lstStyle/>
        <a:p>
          <a:endParaRPr lang="en-IN"/>
        </a:p>
      </dgm:t>
    </dgm:pt>
    <dgm:pt modelId="{B99E9FD7-0CF8-4FBC-85BC-6863F64A1B52}" type="sibTrans" cxnId="{493A776A-EF09-4C6D-890E-7734771243A7}">
      <dgm:prSet/>
      <dgm:spPr/>
      <dgm:t>
        <a:bodyPr/>
        <a:lstStyle/>
        <a:p>
          <a:endParaRPr lang="en-IN"/>
        </a:p>
      </dgm:t>
    </dgm:pt>
    <dgm:pt modelId="{BBFB3757-8B04-4357-88C4-B471196664EB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Clipped into IQR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3FC274-A0ED-46CB-9D78-BB414C9C161B}" type="parTrans" cxnId="{2ECA2330-F218-49D7-9AE0-90D9EA10B624}">
      <dgm:prSet/>
      <dgm:spPr/>
      <dgm:t>
        <a:bodyPr/>
        <a:lstStyle/>
        <a:p>
          <a:endParaRPr lang="en-IN"/>
        </a:p>
      </dgm:t>
    </dgm:pt>
    <dgm:pt modelId="{30326731-F53D-48DB-AFB8-E8750B0AD937}" type="sibTrans" cxnId="{2ECA2330-F218-49D7-9AE0-90D9EA10B624}">
      <dgm:prSet/>
      <dgm:spPr/>
      <dgm:t>
        <a:bodyPr/>
        <a:lstStyle/>
        <a:p>
          <a:endParaRPr lang="en-IN"/>
        </a:p>
      </dgm:t>
    </dgm:pt>
    <dgm:pt modelId="{94B032C3-3859-43C0-B6D9-21E3A9A86DAA}">
      <dgm:prSet phldrT="[Text]"/>
      <dgm:spPr/>
      <dgm:t>
        <a:bodyPr/>
        <a:lstStyle/>
        <a:p>
          <a:r>
            <a:rPr lang="en-US" dirty="0"/>
            <a:t>Outlier Treatment</a:t>
          </a:r>
          <a:endParaRPr lang="en-IN" dirty="0"/>
        </a:p>
      </dgm:t>
    </dgm:pt>
    <dgm:pt modelId="{58413C04-5889-4919-8121-DF4195EF03E1}" type="parTrans" cxnId="{79C6A70C-F55C-4549-98B5-9B5B49FC5286}">
      <dgm:prSet/>
      <dgm:spPr/>
      <dgm:t>
        <a:bodyPr/>
        <a:lstStyle/>
        <a:p>
          <a:endParaRPr lang="en-IN"/>
        </a:p>
      </dgm:t>
    </dgm:pt>
    <dgm:pt modelId="{14FD6CEA-2ADF-49EB-A0B2-78C8B5EA7DB4}" type="sibTrans" cxnId="{79C6A70C-F55C-4549-98B5-9B5B49FC5286}">
      <dgm:prSet/>
      <dgm:spPr/>
      <dgm:t>
        <a:bodyPr/>
        <a:lstStyle/>
        <a:p>
          <a:endParaRPr lang="en-IN"/>
        </a:p>
      </dgm:t>
    </dgm:pt>
    <dgm:pt modelId="{98C81A2A-1BB1-4D8E-AB29-90B0A46A0FF8}">
      <dgm:prSet phldrT="[Text]"/>
      <dgm:spPr/>
      <dgm:t>
        <a:bodyPr/>
        <a:lstStyle/>
        <a:p>
          <a:r>
            <a:rPr lang="en-US" dirty="0"/>
            <a:t>KNN imputer for numeric column</a:t>
          </a:r>
          <a:endParaRPr lang="en-IN" dirty="0"/>
        </a:p>
      </dgm:t>
    </dgm:pt>
    <dgm:pt modelId="{FFDBF32F-605E-4F9F-884E-64F8B3D30AE8}" type="parTrans" cxnId="{0D8D2A44-ECF8-4FF6-9762-8D76B2BD8A48}">
      <dgm:prSet/>
      <dgm:spPr/>
      <dgm:t>
        <a:bodyPr/>
        <a:lstStyle/>
        <a:p>
          <a:endParaRPr lang="en-IN"/>
        </a:p>
      </dgm:t>
    </dgm:pt>
    <dgm:pt modelId="{A80CCD66-1D1D-41F3-AA62-BCD4AABE4972}" type="sibTrans" cxnId="{0D8D2A44-ECF8-4FF6-9762-8D76B2BD8A48}">
      <dgm:prSet/>
      <dgm:spPr/>
      <dgm:t>
        <a:bodyPr/>
        <a:lstStyle/>
        <a:p>
          <a:endParaRPr lang="en-IN"/>
        </a:p>
      </dgm:t>
    </dgm:pt>
    <dgm:pt modelId="{B563F0E8-A38A-4723-91BD-2A3F1D0BD1BE}">
      <dgm:prSet phldrT="[Text]"/>
      <dgm:spPr/>
      <dgm:t>
        <a:bodyPr/>
        <a:lstStyle/>
        <a:p>
          <a:r>
            <a:rPr lang="en-US" dirty="0"/>
            <a:t>Mode for categorical column</a:t>
          </a:r>
          <a:endParaRPr lang="en-IN" dirty="0"/>
        </a:p>
      </dgm:t>
    </dgm:pt>
    <dgm:pt modelId="{93B33275-5C81-44CD-A887-A826D61D9B9C}" type="parTrans" cxnId="{221CF4BF-A2DA-4B47-8025-C42D3CFB0514}">
      <dgm:prSet/>
      <dgm:spPr/>
      <dgm:t>
        <a:bodyPr/>
        <a:lstStyle/>
        <a:p>
          <a:endParaRPr lang="en-IN"/>
        </a:p>
      </dgm:t>
    </dgm:pt>
    <dgm:pt modelId="{25BB6EC8-A051-43E1-A99F-29CF3821F2E0}" type="sibTrans" cxnId="{221CF4BF-A2DA-4B47-8025-C42D3CFB0514}">
      <dgm:prSet/>
      <dgm:spPr/>
      <dgm:t>
        <a:bodyPr/>
        <a:lstStyle/>
        <a:p>
          <a:endParaRPr lang="en-IN"/>
        </a:p>
      </dgm:t>
    </dgm:pt>
    <dgm:pt modelId="{C5D09F26-FAFB-46B2-B8E3-59EBC897DE81}" type="pres">
      <dgm:prSet presAssocID="{C19A7B1B-64E8-4B32-808E-4E1D3ECDD849}" presName="rootnode" presStyleCnt="0">
        <dgm:presLayoutVars>
          <dgm:chMax/>
          <dgm:chPref/>
          <dgm:dir/>
          <dgm:animLvl val="lvl"/>
        </dgm:presLayoutVars>
      </dgm:prSet>
      <dgm:spPr/>
    </dgm:pt>
    <dgm:pt modelId="{168E151A-F60A-435F-86FA-A307F4DC8F0C}" type="pres">
      <dgm:prSet presAssocID="{2DFB6217-D96D-43C7-8B7C-7E47285B0C77}" presName="composite" presStyleCnt="0"/>
      <dgm:spPr/>
    </dgm:pt>
    <dgm:pt modelId="{A8EFC8D6-C431-41AA-AFDF-90A64135B0C2}" type="pres">
      <dgm:prSet presAssocID="{2DFB6217-D96D-43C7-8B7C-7E47285B0C77}" presName="bentUpArrow1" presStyleLbl="alignImgPlace1" presStyleIdx="0" presStyleCnt="3"/>
      <dgm:spPr/>
    </dgm:pt>
    <dgm:pt modelId="{4B970B18-6E8E-47A3-8B59-3D0E160FDDC8}" type="pres">
      <dgm:prSet presAssocID="{2DFB6217-D96D-43C7-8B7C-7E47285B0C77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5B7FCDF1-8E97-4E57-9F90-18319DB4013B}" type="pres">
      <dgm:prSet presAssocID="{2DFB6217-D96D-43C7-8B7C-7E47285B0C77}" presName="ChildText" presStyleLbl="revTx" presStyleIdx="0" presStyleCnt="4" custScaleX="263748" custLinFactX="1100" custLinFactNeighborX="100000" custLinFactNeighborY="-4261">
        <dgm:presLayoutVars>
          <dgm:chMax val="0"/>
          <dgm:chPref val="0"/>
          <dgm:bulletEnabled val="1"/>
        </dgm:presLayoutVars>
      </dgm:prSet>
      <dgm:spPr/>
    </dgm:pt>
    <dgm:pt modelId="{200DC703-626C-4F3D-A931-715A6538EACD}" type="pres">
      <dgm:prSet presAssocID="{5AE92660-90D1-41D3-B93F-0F667777D022}" presName="sibTrans" presStyleCnt="0"/>
      <dgm:spPr/>
    </dgm:pt>
    <dgm:pt modelId="{7E7BE97D-80E1-438E-AF09-9FFECDB9C35F}" type="pres">
      <dgm:prSet presAssocID="{1222C699-5322-418D-BC87-D1D26961BF8E}" presName="composite" presStyleCnt="0"/>
      <dgm:spPr/>
    </dgm:pt>
    <dgm:pt modelId="{B45A829E-846A-45E8-B21B-AE32E289C522}" type="pres">
      <dgm:prSet presAssocID="{1222C699-5322-418D-BC87-D1D26961BF8E}" presName="bentUpArrow1" presStyleLbl="alignImgPlace1" presStyleIdx="1" presStyleCnt="3"/>
      <dgm:spPr/>
    </dgm:pt>
    <dgm:pt modelId="{CE2023EF-FDA3-496F-96EB-86F8CA14B908}" type="pres">
      <dgm:prSet presAssocID="{1222C699-5322-418D-BC87-D1D26961BF8E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FEB001DB-E2FC-453C-88D0-71A01BAAFD90}" type="pres">
      <dgm:prSet presAssocID="{1222C699-5322-418D-BC87-D1D26961BF8E}" presName="ChildText" presStyleLbl="revTx" presStyleIdx="1" presStyleCnt="4" custScaleX="286533" custLinFactX="7441" custLinFactNeighborX="100000" custLinFactNeighborY="-5314">
        <dgm:presLayoutVars>
          <dgm:chMax val="0"/>
          <dgm:chPref val="0"/>
          <dgm:bulletEnabled val="1"/>
        </dgm:presLayoutVars>
      </dgm:prSet>
      <dgm:spPr/>
    </dgm:pt>
    <dgm:pt modelId="{489B655B-D081-43A3-8415-E7666D3F43D2}" type="pres">
      <dgm:prSet presAssocID="{A48D507B-759B-41C2-8E84-9D638964ED10}" presName="sibTrans" presStyleCnt="0"/>
      <dgm:spPr/>
    </dgm:pt>
    <dgm:pt modelId="{05EE2F2A-2E77-4051-AFF0-2EB11FC4F1CA}" type="pres">
      <dgm:prSet presAssocID="{4023740B-3AB4-43DB-989B-28CABB171411}" presName="composite" presStyleCnt="0"/>
      <dgm:spPr/>
    </dgm:pt>
    <dgm:pt modelId="{1E0F680C-0751-45A3-9020-334CB93F5B6F}" type="pres">
      <dgm:prSet presAssocID="{4023740B-3AB4-43DB-989B-28CABB171411}" presName="bentUpArrow1" presStyleLbl="alignImgPlace1" presStyleIdx="2" presStyleCnt="3"/>
      <dgm:spPr/>
    </dgm:pt>
    <dgm:pt modelId="{DF6AC606-8A2C-4F26-84CC-15194C8D03CB}" type="pres">
      <dgm:prSet presAssocID="{4023740B-3AB4-43DB-989B-28CABB17141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A0C8AEA3-5B9F-46D6-A020-92657408937F}" type="pres">
      <dgm:prSet presAssocID="{4023740B-3AB4-43DB-989B-28CABB171411}" presName="ChildText" presStyleLbl="revTx" presStyleIdx="2" presStyleCnt="4" custScaleX="225358" custLinFactNeighborX="70762" custLinFactNeighborY="-2676">
        <dgm:presLayoutVars>
          <dgm:chMax val="0"/>
          <dgm:chPref val="0"/>
          <dgm:bulletEnabled val="1"/>
        </dgm:presLayoutVars>
      </dgm:prSet>
      <dgm:spPr/>
    </dgm:pt>
    <dgm:pt modelId="{73668D2A-AB3B-48E0-8D87-C16B286FB2FD}" type="pres">
      <dgm:prSet presAssocID="{B99E9FD7-0CF8-4FBC-85BC-6863F64A1B52}" presName="sibTrans" presStyleCnt="0"/>
      <dgm:spPr/>
    </dgm:pt>
    <dgm:pt modelId="{DAA762F8-72A3-4628-AAD7-DF673E65CB7B}" type="pres">
      <dgm:prSet presAssocID="{94B032C3-3859-43C0-B6D9-21E3A9A86DAA}" presName="composite" presStyleCnt="0"/>
      <dgm:spPr/>
    </dgm:pt>
    <dgm:pt modelId="{EBA4F77A-C50D-48B3-B063-84F301544698}" type="pres">
      <dgm:prSet presAssocID="{94B032C3-3859-43C0-B6D9-21E3A9A86DAA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C7DBCC2F-2440-48CC-AEFF-9052AD881573}" type="pres">
      <dgm:prSet presAssocID="{94B032C3-3859-43C0-B6D9-21E3A9A86DAA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9C6A70C-F55C-4549-98B5-9B5B49FC5286}" srcId="{C19A7B1B-64E8-4B32-808E-4E1D3ECDD849}" destId="{94B032C3-3859-43C0-B6D9-21E3A9A86DAA}" srcOrd="3" destOrd="0" parTransId="{58413C04-5889-4919-8121-DF4195EF03E1}" sibTransId="{14FD6CEA-2ADF-49EB-A0B2-78C8B5EA7DB4}"/>
    <dgm:cxn modelId="{557E150D-9A4D-4FF4-880D-CE736E83FBF2}" srcId="{2DFB6217-D96D-43C7-8B7C-7E47285B0C77}" destId="{40FB9634-66B9-48E4-9994-93377ABDE0D6}" srcOrd="0" destOrd="0" parTransId="{C11E3BBC-AC69-46BA-A956-47F990AD8CE2}" sibTransId="{642B2F6B-A2D3-43F7-861A-A090FAB139D4}"/>
    <dgm:cxn modelId="{6AC8981B-FA86-4AE3-8A74-89A25F70E100}" type="presOf" srcId="{BBFB3757-8B04-4357-88C4-B471196664EB}" destId="{C7DBCC2F-2440-48CC-AEFF-9052AD881573}" srcOrd="0" destOrd="0" presId="urn:microsoft.com/office/officeart/2005/8/layout/StepDownProcess"/>
    <dgm:cxn modelId="{2ECA2330-F218-49D7-9AE0-90D9EA10B624}" srcId="{94B032C3-3859-43C0-B6D9-21E3A9A86DAA}" destId="{BBFB3757-8B04-4357-88C4-B471196664EB}" srcOrd="0" destOrd="0" parTransId="{B13FC274-A0ED-46CB-9D78-BB414C9C161B}" sibTransId="{30326731-F53D-48DB-AFB8-E8750B0AD937}"/>
    <dgm:cxn modelId="{6610AA33-4BC3-490A-9076-617F41C841C2}" type="presOf" srcId="{98C81A2A-1BB1-4D8E-AB29-90B0A46A0FF8}" destId="{A0C8AEA3-5B9F-46D6-A020-92657408937F}" srcOrd="0" destOrd="0" presId="urn:microsoft.com/office/officeart/2005/8/layout/StepDownProcess"/>
    <dgm:cxn modelId="{AB22D13B-3A4D-42C8-99B6-16DB521CF8A2}" type="presOf" srcId="{2DFB6217-D96D-43C7-8B7C-7E47285B0C77}" destId="{4B970B18-6E8E-47A3-8B59-3D0E160FDDC8}" srcOrd="0" destOrd="0" presId="urn:microsoft.com/office/officeart/2005/8/layout/StepDownProcess"/>
    <dgm:cxn modelId="{400A005F-D1B2-4A46-A600-3BEC4CE19B60}" type="presOf" srcId="{BE4B9507-B142-4434-9494-16430956B298}" destId="{FEB001DB-E2FC-453C-88D0-71A01BAAFD90}" srcOrd="0" destOrd="0" presId="urn:microsoft.com/office/officeart/2005/8/layout/StepDownProcess"/>
    <dgm:cxn modelId="{B2741F60-BAA9-484F-A6E5-8D48E7259DE0}" srcId="{1222C699-5322-418D-BC87-D1D26961BF8E}" destId="{BE4B9507-B142-4434-9494-16430956B298}" srcOrd="0" destOrd="0" parTransId="{74D9C6FD-FF48-454B-A0CA-21F82536C5B5}" sibTransId="{4B572B38-9315-44D3-ABCD-13290ECF1CA6}"/>
    <dgm:cxn modelId="{0D8D2A44-ECF8-4FF6-9762-8D76B2BD8A48}" srcId="{4023740B-3AB4-43DB-989B-28CABB171411}" destId="{98C81A2A-1BB1-4D8E-AB29-90B0A46A0FF8}" srcOrd="0" destOrd="0" parTransId="{FFDBF32F-605E-4F9F-884E-64F8B3D30AE8}" sibTransId="{A80CCD66-1D1D-41F3-AA62-BCD4AABE4972}"/>
    <dgm:cxn modelId="{B8763B44-1444-42D7-82F4-622EDE2C6A81}" type="presOf" srcId="{B563F0E8-A38A-4723-91BD-2A3F1D0BD1BE}" destId="{A0C8AEA3-5B9F-46D6-A020-92657408937F}" srcOrd="0" destOrd="1" presId="urn:microsoft.com/office/officeart/2005/8/layout/StepDownProcess"/>
    <dgm:cxn modelId="{BAC94869-B2B9-470E-BF85-79F0D65010A8}" type="presOf" srcId="{1222C699-5322-418D-BC87-D1D26961BF8E}" destId="{CE2023EF-FDA3-496F-96EB-86F8CA14B908}" srcOrd="0" destOrd="0" presId="urn:microsoft.com/office/officeart/2005/8/layout/StepDownProcess"/>
    <dgm:cxn modelId="{493A776A-EF09-4C6D-890E-7734771243A7}" srcId="{C19A7B1B-64E8-4B32-808E-4E1D3ECDD849}" destId="{4023740B-3AB4-43DB-989B-28CABB171411}" srcOrd="2" destOrd="0" parTransId="{1EA40F78-A2C2-41E1-9684-9F9B8B701988}" sibTransId="{B99E9FD7-0CF8-4FBC-85BC-6863F64A1B52}"/>
    <dgm:cxn modelId="{9609396C-B1DE-4CFC-901A-76925F8B0B52}" srcId="{C19A7B1B-64E8-4B32-808E-4E1D3ECDD849}" destId="{2DFB6217-D96D-43C7-8B7C-7E47285B0C77}" srcOrd="0" destOrd="0" parTransId="{D65EC7C7-0A52-47B5-BCF4-79EE789E31EB}" sibTransId="{5AE92660-90D1-41D3-B93F-0F667777D022}"/>
    <dgm:cxn modelId="{E9919458-8571-42A3-A1C6-B437AAAAFA3C}" srcId="{C19A7B1B-64E8-4B32-808E-4E1D3ECDD849}" destId="{1222C699-5322-418D-BC87-D1D26961BF8E}" srcOrd="1" destOrd="0" parTransId="{3FA62D6E-BCDF-4FD9-8174-ED6026EE33E3}" sibTransId="{A48D507B-759B-41C2-8E84-9D638964ED10}"/>
    <dgm:cxn modelId="{AD4D207E-F44B-4975-8152-7D4FC58B7D59}" type="presOf" srcId="{94B032C3-3859-43C0-B6D9-21E3A9A86DAA}" destId="{EBA4F77A-C50D-48B3-B063-84F301544698}" srcOrd="0" destOrd="0" presId="urn:microsoft.com/office/officeart/2005/8/layout/StepDownProcess"/>
    <dgm:cxn modelId="{B36BEF82-0DC8-4FE0-8F3A-F5718BCCC981}" type="presOf" srcId="{C19A7B1B-64E8-4B32-808E-4E1D3ECDD849}" destId="{C5D09F26-FAFB-46B2-B8E3-59EBC897DE81}" srcOrd="0" destOrd="0" presId="urn:microsoft.com/office/officeart/2005/8/layout/StepDownProcess"/>
    <dgm:cxn modelId="{221CF4BF-A2DA-4B47-8025-C42D3CFB0514}" srcId="{4023740B-3AB4-43DB-989B-28CABB171411}" destId="{B563F0E8-A38A-4723-91BD-2A3F1D0BD1BE}" srcOrd="1" destOrd="0" parTransId="{93B33275-5C81-44CD-A887-A826D61D9B9C}" sibTransId="{25BB6EC8-A051-43E1-A99F-29CF3821F2E0}"/>
    <dgm:cxn modelId="{02DE0DCA-A8AA-40E5-A559-9371B8DAE9AD}" type="presOf" srcId="{40FB9634-66B9-48E4-9994-93377ABDE0D6}" destId="{5B7FCDF1-8E97-4E57-9F90-18319DB4013B}" srcOrd="0" destOrd="0" presId="urn:microsoft.com/office/officeart/2005/8/layout/StepDownProcess"/>
    <dgm:cxn modelId="{C96964FE-C19D-4C9D-BD70-796C7C2854F7}" type="presOf" srcId="{4023740B-3AB4-43DB-989B-28CABB171411}" destId="{DF6AC606-8A2C-4F26-84CC-15194C8D03CB}" srcOrd="0" destOrd="0" presId="urn:microsoft.com/office/officeart/2005/8/layout/StepDownProcess"/>
    <dgm:cxn modelId="{67C846A0-6205-4B22-B6F6-54C43C0312CB}" type="presParOf" srcId="{C5D09F26-FAFB-46B2-B8E3-59EBC897DE81}" destId="{168E151A-F60A-435F-86FA-A307F4DC8F0C}" srcOrd="0" destOrd="0" presId="urn:microsoft.com/office/officeart/2005/8/layout/StepDownProcess"/>
    <dgm:cxn modelId="{80851C19-B164-4A3E-9FDF-97D03E17D43E}" type="presParOf" srcId="{168E151A-F60A-435F-86FA-A307F4DC8F0C}" destId="{A8EFC8D6-C431-41AA-AFDF-90A64135B0C2}" srcOrd="0" destOrd="0" presId="urn:microsoft.com/office/officeart/2005/8/layout/StepDownProcess"/>
    <dgm:cxn modelId="{E4492FC2-CA81-47A4-A882-BF8E5076FF3C}" type="presParOf" srcId="{168E151A-F60A-435F-86FA-A307F4DC8F0C}" destId="{4B970B18-6E8E-47A3-8B59-3D0E160FDDC8}" srcOrd="1" destOrd="0" presId="urn:microsoft.com/office/officeart/2005/8/layout/StepDownProcess"/>
    <dgm:cxn modelId="{8DB0133B-8162-4EBC-92E2-C1EDDD39E12F}" type="presParOf" srcId="{168E151A-F60A-435F-86FA-A307F4DC8F0C}" destId="{5B7FCDF1-8E97-4E57-9F90-18319DB4013B}" srcOrd="2" destOrd="0" presId="urn:microsoft.com/office/officeart/2005/8/layout/StepDownProcess"/>
    <dgm:cxn modelId="{35AC362A-5354-4AEC-897B-70E8803BB5D6}" type="presParOf" srcId="{C5D09F26-FAFB-46B2-B8E3-59EBC897DE81}" destId="{200DC703-626C-4F3D-A931-715A6538EACD}" srcOrd="1" destOrd="0" presId="urn:microsoft.com/office/officeart/2005/8/layout/StepDownProcess"/>
    <dgm:cxn modelId="{9DD97EA4-2025-4A41-8D65-929985C96EEE}" type="presParOf" srcId="{C5D09F26-FAFB-46B2-B8E3-59EBC897DE81}" destId="{7E7BE97D-80E1-438E-AF09-9FFECDB9C35F}" srcOrd="2" destOrd="0" presId="urn:microsoft.com/office/officeart/2005/8/layout/StepDownProcess"/>
    <dgm:cxn modelId="{078DBC45-04EC-4F0A-98C8-94158DA19DA0}" type="presParOf" srcId="{7E7BE97D-80E1-438E-AF09-9FFECDB9C35F}" destId="{B45A829E-846A-45E8-B21B-AE32E289C522}" srcOrd="0" destOrd="0" presId="urn:microsoft.com/office/officeart/2005/8/layout/StepDownProcess"/>
    <dgm:cxn modelId="{1D91D247-1E53-4EB6-9484-9B385D368C64}" type="presParOf" srcId="{7E7BE97D-80E1-438E-AF09-9FFECDB9C35F}" destId="{CE2023EF-FDA3-496F-96EB-86F8CA14B908}" srcOrd="1" destOrd="0" presId="urn:microsoft.com/office/officeart/2005/8/layout/StepDownProcess"/>
    <dgm:cxn modelId="{56FD8D22-5AC6-411C-900C-2F4306680126}" type="presParOf" srcId="{7E7BE97D-80E1-438E-AF09-9FFECDB9C35F}" destId="{FEB001DB-E2FC-453C-88D0-71A01BAAFD90}" srcOrd="2" destOrd="0" presId="urn:microsoft.com/office/officeart/2005/8/layout/StepDownProcess"/>
    <dgm:cxn modelId="{BBE012A2-9D65-4218-BD49-1985B150D3C5}" type="presParOf" srcId="{C5D09F26-FAFB-46B2-B8E3-59EBC897DE81}" destId="{489B655B-D081-43A3-8415-E7666D3F43D2}" srcOrd="3" destOrd="0" presId="urn:microsoft.com/office/officeart/2005/8/layout/StepDownProcess"/>
    <dgm:cxn modelId="{81547E9E-BA44-468E-BF62-64FEA3593AE4}" type="presParOf" srcId="{C5D09F26-FAFB-46B2-B8E3-59EBC897DE81}" destId="{05EE2F2A-2E77-4051-AFF0-2EB11FC4F1CA}" srcOrd="4" destOrd="0" presId="urn:microsoft.com/office/officeart/2005/8/layout/StepDownProcess"/>
    <dgm:cxn modelId="{3E5AC107-2DF0-4AAD-BB1B-62767DD01F63}" type="presParOf" srcId="{05EE2F2A-2E77-4051-AFF0-2EB11FC4F1CA}" destId="{1E0F680C-0751-45A3-9020-334CB93F5B6F}" srcOrd="0" destOrd="0" presId="urn:microsoft.com/office/officeart/2005/8/layout/StepDownProcess"/>
    <dgm:cxn modelId="{B8FD8749-A191-4C91-B475-7715E5AB3717}" type="presParOf" srcId="{05EE2F2A-2E77-4051-AFF0-2EB11FC4F1CA}" destId="{DF6AC606-8A2C-4F26-84CC-15194C8D03CB}" srcOrd="1" destOrd="0" presId="urn:microsoft.com/office/officeart/2005/8/layout/StepDownProcess"/>
    <dgm:cxn modelId="{5D408C7D-8B25-4798-92BE-21B53512C979}" type="presParOf" srcId="{05EE2F2A-2E77-4051-AFF0-2EB11FC4F1CA}" destId="{A0C8AEA3-5B9F-46D6-A020-92657408937F}" srcOrd="2" destOrd="0" presId="urn:microsoft.com/office/officeart/2005/8/layout/StepDownProcess"/>
    <dgm:cxn modelId="{FD1D6A92-F23D-4F09-BF7E-396A3D10A60E}" type="presParOf" srcId="{C5D09F26-FAFB-46B2-B8E3-59EBC897DE81}" destId="{73668D2A-AB3B-48E0-8D87-C16B286FB2FD}" srcOrd="5" destOrd="0" presId="urn:microsoft.com/office/officeart/2005/8/layout/StepDownProcess"/>
    <dgm:cxn modelId="{9C12FFA4-3ABE-4884-87B6-4F9582715949}" type="presParOf" srcId="{C5D09F26-FAFB-46B2-B8E3-59EBC897DE81}" destId="{DAA762F8-72A3-4628-AAD7-DF673E65CB7B}" srcOrd="6" destOrd="0" presId="urn:microsoft.com/office/officeart/2005/8/layout/StepDownProcess"/>
    <dgm:cxn modelId="{51953A51-A182-401B-86D7-6F01F9E4607C}" type="presParOf" srcId="{DAA762F8-72A3-4628-AAD7-DF673E65CB7B}" destId="{EBA4F77A-C50D-48B3-B063-84F301544698}" srcOrd="0" destOrd="0" presId="urn:microsoft.com/office/officeart/2005/8/layout/StepDownProcess"/>
    <dgm:cxn modelId="{2FD256E2-1FD0-4090-A0F8-80633FAA4AB3}" type="presParOf" srcId="{DAA762F8-72A3-4628-AAD7-DF673E65CB7B}" destId="{C7DBCC2F-2440-48CC-AEFF-9052AD88157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5C1B06-801A-4BFE-9FE6-12A9F069967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DC6B4B6D-86D4-49AB-AE5D-E66FA6F520CA}">
      <dgm:prSet phldrT="[Text]"/>
      <dgm:spPr/>
      <dgm:t>
        <a:bodyPr/>
        <a:lstStyle/>
        <a:p>
          <a:r>
            <a:rPr lang="en-US" dirty="0"/>
            <a:t>1 user 4%</a:t>
          </a:r>
          <a:endParaRPr lang="en-IN" dirty="0"/>
        </a:p>
      </dgm:t>
    </dgm:pt>
    <dgm:pt modelId="{BD6A57CD-B1A0-43CF-99C9-684DC6592803}" type="parTrans" cxnId="{4674DEFA-0862-45CC-B8E2-1A6695DAB9C0}">
      <dgm:prSet/>
      <dgm:spPr/>
      <dgm:t>
        <a:bodyPr/>
        <a:lstStyle/>
        <a:p>
          <a:endParaRPr lang="en-IN"/>
        </a:p>
      </dgm:t>
    </dgm:pt>
    <dgm:pt modelId="{B02CC41D-13A8-458C-8642-AC7C6C04CEDA}" type="sibTrans" cxnId="{4674DEFA-0862-45CC-B8E2-1A6695DAB9C0}">
      <dgm:prSet/>
      <dgm:spPr/>
      <dgm:t>
        <a:bodyPr/>
        <a:lstStyle/>
        <a:p>
          <a:endParaRPr lang="en-IN"/>
        </a:p>
      </dgm:t>
    </dgm:pt>
    <dgm:pt modelId="{6264111B-F754-4D33-9DA5-CB6C27245F23}">
      <dgm:prSet phldrT="[Text]"/>
      <dgm:spPr/>
      <dgm:t>
        <a:bodyPr/>
        <a:lstStyle/>
        <a:p>
          <a:r>
            <a:rPr lang="en-US" dirty="0"/>
            <a:t>2 users 4.7%</a:t>
          </a:r>
          <a:endParaRPr lang="en-IN" dirty="0"/>
        </a:p>
      </dgm:t>
    </dgm:pt>
    <dgm:pt modelId="{2703C0A0-5368-4F78-A92D-23748DA71427}" type="parTrans" cxnId="{4EBCC42C-9701-4A63-84BB-C8EEB34314E5}">
      <dgm:prSet/>
      <dgm:spPr/>
      <dgm:t>
        <a:bodyPr/>
        <a:lstStyle/>
        <a:p>
          <a:endParaRPr lang="en-IN"/>
        </a:p>
      </dgm:t>
    </dgm:pt>
    <dgm:pt modelId="{476CC8BF-B4A4-4D72-AB49-B4B60780B0F0}" type="sibTrans" cxnId="{4EBCC42C-9701-4A63-84BB-C8EEB34314E5}">
      <dgm:prSet/>
      <dgm:spPr/>
      <dgm:t>
        <a:bodyPr/>
        <a:lstStyle/>
        <a:p>
          <a:endParaRPr lang="en-IN"/>
        </a:p>
      </dgm:t>
    </dgm:pt>
    <dgm:pt modelId="{2849E5F3-62B9-41C4-B0BC-55AAA70786CD}">
      <dgm:prSet phldrT="[Text]"/>
      <dgm:spPr/>
      <dgm:t>
        <a:bodyPr/>
        <a:lstStyle/>
        <a:p>
          <a:r>
            <a:rPr lang="en-US" dirty="0"/>
            <a:t>5 users 15%</a:t>
          </a:r>
          <a:endParaRPr lang="en-IN" dirty="0"/>
        </a:p>
      </dgm:t>
    </dgm:pt>
    <dgm:pt modelId="{6A56C04C-2DCD-4CC0-9977-8EADA1C16154}" type="parTrans" cxnId="{310A45D1-3A8C-40E9-94E2-1C4CF91AB476}">
      <dgm:prSet/>
      <dgm:spPr/>
      <dgm:t>
        <a:bodyPr/>
        <a:lstStyle/>
        <a:p>
          <a:endParaRPr lang="en-IN"/>
        </a:p>
      </dgm:t>
    </dgm:pt>
    <dgm:pt modelId="{075F9F4F-9992-4ED6-8D72-9598C6FABDAF}" type="sibTrans" cxnId="{310A45D1-3A8C-40E9-94E2-1C4CF91AB476}">
      <dgm:prSet/>
      <dgm:spPr/>
      <dgm:t>
        <a:bodyPr/>
        <a:lstStyle/>
        <a:p>
          <a:endParaRPr lang="en-IN"/>
        </a:p>
      </dgm:t>
    </dgm:pt>
    <dgm:pt modelId="{74A89251-6013-44A1-BDC8-7A18297B9A1D}">
      <dgm:prSet phldrT="[Text]"/>
      <dgm:spPr/>
      <dgm:t>
        <a:bodyPr/>
        <a:lstStyle/>
        <a:p>
          <a:r>
            <a:rPr lang="en-US" dirty="0"/>
            <a:t>3 users 29%</a:t>
          </a:r>
          <a:endParaRPr lang="en-IN" dirty="0"/>
        </a:p>
      </dgm:t>
    </dgm:pt>
    <dgm:pt modelId="{FD9D67C4-6646-4F02-82E2-0085E22DFC8E}" type="parTrans" cxnId="{B0C4B27D-8E4B-430C-A552-C7B267A8317D}">
      <dgm:prSet/>
      <dgm:spPr/>
      <dgm:t>
        <a:bodyPr/>
        <a:lstStyle/>
        <a:p>
          <a:endParaRPr lang="en-IN"/>
        </a:p>
      </dgm:t>
    </dgm:pt>
    <dgm:pt modelId="{64ABBA87-0215-4576-B988-42AAF02A4FDD}" type="sibTrans" cxnId="{B0C4B27D-8E4B-430C-A552-C7B267A8317D}">
      <dgm:prSet/>
      <dgm:spPr/>
      <dgm:t>
        <a:bodyPr/>
        <a:lstStyle/>
        <a:p>
          <a:endParaRPr lang="en-IN"/>
        </a:p>
      </dgm:t>
    </dgm:pt>
    <dgm:pt modelId="{915C4AB3-440D-4350-B5B5-DFEBCE137E80}">
      <dgm:prSet phldrT="[Text]"/>
      <dgm:spPr/>
      <dgm:t>
        <a:bodyPr/>
        <a:lstStyle/>
        <a:p>
          <a:r>
            <a:rPr lang="en-US" dirty="0"/>
            <a:t>4 users 44.5%</a:t>
          </a:r>
          <a:endParaRPr lang="en-IN" dirty="0"/>
        </a:p>
      </dgm:t>
    </dgm:pt>
    <dgm:pt modelId="{052B808E-EB8F-4519-A376-6FD3F4D65A54}" type="parTrans" cxnId="{588A779F-5A8F-4BDF-8F9E-AC0B5D43E29E}">
      <dgm:prSet/>
      <dgm:spPr/>
      <dgm:t>
        <a:bodyPr/>
        <a:lstStyle/>
        <a:p>
          <a:endParaRPr lang="en-IN"/>
        </a:p>
      </dgm:t>
    </dgm:pt>
    <dgm:pt modelId="{3CD10654-6834-4AF6-9E61-23F674C1DC1A}" type="sibTrans" cxnId="{588A779F-5A8F-4BDF-8F9E-AC0B5D43E29E}">
      <dgm:prSet/>
      <dgm:spPr/>
      <dgm:t>
        <a:bodyPr/>
        <a:lstStyle/>
        <a:p>
          <a:endParaRPr lang="en-IN"/>
        </a:p>
      </dgm:t>
    </dgm:pt>
    <dgm:pt modelId="{E32D3682-A84C-4C65-9E07-E146F67DE2CF}" type="pres">
      <dgm:prSet presAssocID="{C65C1B06-801A-4BFE-9FE6-12A9F0699677}" presName="Name0" presStyleCnt="0">
        <dgm:presLayoutVars>
          <dgm:dir/>
          <dgm:animLvl val="lvl"/>
          <dgm:resizeHandles val="exact"/>
        </dgm:presLayoutVars>
      </dgm:prSet>
      <dgm:spPr/>
    </dgm:pt>
    <dgm:pt modelId="{77A6550D-4B32-4899-A8C8-F65F189818AE}" type="pres">
      <dgm:prSet presAssocID="{DC6B4B6D-86D4-49AB-AE5D-E66FA6F520CA}" presName="Name8" presStyleCnt="0"/>
      <dgm:spPr/>
    </dgm:pt>
    <dgm:pt modelId="{79A812A1-2874-4D27-A4E0-216C443FAA08}" type="pres">
      <dgm:prSet presAssocID="{DC6B4B6D-86D4-49AB-AE5D-E66FA6F520CA}" presName="level" presStyleLbl="node1" presStyleIdx="0" presStyleCnt="5">
        <dgm:presLayoutVars>
          <dgm:chMax val="1"/>
          <dgm:bulletEnabled val="1"/>
        </dgm:presLayoutVars>
      </dgm:prSet>
      <dgm:spPr/>
    </dgm:pt>
    <dgm:pt modelId="{6DE97C54-A5DF-4A05-8468-8450809668DC}" type="pres">
      <dgm:prSet presAssocID="{DC6B4B6D-86D4-49AB-AE5D-E66FA6F520C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25C76C4-9446-46B2-9239-E7B695E88CC9}" type="pres">
      <dgm:prSet presAssocID="{6264111B-F754-4D33-9DA5-CB6C27245F23}" presName="Name8" presStyleCnt="0"/>
      <dgm:spPr/>
    </dgm:pt>
    <dgm:pt modelId="{F7AA394A-59E1-4AA6-B6E9-B863EFDA13AE}" type="pres">
      <dgm:prSet presAssocID="{6264111B-F754-4D33-9DA5-CB6C27245F23}" presName="level" presStyleLbl="node1" presStyleIdx="1" presStyleCnt="5">
        <dgm:presLayoutVars>
          <dgm:chMax val="1"/>
          <dgm:bulletEnabled val="1"/>
        </dgm:presLayoutVars>
      </dgm:prSet>
      <dgm:spPr/>
    </dgm:pt>
    <dgm:pt modelId="{647EB90D-9927-4E25-904B-C225614A69F6}" type="pres">
      <dgm:prSet presAssocID="{6264111B-F754-4D33-9DA5-CB6C27245F2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B5C9CA3-1316-4EA2-8625-B5043BD73EC2}" type="pres">
      <dgm:prSet presAssocID="{2849E5F3-62B9-41C4-B0BC-55AAA70786CD}" presName="Name8" presStyleCnt="0"/>
      <dgm:spPr/>
    </dgm:pt>
    <dgm:pt modelId="{224E9E49-E2D6-4480-B37D-2FC6A498EA21}" type="pres">
      <dgm:prSet presAssocID="{2849E5F3-62B9-41C4-B0BC-55AAA70786CD}" presName="level" presStyleLbl="node1" presStyleIdx="2" presStyleCnt="5">
        <dgm:presLayoutVars>
          <dgm:chMax val="1"/>
          <dgm:bulletEnabled val="1"/>
        </dgm:presLayoutVars>
      </dgm:prSet>
      <dgm:spPr/>
    </dgm:pt>
    <dgm:pt modelId="{3C9C3C90-FBCD-4FBC-8F3C-5ECAF29564C6}" type="pres">
      <dgm:prSet presAssocID="{2849E5F3-62B9-41C4-B0BC-55AAA70786C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05AC843-8A31-49C9-AEE2-F60807275036}" type="pres">
      <dgm:prSet presAssocID="{74A89251-6013-44A1-BDC8-7A18297B9A1D}" presName="Name8" presStyleCnt="0"/>
      <dgm:spPr/>
    </dgm:pt>
    <dgm:pt modelId="{FF49C1FF-C209-4558-88C0-929CF260D858}" type="pres">
      <dgm:prSet presAssocID="{74A89251-6013-44A1-BDC8-7A18297B9A1D}" presName="level" presStyleLbl="node1" presStyleIdx="3" presStyleCnt="5">
        <dgm:presLayoutVars>
          <dgm:chMax val="1"/>
          <dgm:bulletEnabled val="1"/>
        </dgm:presLayoutVars>
      </dgm:prSet>
      <dgm:spPr/>
    </dgm:pt>
    <dgm:pt modelId="{4E3D95D5-7FB3-43B2-832B-E5A7658F02EF}" type="pres">
      <dgm:prSet presAssocID="{74A89251-6013-44A1-BDC8-7A18297B9A1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20EB811-E817-47C7-9871-F7B8F6A51719}" type="pres">
      <dgm:prSet presAssocID="{915C4AB3-440D-4350-B5B5-DFEBCE137E80}" presName="Name8" presStyleCnt="0"/>
      <dgm:spPr/>
    </dgm:pt>
    <dgm:pt modelId="{5F89E2E9-42CC-4D2B-A279-3FFBA26F10AD}" type="pres">
      <dgm:prSet presAssocID="{915C4AB3-440D-4350-B5B5-DFEBCE137E80}" presName="level" presStyleLbl="node1" presStyleIdx="4" presStyleCnt="5">
        <dgm:presLayoutVars>
          <dgm:chMax val="1"/>
          <dgm:bulletEnabled val="1"/>
        </dgm:presLayoutVars>
      </dgm:prSet>
      <dgm:spPr/>
    </dgm:pt>
    <dgm:pt modelId="{69B32CF1-E0D0-4B81-B848-B3349FD74B89}" type="pres">
      <dgm:prSet presAssocID="{915C4AB3-440D-4350-B5B5-DFEBCE137E8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224D917-2A46-4FB8-8DBD-A69B84B88902}" type="presOf" srcId="{915C4AB3-440D-4350-B5B5-DFEBCE137E80}" destId="{5F89E2E9-42CC-4D2B-A279-3FFBA26F10AD}" srcOrd="0" destOrd="0" presId="urn:microsoft.com/office/officeart/2005/8/layout/pyramid1"/>
    <dgm:cxn modelId="{4EBCC42C-9701-4A63-84BB-C8EEB34314E5}" srcId="{C65C1B06-801A-4BFE-9FE6-12A9F0699677}" destId="{6264111B-F754-4D33-9DA5-CB6C27245F23}" srcOrd="1" destOrd="0" parTransId="{2703C0A0-5368-4F78-A92D-23748DA71427}" sibTransId="{476CC8BF-B4A4-4D72-AB49-B4B60780B0F0}"/>
    <dgm:cxn modelId="{BDABD748-1DD8-4424-9314-140E4575F7B5}" type="presOf" srcId="{74A89251-6013-44A1-BDC8-7A18297B9A1D}" destId="{FF49C1FF-C209-4558-88C0-929CF260D858}" srcOrd="0" destOrd="0" presId="urn:microsoft.com/office/officeart/2005/8/layout/pyramid1"/>
    <dgm:cxn modelId="{104F6C6A-D887-4B29-83E8-FE7BA48DB19D}" type="presOf" srcId="{6264111B-F754-4D33-9DA5-CB6C27245F23}" destId="{F7AA394A-59E1-4AA6-B6E9-B863EFDA13AE}" srcOrd="0" destOrd="0" presId="urn:microsoft.com/office/officeart/2005/8/layout/pyramid1"/>
    <dgm:cxn modelId="{48238273-490C-4532-A247-81A4621E5417}" type="presOf" srcId="{DC6B4B6D-86D4-49AB-AE5D-E66FA6F520CA}" destId="{79A812A1-2874-4D27-A4E0-216C443FAA08}" srcOrd="0" destOrd="0" presId="urn:microsoft.com/office/officeart/2005/8/layout/pyramid1"/>
    <dgm:cxn modelId="{B0C4B27D-8E4B-430C-A552-C7B267A8317D}" srcId="{C65C1B06-801A-4BFE-9FE6-12A9F0699677}" destId="{74A89251-6013-44A1-BDC8-7A18297B9A1D}" srcOrd="3" destOrd="0" parTransId="{FD9D67C4-6646-4F02-82E2-0085E22DFC8E}" sibTransId="{64ABBA87-0215-4576-B988-42AAF02A4FDD}"/>
    <dgm:cxn modelId="{588A779F-5A8F-4BDF-8F9E-AC0B5D43E29E}" srcId="{C65C1B06-801A-4BFE-9FE6-12A9F0699677}" destId="{915C4AB3-440D-4350-B5B5-DFEBCE137E80}" srcOrd="4" destOrd="0" parTransId="{052B808E-EB8F-4519-A376-6FD3F4D65A54}" sibTransId="{3CD10654-6834-4AF6-9E61-23F674C1DC1A}"/>
    <dgm:cxn modelId="{32F5B1A5-8892-4AB4-8187-6620808071C6}" type="presOf" srcId="{74A89251-6013-44A1-BDC8-7A18297B9A1D}" destId="{4E3D95D5-7FB3-43B2-832B-E5A7658F02EF}" srcOrd="1" destOrd="0" presId="urn:microsoft.com/office/officeart/2005/8/layout/pyramid1"/>
    <dgm:cxn modelId="{1AA8F1B5-F00B-4149-8C06-01441DB64582}" type="presOf" srcId="{2849E5F3-62B9-41C4-B0BC-55AAA70786CD}" destId="{224E9E49-E2D6-4480-B37D-2FC6A498EA21}" srcOrd="0" destOrd="0" presId="urn:microsoft.com/office/officeart/2005/8/layout/pyramid1"/>
    <dgm:cxn modelId="{287AB4B7-5EBB-4493-BFD3-479C3FA263A7}" type="presOf" srcId="{915C4AB3-440D-4350-B5B5-DFEBCE137E80}" destId="{69B32CF1-E0D0-4B81-B848-B3349FD74B89}" srcOrd="1" destOrd="0" presId="urn:microsoft.com/office/officeart/2005/8/layout/pyramid1"/>
    <dgm:cxn modelId="{A37C3FC2-9FD4-4F5F-B11E-831BC4622639}" type="presOf" srcId="{DC6B4B6D-86D4-49AB-AE5D-E66FA6F520CA}" destId="{6DE97C54-A5DF-4A05-8468-8450809668DC}" srcOrd="1" destOrd="0" presId="urn:microsoft.com/office/officeart/2005/8/layout/pyramid1"/>
    <dgm:cxn modelId="{310A45D1-3A8C-40E9-94E2-1C4CF91AB476}" srcId="{C65C1B06-801A-4BFE-9FE6-12A9F0699677}" destId="{2849E5F3-62B9-41C4-B0BC-55AAA70786CD}" srcOrd="2" destOrd="0" parTransId="{6A56C04C-2DCD-4CC0-9977-8EADA1C16154}" sibTransId="{075F9F4F-9992-4ED6-8D72-9598C6FABDAF}"/>
    <dgm:cxn modelId="{8E5754E7-6B3F-4C8F-8949-59ABAE090161}" type="presOf" srcId="{6264111B-F754-4D33-9DA5-CB6C27245F23}" destId="{647EB90D-9927-4E25-904B-C225614A69F6}" srcOrd="1" destOrd="0" presId="urn:microsoft.com/office/officeart/2005/8/layout/pyramid1"/>
    <dgm:cxn modelId="{C17DCAEB-5D15-4F03-96BE-B278CFDB957E}" type="presOf" srcId="{2849E5F3-62B9-41C4-B0BC-55AAA70786CD}" destId="{3C9C3C90-FBCD-4FBC-8F3C-5ECAF29564C6}" srcOrd="1" destOrd="0" presId="urn:microsoft.com/office/officeart/2005/8/layout/pyramid1"/>
    <dgm:cxn modelId="{C51386F9-61C7-4739-9302-29610174C23C}" type="presOf" srcId="{C65C1B06-801A-4BFE-9FE6-12A9F0699677}" destId="{E32D3682-A84C-4C65-9E07-E146F67DE2CF}" srcOrd="0" destOrd="0" presId="urn:microsoft.com/office/officeart/2005/8/layout/pyramid1"/>
    <dgm:cxn modelId="{4674DEFA-0862-45CC-B8E2-1A6695DAB9C0}" srcId="{C65C1B06-801A-4BFE-9FE6-12A9F0699677}" destId="{DC6B4B6D-86D4-49AB-AE5D-E66FA6F520CA}" srcOrd="0" destOrd="0" parTransId="{BD6A57CD-B1A0-43CF-99C9-684DC6592803}" sibTransId="{B02CC41D-13A8-458C-8642-AC7C6C04CEDA}"/>
    <dgm:cxn modelId="{6F1E219B-089C-44C2-AC3D-75715FA2D4F2}" type="presParOf" srcId="{E32D3682-A84C-4C65-9E07-E146F67DE2CF}" destId="{77A6550D-4B32-4899-A8C8-F65F189818AE}" srcOrd="0" destOrd="0" presId="urn:microsoft.com/office/officeart/2005/8/layout/pyramid1"/>
    <dgm:cxn modelId="{11CE8C7D-B641-4EAF-9747-60C493F171A7}" type="presParOf" srcId="{77A6550D-4B32-4899-A8C8-F65F189818AE}" destId="{79A812A1-2874-4D27-A4E0-216C443FAA08}" srcOrd="0" destOrd="0" presId="urn:microsoft.com/office/officeart/2005/8/layout/pyramid1"/>
    <dgm:cxn modelId="{F47B223D-1B09-4D28-AEF6-AC649CFF6382}" type="presParOf" srcId="{77A6550D-4B32-4899-A8C8-F65F189818AE}" destId="{6DE97C54-A5DF-4A05-8468-8450809668DC}" srcOrd="1" destOrd="0" presId="urn:microsoft.com/office/officeart/2005/8/layout/pyramid1"/>
    <dgm:cxn modelId="{20B2FCAC-5EB0-432F-933B-B44A9F688347}" type="presParOf" srcId="{E32D3682-A84C-4C65-9E07-E146F67DE2CF}" destId="{625C76C4-9446-46B2-9239-E7B695E88CC9}" srcOrd="1" destOrd="0" presId="urn:microsoft.com/office/officeart/2005/8/layout/pyramid1"/>
    <dgm:cxn modelId="{EA765061-040E-4130-8332-0D5E35AD6750}" type="presParOf" srcId="{625C76C4-9446-46B2-9239-E7B695E88CC9}" destId="{F7AA394A-59E1-4AA6-B6E9-B863EFDA13AE}" srcOrd="0" destOrd="0" presId="urn:microsoft.com/office/officeart/2005/8/layout/pyramid1"/>
    <dgm:cxn modelId="{AE2609F3-23FC-4B4D-BD3C-61609B98DDB7}" type="presParOf" srcId="{625C76C4-9446-46B2-9239-E7B695E88CC9}" destId="{647EB90D-9927-4E25-904B-C225614A69F6}" srcOrd="1" destOrd="0" presId="urn:microsoft.com/office/officeart/2005/8/layout/pyramid1"/>
    <dgm:cxn modelId="{433ECA09-5D6F-4BE6-86D2-1893C3D41924}" type="presParOf" srcId="{E32D3682-A84C-4C65-9E07-E146F67DE2CF}" destId="{FB5C9CA3-1316-4EA2-8625-B5043BD73EC2}" srcOrd="2" destOrd="0" presId="urn:microsoft.com/office/officeart/2005/8/layout/pyramid1"/>
    <dgm:cxn modelId="{427210C8-F004-43DD-AD3D-A75CF87A4418}" type="presParOf" srcId="{FB5C9CA3-1316-4EA2-8625-B5043BD73EC2}" destId="{224E9E49-E2D6-4480-B37D-2FC6A498EA21}" srcOrd="0" destOrd="0" presId="urn:microsoft.com/office/officeart/2005/8/layout/pyramid1"/>
    <dgm:cxn modelId="{C6DCBD88-26C8-4E31-9467-6E3794918A13}" type="presParOf" srcId="{FB5C9CA3-1316-4EA2-8625-B5043BD73EC2}" destId="{3C9C3C90-FBCD-4FBC-8F3C-5ECAF29564C6}" srcOrd="1" destOrd="0" presId="urn:microsoft.com/office/officeart/2005/8/layout/pyramid1"/>
    <dgm:cxn modelId="{8ABE5574-D95D-4E72-A69B-6721BCD10959}" type="presParOf" srcId="{E32D3682-A84C-4C65-9E07-E146F67DE2CF}" destId="{205AC843-8A31-49C9-AEE2-F60807275036}" srcOrd="3" destOrd="0" presId="urn:microsoft.com/office/officeart/2005/8/layout/pyramid1"/>
    <dgm:cxn modelId="{9177FA59-537B-4E0C-89B2-AEF23F73FDD3}" type="presParOf" srcId="{205AC843-8A31-49C9-AEE2-F60807275036}" destId="{FF49C1FF-C209-4558-88C0-929CF260D858}" srcOrd="0" destOrd="0" presId="urn:microsoft.com/office/officeart/2005/8/layout/pyramid1"/>
    <dgm:cxn modelId="{E8B450D9-0F85-4069-B5B5-8D1DD5B46512}" type="presParOf" srcId="{205AC843-8A31-49C9-AEE2-F60807275036}" destId="{4E3D95D5-7FB3-43B2-832B-E5A7658F02EF}" srcOrd="1" destOrd="0" presId="urn:microsoft.com/office/officeart/2005/8/layout/pyramid1"/>
    <dgm:cxn modelId="{4D05947B-E577-49B6-961E-04714B2C5E96}" type="presParOf" srcId="{E32D3682-A84C-4C65-9E07-E146F67DE2CF}" destId="{920EB811-E817-47C7-9871-F7B8F6A51719}" srcOrd="4" destOrd="0" presId="urn:microsoft.com/office/officeart/2005/8/layout/pyramid1"/>
    <dgm:cxn modelId="{686786EE-3E1E-4BBC-B97F-B6C0A4302914}" type="presParOf" srcId="{920EB811-E817-47C7-9871-F7B8F6A51719}" destId="{5F89E2E9-42CC-4D2B-A279-3FFBA26F10AD}" srcOrd="0" destOrd="0" presId="urn:microsoft.com/office/officeart/2005/8/layout/pyramid1"/>
    <dgm:cxn modelId="{2A8578FB-E1DC-45D4-9AB7-F7EFC515ABA0}" type="presParOf" srcId="{920EB811-E817-47C7-9871-F7B8F6A51719}" destId="{69B32CF1-E0D0-4B81-B848-B3349FD74B8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597E82-0F93-4D3A-82FD-A546A7AF4A5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329EC3-E007-45E4-AAC8-70ECFC92588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Users are from tier 1 cities</a:t>
          </a:r>
          <a:endParaRPr lang="en-IN" dirty="0">
            <a:solidFill>
              <a:schemeClr val="bg1"/>
            </a:solidFill>
          </a:endParaRPr>
        </a:p>
      </dgm:t>
    </dgm:pt>
    <dgm:pt modelId="{84460512-1F7E-4141-B9A2-FEEC9859DE97}" type="parTrans" cxnId="{71339DB0-3715-4243-A99B-7518EBE06D1C}">
      <dgm:prSet/>
      <dgm:spPr/>
      <dgm:t>
        <a:bodyPr/>
        <a:lstStyle/>
        <a:p>
          <a:endParaRPr lang="en-IN"/>
        </a:p>
      </dgm:t>
    </dgm:pt>
    <dgm:pt modelId="{D73DF085-C319-4426-8237-88040E1529DA}" type="sibTrans" cxnId="{71339DB0-3715-4243-A99B-7518EBE06D1C}">
      <dgm:prSet/>
      <dgm:spPr/>
      <dgm:t>
        <a:bodyPr/>
        <a:lstStyle/>
        <a:p>
          <a:endParaRPr lang="en-IN"/>
        </a:p>
      </dgm:t>
    </dgm:pt>
    <dgm:pt modelId="{3265CF2E-30E9-41B8-BD91-927A15016BC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Pay bills through </a:t>
          </a:r>
          <a:r>
            <a:rPr lang="en-US" b="0" i="0" u="none" strike="noStrike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credit/debit cards</a:t>
          </a:r>
          <a:r>
            <a:rPr lang="en-US" dirty="0">
              <a:solidFill>
                <a:schemeClr val="bg1"/>
              </a:solidFill>
            </a:rPr>
            <a:t> </a:t>
          </a:r>
          <a:endParaRPr lang="en-IN" dirty="0">
            <a:solidFill>
              <a:schemeClr val="bg1"/>
            </a:solidFill>
          </a:endParaRPr>
        </a:p>
      </dgm:t>
    </dgm:pt>
    <dgm:pt modelId="{BAFC862D-2DB5-4A8D-BFA4-17D6237F9F8B}" type="parTrans" cxnId="{9ECA9C92-14D5-4DAC-AA1E-D5FD22B41F5E}">
      <dgm:prSet/>
      <dgm:spPr/>
      <dgm:t>
        <a:bodyPr/>
        <a:lstStyle/>
        <a:p>
          <a:endParaRPr lang="en-IN"/>
        </a:p>
      </dgm:t>
    </dgm:pt>
    <dgm:pt modelId="{50F161B9-6522-4415-B9E1-3A2FE1B89261}" type="sibTrans" cxnId="{9ECA9C92-14D5-4DAC-AA1E-D5FD22B41F5E}">
      <dgm:prSet/>
      <dgm:spPr/>
      <dgm:t>
        <a:bodyPr/>
        <a:lstStyle/>
        <a:p>
          <a:endParaRPr lang="en-IN"/>
        </a:p>
      </dgm:t>
    </dgm:pt>
    <dgm:pt modelId="{3F1FF924-ED07-46CB-B7F6-162D46104AD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Rated average or below average</a:t>
          </a:r>
          <a:endParaRPr lang="en-IN" dirty="0">
            <a:solidFill>
              <a:schemeClr val="bg1"/>
            </a:solidFill>
          </a:endParaRPr>
        </a:p>
      </dgm:t>
    </dgm:pt>
    <dgm:pt modelId="{3E584CE4-4723-4993-995C-28EF53BB084A}" type="parTrans" cxnId="{5A664FAC-C8F4-4326-8661-72E39BA4FEBB}">
      <dgm:prSet/>
      <dgm:spPr/>
      <dgm:t>
        <a:bodyPr/>
        <a:lstStyle/>
        <a:p>
          <a:endParaRPr lang="en-IN"/>
        </a:p>
      </dgm:t>
    </dgm:pt>
    <dgm:pt modelId="{148DF1AD-BE05-4F56-8847-FFA53F1BCB88}" type="sibTrans" cxnId="{5A664FAC-C8F4-4326-8661-72E39BA4FEBB}">
      <dgm:prSet/>
      <dgm:spPr/>
      <dgm:t>
        <a:bodyPr/>
        <a:lstStyle/>
        <a:p>
          <a:endParaRPr lang="en-IN"/>
        </a:p>
      </dgm:t>
    </dgm:pt>
    <dgm:pt modelId="{5E838E27-E59D-493D-8F3C-8422ED5060BC}">
      <dgm:prSet phldrT="[Text]"/>
      <dgm:spPr/>
      <dgm:t>
        <a:bodyPr/>
        <a:lstStyle/>
        <a:p>
          <a:r>
            <a:rPr lang="en-US" b="0" i="0" u="none" strike="noStrike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rated support agents below average</a:t>
          </a:r>
          <a:endParaRPr lang="en-IN" dirty="0">
            <a:solidFill>
              <a:schemeClr val="bg1"/>
            </a:solidFill>
          </a:endParaRPr>
        </a:p>
      </dgm:t>
    </dgm:pt>
    <dgm:pt modelId="{87B1F8A4-4E3B-4388-8201-14323ED30A21}" type="parTrans" cxnId="{815769D8-CD62-4316-B7C7-66C0993F4C62}">
      <dgm:prSet/>
      <dgm:spPr/>
      <dgm:t>
        <a:bodyPr/>
        <a:lstStyle/>
        <a:p>
          <a:endParaRPr lang="en-IN"/>
        </a:p>
      </dgm:t>
    </dgm:pt>
    <dgm:pt modelId="{4DB7B0E0-95E1-455E-B8EC-79082FBA61A3}" type="sibTrans" cxnId="{815769D8-CD62-4316-B7C7-66C0993F4C62}">
      <dgm:prSet/>
      <dgm:spPr/>
      <dgm:t>
        <a:bodyPr/>
        <a:lstStyle/>
        <a:p>
          <a:endParaRPr lang="en-IN"/>
        </a:p>
      </dgm:t>
    </dgm:pt>
    <dgm:pt modelId="{7294B77A-23EE-4AA4-9CE0-2A530D550642}">
      <dgm:prSet phldrT="[Text]"/>
      <dgm:spPr/>
      <dgm:t>
        <a:bodyPr/>
        <a:lstStyle/>
        <a:p>
          <a:r>
            <a:rPr lang="en-US" b="0" i="0" u="none" strike="noStrike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churned customers are from the Regular Plus </a:t>
          </a:r>
          <a:endParaRPr lang="en-IN" dirty="0">
            <a:solidFill>
              <a:schemeClr val="bg1"/>
            </a:solidFill>
          </a:endParaRPr>
        </a:p>
      </dgm:t>
    </dgm:pt>
    <dgm:pt modelId="{0AA256E5-D58E-4AB2-A51A-81FB5B03F6B4}" type="parTrans" cxnId="{C5440C49-25C6-4AF3-96F9-0FB65A6CFC22}">
      <dgm:prSet/>
      <dgm:spPr/>
      <dgm:t>
        <a:bodyPr/>
        <a:lstStyle/>
        <a:p>
          <a:endParaRPr lang="en-IN"/>
        </a:p>
      </dgm:t>
    </dgm:pt>
    <dgm:pt modelId="{5793A33F-E75E-45CA-B4AC-02EFA24BABAF}" type="sibTrans" cxnId="{C5440C49-25C6-4AF3-96F9-0FB65A6CFC22}">
      <dgm:prSet/>
      <dgm:spPr/>
      <dgm:t>
        <a:bodyPr/>
        <a:lstStyle/>
        <a:p>
          <a:endParaRPr lang="en-IN"/>
        </a:p>
      </dgm:t>
    </dgm:pt>
    <dgm:pt modelId="{05955B9E-44A0-42F0-BB12-99A9776F12A1}" type="pres">
      <dgm:prSet presAssocID="{A1597E82-0F93-4D3A-82FD-A546A7AF4A5B}" presName="Name0" presStyleCnt="0">
        <dgm:presLayoutVars>
          <dgm:chMax val="7"/>
          <dgm:chPref val="7"/>
          <dgm:dir/>
        </dgm:presLayoutVars>
      </dgm:prSet>
      <dgm:spPr/>
    </dgm:pt>
    <dgm:pt modelId="{DBFF863F-A7A6-4C60-B848-2F6F10A01357}" type="pres">
      <dgm:prSet presAssocID="{A1597E82-0F93-4D3A-82FD-A546A7AF4A5B}" presName="Name1" presStyleCnt="0"/>
      <dgm:spPr/>
    </dgm:pt>
    <dgm:pt modelId="{BBDD80C1-EB3B-4D75-92A3-0DDFA2811531}" type="pres">
      <dgm:prSet presAssocID="{A1597E82-0F93-4D3A-82FD-A546A7AF4A5B}" presName="cycle" presStyleCnt="0"/>
      <dgm:spPr/>
    </dgm:pt>
    <dgm:pt modelId="{CAA93B43-619D-468E-AF12-79BC622E3050}" type="pres">
      <dgm:prSet presAssocID="{A1597E82-0F93-4D3A-82FD-A546A7AF4A5B}" presName="srcNode" presStyleLbl="node1" presStyleIdx="0" presStyleCnt="5"/>
      <dgm:spPr/>
    </dgm:pt>
    <dgm:pt modelId="{082C9347-22C6-4EA2-BCD0-668B4E82A5EF}" type="pres">
      <dgm:prSet presAssocID="{A1597E82-0F93-4D3A-82FD-A546A7AF4A5B}" presName="conn" presStyleLbl="parChTrans1D2" presStyleIdx="0" presStyleCnt="1"/>
      <dgm:spPr/>
    </dgm:pt>
    <dgm:pt modelId="{14E3C3CF-88FE-4662-8302-6844AA7798DB}" type="pres">
      <dgm:prSet presAssocID="{A1597E82-0F93-4D3A-82FD-A546A7AF4A5B}" presName="extraNode" presStyleLbl="node1" presStyleIdx="0" presStyleCnt="5"/>
      <dgm:spPr/>
    </dgm:pt>
    <dgm:pt modelId="{3293AEAD-446B-4C80-A68D-CC23B0EAB9FA}" type="pres">
      <dgm:prSet presAssocID="{A1597E82-0F93-4D3A-82FD-A546A7AF4A5B}" presName="dstNode" presStyleLbl="node1" presStyleIdx="0" presStyleCnt="5"/>
      <dgm:spPr/>
    </dgm:pt>
    <dgm:pt modelId="{280DAA2E-E967-47C2-9C38-FA8759F2E2EA}" type="pres">
      <dgm:prSet presAssocID="{64329EC3-E007-45E4-AAC8-70ECFC925883}" presName="text_1" presStyleLbl="node1" presStyleIdx="0" presStyleCnt="5">
        <dgm:presLayoutVars>
          <dgm:bulletEnabled val="1"/>
        </dgm:presLayoutVars>
      </dgm:prSet>
      <dgm:spPr/>
    </dgm:pt>
    <dgm:pt modelId="{32502B97-AA4A-4C5A-A1E8-BAE66C6005BA}" type="pres">
      <dgm:prSet presAssocID="{64329EC3-E007-45E4-AAC8-70ECFC925883}" presName="accent_1" presStyleCnt="0"/>
      <dgm:spPr/>
    </dgm:pt>
    <dgm:pt modelId="{2B1CA8F4-F909-4391-8D37-005B5DA97BB1}" type="pres">
      <dgm:prSet presAssocID="{64329EC3-E007-45E4-AAC8-70ECFC925883}" presName="accentRepeatNode" presStyleLbl="solidFgAcc1" presStyleIdx="0" presStyleCnt="5"/>
      <dgm:spPr/>
    </dgm:pt>
    <dgm:pt modelId="{976D2306-801A-451B-BDAC-87DDF87603E0}" type="pres">
      <dgm:prSet presAssocID="{3265CF2E-30E9-41B8-BD91-927A15016BC3}" presName="text_2" presStyleLbl="node1" presStyleIdx="1" presStyleCnt="5">
        <dgm:presLayoutVars>
          <dgm:bulletEnabled val="1"/>
        </dgm:presLayoutVars>
      </dgm:prSet>
      <dgm:spPr/>
    </dgm:pt>
    <dgm:pt modelId="{1D41DCE2-2F21-450F-B2D7-27B92DEEFD7F}" type="pres">
      <dgm:prSet presAssocID="{3265CF2E-30E9-41B8-BD91-927A15016BC3}" presName="accent_2" presStyleCnt="0"/>
      <dgm:spPr/>
    </dgm:pt>
    <dgm:pt modelId="{B869E368-DBFE-42E1-A6BE-8B6A58FBFC52}" type="pres">
      <dgm:prSet presAssocID="{3265CF2E-30E9-41B8-BD91-927A15016BC3}" presName="accentRepeatNode" presStyleLbl="solidFgAcc1" presStyleIdx="1" presStyleCnt="5"/>
      <dgm:spPr/>
    </dgm:pt>
    <dgm:pt modelId="{54217097-69F5-42F8-8285-24B19C454732}" type="pres">
      <dgm:prSet presAssocID="{3F1FF924-ED07-46CB-B7F6-162D46104AD0}" presName="text_3" presStyleLbl="node1" presStyleIdx="2" presStyleCnt="5">
        <dgm:presLayoutVars>
          <dgm:bulletEnabled val="1"/>
        </dgm:presLayoutVars>
      </dgm:prSet>
      <dgm:spPr/>
    </dgm:pt>
    <dgm:pt modelId="{70239104-8105-442B-BE42-8F5BACAD17E8}" type="pres">
      <dgm:prSet presAssocID="{3F1FF924-ED07-46CB-B7F6-162D46104AD0}" presName="accent_3" presStyleCnt="0"/>
      <dgm:spPr/>
    </dgm:pt>
    <dgm:pt modelId="{96FFB7C6-90A9-4BD2-B0BD-23A25687C5AE}" type="pres">
      <dgm:prSet presAssocID="{3F1FF924-ED07-46CB-B7F6-162D46104AD0}" presName="accentRepeatNode" presStyleLbl="solidFgAcc1" presStyleIdx="2" presStyleCnt="5"/>
      <dgm:spPr/>
    </dgm:pt>
    <dgm:pt modelId="{9184160C-C183-46CC-B94F-FDA707995FE6}" type="pres">
      <dgm:prSet presAssocID="{5E838E27-E59D-493D-8F3C-8422ED5060BC}" presName="text_4" presStyleLbl="node1" presStyleIdx="3" presStyleCnt="5">
        <dgm:presLayoutVars>
          <dgm:bulletEnabled val="1"/>
        </dgm:presLayoutVars>
      </dgm:prSet>
      <dgm:spPr/>
    </dgm:pt>
    <dgm:pt modelId="{83AFB21C-9367-4080-AA84-52D01C0EADB3}" type="pres">
      <dgm:prSet presAssocID="{5E838E27-E59D-493D-8F3C-8422ED5060BC}" presName="accent_4" presStyleCnt="0"/>
      <dgm:spPr/>
    </dgm:pt>
    <dgm:pt modelId="{7ECB8AB3-8064-4610-A4E8-B7E3140A69D6}" type="pres">
      <dgm:prSet presAssocID="{5E838E27-E59D-493D-8F3C-8422ED5060BC}" presName="accentRepeatNode" presStyleLbl="solidFgAcc1" presStyleIdx="3" presStyleCnt="5"/>
      <dgm:spPr/>
    </dgm:pt>
    <dgm:pt modelId="{76E4E6BF-7DE1-437B-B3DD-D48975145399}" type="pres">
      <dgm:prSet presAssocID="{7294B77A-23EE-4AA4-9CE0-2A530D550642}" presName="text_5" presStyleLbl="node1" presStyleIdx="4" presStyleCnt="5">
        <dgm:presLayoutVars>
          <dgm:bulletEnabled val="1"/>
        </dgm:presLayoutVars>
      </dgm:prSet>
      <dgm:spPr/>
    </dgm:pt>
    <dgm:pt modelId="{F099C0E9-7D18-4622-A705-F097AC53199A}" type="pres">
      <dgm:prSet presAssocID="{7294B77A-23EE-4AA4-9CE0-2A530D550642}" presName="accent_5" presStyleCnt="0"/>
      <dgm:spPr/>
    </dgm:pt>
    <dgm:pt modelId="{B4136F13-B9CF-4F8B-83AC-D36713C0E9F2}" type="pres">
      <dgm:prSet presAssocID="{7294B77A-23EE-4AA4-9CE0-2A530D550642}" presName="accentRepeatNode" presStyleLbl="solidFgAcc1" presStyleIdx="4" presStyleCnt="5"/>
      <dgm:spPr/>
    </dgm:pt>
  </dgm:ptLst>
  <dgm:cxnLst>
    <dgm:cxn modelId="{B800ED18-F78E-449D-BBBC-671300A772DC}" type="presOf" srcId="{A1597E82-0F93-4D3A-82FD-A546A7AF4A5B}" destId="{05955B9E-44A0-42F0-BB12-99A9776F12A1}" srcOrd="0" destOrd="0" presId="urn:microsoft.com/office/officeart/2008/layout/VerticalCurvedList"/>
    <dgm:cxn modelId="{C5440C49-25C6-4AF3-96F9-0FB65A6CFC22}" srcId="{A1597E82-0F93-4D3A-82FD-A546A7AF4A5B}" destId="{7294B77A-23EE-4AA4-9CE0-2A530D550642}" srcOrd="4" destOrd="0" parTransId="{0AA256E5-D58E-4AB2-A51A-81FB5B03F6B4}" sibTransId="{5793A33F-E75E-45CA-B4AC-02EFA24BABAF}"/>
    <dgm:cxn modelId="{B944EE54-12D3-467F-943C-00AE914EC58A}" type="presOf" srcId="{64329EC3-E007-45E4-AAC8-70ECFC925883}" destId="{280DAA2E-E967-47C2-9C38-FA8759F2E2EA}" srcOrd="0" destOrd="0" presId="urn:microsoft.com/office/officeart/2008/layout/VerticalCurvedList"/>
    <dgm:cxn modelId="{95AF477C-0C55-4ED3-BEAC-84847E163126}" type="presOf" srcId="{5E838E27-E59D-493D-8F3C-8422ED5060BC}" destId="{9184160C-C183-46CC-B94F-FDA707995FE6}" srcOrd="0" destOrd="0" presId="urn:microsoft.com/office/officeart/2008/layout/VerticalCurvedList"/>
    <dgm:cxn modelId="{3F75828F-226D-406A-A1D8-2637765ED5D2}" type="presOf" srcId="{3265CF2E-30E9-41B8-BD91-927A15016BC3}" destId="{976D2306-801A-451B-BDAC-87DDF87603E0}" srcOrd="0" destOrd="0" presId="urn:microsoft.com/office/officeart/2008/layout/VerticalCurvedList"/>
    <dgm:cxn modelId="{9ECA9C92-14D5-4DAC-AA1E-D5FD22B41F5E}" srcId="{A1597E82-0F93-4D3A-82FD-A546A7AF4A5B}" destId="{3265CF2E-30E9-41B8-BD91-927A15016BC3}" srcOrd="1" destOrd="0" parTransId="{BAFC862D-2DB5-4A8D-BFA4-17D6237F9F8B}" sibTransId="{50F161B9-6522-4415-B9E1-3A2FE1B89261}"/>
    <dgm:cxn modelId="{C10B5999-1374-4669-B3C3-826E1E3874AD}" type="presOf" srcId="{3F1FF924-ED07-46CB-B7F6-162D46104AD0}" destId="{54217097-69F5-42F8-8285-24B19C454732}" srcOrd="0" destOrd="0" presId="urn:microsoft.com/office/officeart/2008/layout/VerticalCurvedList"/>
    <dgm:cxn modelId="{5A664FAC-C8F4-4326-8661-72E39BA4FEBB}" srcId="{A1597E82-0F93-4D3A-82FD-A546A7AF4A5B}" destId="{3F1FF924-ED07-46CB-B7F6-162D46104AD0}" srcOrd="2" destOrd="0" parTransId="{3E584CE4-4723-4993-995C-28EF53BB084A}" sibTransId="{148DF1AD-BE05-4F56-8847-FFA53F1BCB88}"/>
    <dgm:cxn modelId="{71339DB0-3715-4243-A99B-7518EBE06D1C}" srcId="{A1597E82-0F93-4D3A-82FD-A546A7AF4A5B}" destId="{64329EC3-E007-45E4-AAC8-70ECFC925883}" srcOrd="0" destOrd="0" parTransId="{84460512-1F7E-4141-B9A2-FEEC9859DE97}" sibTransId="{D73DF085-C319-4426-8237-88040E1529DA}"/>
    <dgm:cxn modelId="{6DF089BC-B64B-4FDB-AADD-57478E6041F0}" type="presOf" srcId="{7294B77A-23EE-4AA4-9CE0-2A530D550642}" destId="{76E4E6BF-7DE1-437B-B3DD-D48975145399}" srcOrd="0" destOrd="0" presId="urn:microsoft.com/office/officeart/2008/layout/VerticalCurvedList"/>
    <dgm:cxn modelId="{720978D6-D80B-4B43-9E83-6FEEF2D31A8E}" type="presOf" srcId="{D73DF085-C319-4426-8237-88040E1529DA}" destId="{082C9347-22C6-4EA2-BCD0-668B4E82A5EF}" srcOrd="0" destOrd="0" presId="urn:microsoft.com/office/officeart/2008/layout/VerticalCurvedList"/>
    <dgm:cxn modelId="{815769D8-CD62-4316-B7C7-66C0993F4C62}" srcId="{A1597E82-0F93-4D3A-82FD-A546A7AF4A5B}" destId="{5E838E27-E59D-493D-8F3C-8422ED5060BC}" srcOrd="3" destOrd="0" parTransId="{87B1F8A4-4E3B-4388-8201-14323ED30A21}" sibTransId="{4DB7B0E0-95E1-455E-B8EC-79082FBA61A3}"/>
    <dgm:cxn modelId="{0B8BBE78-3A87-4994-A6D9-BADEACA81729}" type="presParOf" srcId="{05955B9E-44A0-42F0-BB12-99A9776F12A1}" destId="{DBFF863F-A7A6-4C60-B848-2F6F10A01357}" srcOrd="0" destOrd="0" presId="urn:microsoft.com/office/officeart/2008/layout/VerticalCurvedList"/>
    <dgm:cxn modelId="{7787E39A-1B36-4462-8862-5996DF9B8D57}" type="presParOf" srcId="{DBFF863F-A7A6-4C60-B848-2F6F10A01357}" destId="{BBDD80C1-EB3B-4D75-92A3-0DDFA2811531}" srcOrd="0" destOrd="0" presId="urn:microsoft.com/office/officeart/2008/layout/VerticalCurvedList"/>
    <dgm:cxn modelId="{8DFF5CF6-54A0-4941-9B45-722E7D537D56}" type="presParOf" srcId="{BBDD80C1-EB3B-4D75-92A3-0DDFA2811531}" destId="{CAA93B43-619D-468E-AF12-79BC622E3050}" srcOrd="0" destOrd="0" presId="urn:microsoft.com/office/officeart/2008/layout/VerticalCurvedList"/>
    <dgm:cxn modelId="{3CDDE71B-3841-4D98-A0E7-0387AB4EDFC2}" type="presParOf" srcId="{BBDD80C1-EB3B-4D75-92A3-0DDFA2811531}" destId="{082C9347-22C6-4EA2-BCD0-668B4E82A5EF}" srcOrd="1" destOrd="0" presId="urn:microsoft.com/office/officeart/2008/layout/VerticalCurvedList"/>
    <dgm:cxn modelId="{60955953-AEE3-41A2-87FF-6F8F9F661FA2}" type="presParOf" srcId="{BBDD80C1-EB3B-4D75-92A3-0DDFA2811531}" destId="{14E3C3CF-88FE-4662-8302-6844AA7798DB}" srcOrd="2" destOrd="0" presId="urn:microsoft.com/office/officeart/2008/layout/VerticalCurvedList"/>
    <dgm:cxn modelId="{5252B677-9B70-487B-8836-0848FA865A54}" type="presParOf" srcId="{BBDD80C1-EB3B-4D75-92A3-0DDFA2811531}" destId="{3293AEAD-446B-4C80-A68D-CC23B0EAB9FA}" srcOrd="3" destOrd="0" presId="urn:microsoft.com/office/officeart/2008/layout/VerticalCurvedList"/>
    <dgm:cxn modelId="{91822911-68F7-41D9-A60D-2E7830AC6E43}" type="presParOf" srcId="{DBFF863F-A7A6-4C60-B848-2F6F10A01357}" destId="{280DAA2E-E967-47C2-9C38-FA8759F2E2EA}" srcOrd="1" destOrd="0" presId="urn:microsoft.com/office/officeart/2008/layout/VerticalCurvedList"/>
    <dgm:cxn modelId="{82743DD1-ACAC-4745-B901-D24E0CB67E3F}" type="presParOf" srcId="{DBFF863F-A7A6-4C60-B848-2F6F10A01357}" destId="{32502B97-AA4A-4C5A-A1E8-BAE66C6005BA}" srcOrd="2" destOrd="0" presId="urn:microsoft.com/office/officeart/2008/layout/VerticalCurvedList"/>
    <dgm:cxn modelId="{BE3A6242-13E1-4126-8E1C-6AFAB96EC0BF}" type="presParOf" srcId="{32502B97-AA4A-4C5A-A1E8-BAE66C6005BA}" destId="{2B1CA8F4-F909-4391-8D37-005B5DA97BB1}" srcOrd="0" destOrd="0" presId="urn:microsoft.com/office/officeart/2008/layout/VerticalCurvedList"/>
    <dgm:cxn modelId="{FF4485D7-7639-4661-AAB9-20A28DC7F5C1}" type="presParOf" srcId="{DBFF863F-A7A6-4C60-B848-2F6F10A01357}" destId="{976D2306-801A-451B-BDAC-87DDF87603E0}" srcOrd="3" destOrd="0" presId="urn:microsoft.com/office/officeart/2008/layout/VerticalCurvedList"/>
    <dgm:cxn modelId="{8A399D53-14BD-4D26-8A9B-39A1FAF9AAFD}" type="presParOf" srcId="{DBFF863F-A7A6-4C60-B848-2F6F10A01357}" destId="{1D41DCE2-2F21-450F-B2D7-27B92DEEFD7F}" srcOrd="4" destOrd="0" presId="urn:microsoft.com/office/officeart/2008/layout/VerticalCurvedList"/>
    <dgm:cxn modelId="{E1D70D91-A8E1-4A6C-87F1-DB5D14D33471}" type="presParOf" srcId="{1D41DCE2-2F21-450F-B2D7-27B92DEEFD7F}" destId="{B869E368-DBFE-42E1-A6BE-8B6A58FBFC52}" srcOrd="0" destOrd="0" presId="urn:microsoft.com/office/officeart/2008/layout/VerticalCurvedList"/>
    <dgm:cxn modelId="{D279E3CA-BB3D-4D34-AA76-9FBCB97C12F0}" type="presParOf" srcId="{DBFF863F-A7A6-4C60-B848-2F6F10A01357}" destId="{54217097-69F5-42F8-8285-24B19C454732}" srcOrd="5" destOrd="0" presId="urn:microsoft.com/office/officeart/2008/layout/VerticalCurvedList"/>
    <dgm:cxn modelId="{8C1DD3FE-8F56-49DA-A117-E69FCFAFD7A1}" type="presParOf" srcId="{DBFF863F-A7A6-4C60-B848-2F6F10A01357}" destId="{70239104-8105-442B-BE42-8F5BACAD17E8}" srcOrd="6" destOrd="0" presId="urn:microsoft.com/office/officeart/2008/layout/VerticalCurvedList"/>
    <dgm:cxn modelId="{062E21E1-5AE6-4024-8AC9-AD21FDF38205}" type="presParOf" srcId="{70239104-8105-442B-BE42-8F5BACAD17E8}" destId="{96FFB7C6-90A9-4BD2-B0BD-23A25687C5AE}" srcOrd="0" destOrd="0" presId="urn:microsoft.com/office/officeart/2008/layout/VerticalCurvedList"/>
    <dgm:cxn modelId="{F087B29D-6B0C-43F6-8FC1-67F1AE557E5C}" type="presParOf" srcId="{DBFF863F-A7A6-4C60-B848-2F6F10A01357}" destId="{9184160C-C183-46CC-B94F-FDA707995FE6}" srcOrd="7" destOrd="0" presId="urn:microsoft.com/office/officeart/2008/layout/VerticalCurvedList"/>
    <dgm:cxn modelId="{05391B63-2E6B-42D0-932E-32FFAB592230}" type="presParOf" srcId="{DBFF863F-A7A6-4C60-B848-2F6F10A01357}" destId="{83AFB21C-9367-4080-AA84-52D01C0EADB3}" srcOrd="8" destOrd="0" presId="urn:microsoft.com/office/officeart/2008/layout/VerticalCurvedList"/>
    <dgm:cxn modelId="{E7E18FA8-B5AB-45D1-8415-116754298695}" type="presParOf" srcId="{83AFB21C-9367-4080-AA84-52D01C0EADB3}" destId="{7ECB8AB3-8064-4610-A4E8-B7E3140A69D6}" srcOrd="0" destOrd="0" presId="urn:microsoft.com/office/officeart/2008/layout/VerticalCurvedList"/>
    <dgm:cxn modelId="{D1D131E1-2D9E-4945-842A-98C5E953AD28}" type="presParOf" srcId="{DBFF863F-A7A6-4C60-B848-2F6F10A01357}" destId="{76E4E6BF-7DE1-437B-B3DD-D48975145399}" srcOrd="9" destOrd="0" presId="urn:microsoft.com/office/officeart/2008/layout/VerticalCurvedList"/>
    <dgm:cxn modelId="{A56DB005-2A51-4BCC-80D3-1097E6EB79D0}" type="presParOf" srcId="{DBFF863F-A7A6-4C60-B848-2F6F10A01357}" destId="{F099C0E9-7D18-4622-A705-F097AC53199A}" srcOrd="10" destOrd="0" presId="urn:microsoft.com/office/officeart/2008/layout/VerticalCurvedList"/>
    <dgm:cxn modelId="{5AB0E3C3-530A-4EAF-BCC2-73629BE16DE6}" type="presParOf" srcId="{F099C0E9-7D18-4622-A705-F097AC53199A}" destId="{B4136F13-B9CF-4F8B-83AC-D36713C0E9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05BF2C-E212-4446-8ACB-BB1FBE24D756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518F9F-2FFF-4B29-9A84-8AFD4509A097}">
      <dgm:prSet phldrT="[Text]"/>
      <dgm:spPr/>
      <dgm:t>
        <a:bodyPr/>
        <a:lstStyle/>
        <a:p>
          <a:r>
            <a:rPr lang="en-US" dirty="0"/>
            <a:t>Data encoding</a:t>
          </a:r>
          <a:endParaRPr lang="en-IN" dirty="0"/>
        </a:p>
      </dgm:t>
    </dgm:pt>
    <dgm:pt modelId="{47DD880D-A65E-4C9F-98E5-BF77B46C9D56}" type="parTrans" cxnId="{0403E141-FC0E-452E-9143-BCB61C665053}">
      <dgm:prSet/>
      <dgm:spPr/>
      <dgm:t>
        <a:bodyPr/>
        <a:lstStyle/>
        <a:p>
          <a:endParaRPr lang="en-IN"/>
        </a:p>
      </dgm:t>
    </dgm:pt>
    <dgm:pt modelId="{5E20F16D-A8A1-4A64-8150-336DC8A89704}" type="sibTrans" cxnId="{0403E141-FC0E-452E-9143-BCB61C665053}">
      <dgm:prSet/>
      <dgm:spPr/>
      <dgm:t>
        <a:bodyPr/>
        <a:lstStyle/>
        <a:p>
          <a:endParaRPr lang="en-IN"/>
        </a:p>
      </dgm:t>
    </dgm:pt>
    <dgm:pt modelId="{FB926C77-4CEF-42AE-A657-1A49981C4C17}">
      <dgm:prSet phldrT="[Text]"/>
      <dgm:spPr/>
      <dgm:t>
        <a:bodyPr/>
        <a:lstStyle/>
        <a:p>
          <a:r>
            <a:rPr lang="en-US" dirty="0"/>
            <a:t>Delete Column “AccountID”</a:t>
          </a:r>
          <a:endParaRPr lang="en-IN" dirty="0"/>
        </a:p>
      </dgm:t>
    </dgm:pt>
    <dgm:pt modelId="{A9F6C7BB-AC27-4C6E-A80B-652C128FDE15}" type="parTrans" cxnId="{A2193492-0F9A-497F-A327-35D7B5A757EF}">
      <dgm:prSet/>
      <dgm:spPr/>
      <dgm:t>
        <a:bodyPr/>
        <a:lstStyle/>
        <a:p>
          <a:endParaRPr lang="en-IN"/>
        </a:p>
      </dgm:t>
    </dgm:pt>
    <dgm:pt modelId="{4E4F8160-B261-499A-94B1-DBEAE7E65EDB}" type="sibTrans" cxnId="{A2193492-0F9A-497F-A327-35D7B5A757EF}">
      <dgm:prSet/>
      <dgm:spPr/>
      <dgm:t>
        <a:bodyPr/>
        <a:lstStyle/>
        <a:p>
          <a:endParaRPr lang="en-IN"/>
        </a:p>
      </dgm:t>
    </dgm:pt>
    <dgm:pt modelId="{03CFF66E-9631-40F5-82C0-924781ED7009}">
      <dgm:prSet phldrT="[Text]"/>
      <dgm:spPr/>
      <dgm:t>
        <a:bodyPr/>
        <a:lstStyle/>
        <a:p>
          <a:r>
            <a:rPr lang="en-US" dirty="0"/>
            <a:t>Separate column “churn” as target</a:t>
          </a:r>
          <a:endParaRPr lang="en-IN" dirty="0"/>
        </a:p>
      </dgm:t>
    </dgm:pt>
    <dgm:pt modelId="{C0C53F60-6FC0-4972-B548-7AF101AF4E22}" type="parTrans" cxnId="{212792A7-D740-4C29-8FE3-16BE91E1CE67}">
      <dgm:prSet/>
      <dgm:spPr/>
      <dgm:t>
        <a:bodyPr/>
        <a:lstStyle/>
        <a:p>
          <a:endParaRPr lang="en-IN"/>
        </a:p>
      </dgm:t>
    </dgm:pt>
    <dgm:pt modelId="{AFA82DC3-986D-4409-A833-AD0FA4AAD6A0}" type="sibTrans" cxnId="{212792A7-D740-4C29-8FE3-16BE91E1CE67}">
      <dgm:prSet/>
      <dgm:spPr/>
      <dgm:t>
        <a:bodyPr/>
        <a:lstStyle/>
        <a:p>
          <a:endParaRPr lang="en-IN"/>
        </a:p>
      </dgm:t>
    </dgm:pt>
    <dgm:pt modelId="{66459FEA-E543-4D11-B7AC-2496CDBEB649}">
      <dgm:prSet phldrT="[Text]"/>
      <dgm:spPr/>
      <dgm:t>
        <a:bodyPr/>
        <a:lstStyle/>
        <a:p>
          <a:r>
            <a:rPr lang="en-US" dirty="0"/>
            <a:t>Split into 70:30</a:t>
          </a:r>
          <a:endParaRPr lang="en-IN" dirty="0"/>
        </a:p>
      </dgm:t>
    </dgm:pt>
    <dgm:pt modelId="{9148D55D-608B-4F18-9E45-601B3FF80867}" type="parTrans" cxnId="{07536795-D1A9-4186-81E7-AA04F731E9BD}">
      <dgm:prSet/>
      <dgm:spPr/>
      <dgm:t>
        <a:bodyPr/>
        <a:lstStyle/>
        <a:p>
          <a:endParaRPr lang="en-IN"/>
        </a:p>
      </dgm:t>
    </dgm:pt>
    <dgm:pt modelId="{4BDB2121-FAB2-4236-AFDB-2FB25F5C699A}" type="sibTrans" cxnId="{07536795-D1A9-4186-81E7-AA04F731E9BD}">
      <dgm:prSet/>
      <dgm:spPr/>
      <dgm:t>
        <a:bodyPr/>
        <a:lstStyle/>
        <a:p>
          <a:endParaRPr lang="en-IN"/>
        </a:p>
      </dgm:t>
    </dgm:pt>
    <dgm:pt modelId="{CE43E2A2-A695-4FDB-A612-1AB2C732707E}">
      <dgm:prSet phldrT="[Text]"/>
      <dgm:spPr/>
      <dgm:t>
        <a:bodyPr/>
        <a:lstStyle/>
        <a:p>
          <a:r>
            <a:rPr lang="en-US" dirty="0"/>
            <a:t>Model</a:t>
          </a:r>
          <a:endParaRPr lang="en-IN" dirty="0"/>
        </a:p>
      </dgm:t>
    </dgm:pt>
    <dgm:pt modelId="{C3815604-93C2-4A67-8116-B7E017802BF8}" type="parTrans" cxnId="{42C83B2D-FCAA-4F69-AA38-7D11DFAB4BE5}">
      <dgm:prSet/>
      <dgm:spPr/>
      <dgm:t>
        <a:bodyPr/>
        <a:lstStyle/>
        <a:p>
          <a:endParaRPr lang="en-IN"/>
        </a:p>
      </dgm:t>
    </dgm:pt>
    <dgm:pt modelId="{8F19A5D3-2D0F-4A96-A899-3333F04E31A8}" type="sibTrans" cxnId="{42C83B2D-FCAA-4F69-AA38-7D11DFAB4BE5}">
      <dgm:prSet/>
      <dgm:spPr/>
      <dgm:t>
        <a:bodyPr/>
        <a:lstStyle/>
        <a:p>
          <a:endParaRPr lang="en-IN"/>
        </a:p>
      </dgm:t>
    </dgm:pt>
    <dgm:pt modelId="{EABE51CA-894C-4547-A1D2-3DD425C26078}" type="pres">
      <dgm:prSet presAssocID="{9505BF2C-E212-4446-8ACB-BB1FBE24D756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C6962D7-EBC1-43DA-AC20-179250086483}" type="pres">
      <dgm:prSet presAssocID="{CE43E2A2-A695-4FDB-A612-1AB2C732707E}" presName="Accent5" presStyleCnt="0"/>
      <dgm:spPr/>
    </dgm:pt>
    <dgm:pt modelId="{A86BEB33-3E32-4679-A920-3135E0162D4E}" type="pres">
      <dgm:prSet presAssocID="{CE43E2A2-A695-4FDB-A612-1AB2C732707E}" presName="Accent" presStyleLbl="node1" presStyleIdx="0" presStyleCnt="5"/>
      <dgm:spPr/>
    </dgm:pt>
    <dgm:pt modelId="{CF9A336A-D3BA-4612-A43B-9139A8667891}" type="pres">
      <dgm:prSet presAssocID="{CE43E2A2-A695-4FDB-A612-1AB2C732707E}" presName="ParentBackground5" presStyleCnt="0"/>
      <dgm:spPr/>
    </dgm:pt>
    <dgm:pt modelId="{5832E74C-6F15-4A01-AC22-E29D0F1EAE92}" type="pres">
      <dgm:prSet presAssocID="{CE43E2A2-A695-4FDB-A612-1AB2C732707E}" presName="ParentBackground" presStyleLbl="fgAcc1" presStyleIdx="0" presStyleCnt="5"/>
      <dgm:spPr/>
    </dgm:pt>
    <dgm:pt modelId="{3B741EA4-D504-476D-B8E9-27BEDCD0D8EF}" type="pres">
      <dgm:prSet presAssocID="{CE43E2A2-A695-4FDB-A612-1AB2C732707E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C0E33DA-F121-4360-81AF-BE6369171F03}" type="pres">
      <dgm:prSet presAssocID="{66459FEA-E543-4D11-B7AC-2496CDBEB649}" presName="Accent4" presStyleCnt="0"/>
      <dgm:spPr/>
    </dgm:pt>
    <dgm:pt modelId="{E955DE7D-6705-441B-80FC-96840CA42FBD}" type="pres">
      <dgm:prSet presAssocID="{66459FEA-E543-4D11-B7AC-2496CDBEB649}" presName="Accent" presStyleLbl="node1" presStyleIdx="1" presStyleCnt="5"/>
      <dgm:spPr/>
    </dgm:pt>
    <dgm:pt modelId="{3B2DFE28-3493-4DC6-99DA-AB16EF811505}" type="pres">
      <dgm:prSet presAssocID="{66459FEA-E543-4D11-B7AC-2496CDBEB649}" presName="ParentBackground4" presStyleCnt="0"/>
      <dgm:spPr/>
    </dgm:pt>
    <dgm:pt modelId="{FB0F3E6D-D8B3-4397-A855-5C482B5E5487}" type="pres">
      <dgm:prSet presAssocID="{66459FEA-E543-4D11-B7AC-2496CDBEB649}" presName="ParentBackground" presStyleLbl="fgAcc1" presStyleIdx="1" presStyleCnt="5"/>
      <dgm:spPr/>
    </dgm:pt>
    <dgm:pt modelId="{E15A0AF5-94BF-4E3E-9B6E-4109CB92C06A}" type="pres">
      <dgm:prSet presAssocID="{66459FEA-E543-4D11-B7AC-2496CDBEB649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D82DE16-F8B9-4EA4-BFAA-2814833BEC57}" type="pres">
      <dgm:prSet presAssocID="{03CFF66E-9631-40F5-82C0-924781ED7009}" presName="Accent3" presStyleCnt="0"/>
      <dgm:spPr/>
    </dgm:pt>
    <dgm:pt modelId="{CE9AEA6D-53AB-4236-8D32-905FDA2E325E}" type="pres">
      <dgm:prSet presAssocID="{03CFF66E-9631-40F5-82C0-924781ED7009}" presName="Accent" presStyleLbl="node1" presStyleIdx="2" presStyleCnt="5"/>
      <dgm:spPr/>
    </dgm:pt>
    <dgm:pt modelId="{207E5F76-6B80-490E-83B6-C33671773DC7}" type="pres">
      <dgm:prSet presAssocID="{03CFF66E-9631-40F5-82C0-924781ED7009}" presName="ParentBackground3" presStyleCnt="0"/>
      <dgm:spPr/>
    </dgm:pt>
    <dgm:pt modelId="{EA197960-B1BD-4778-8D75-1D6C257FFE24}" type="pres">
      <dgm:prSet presAssocID="{03CFF66E-9631-40F5-82C0-924781ED7009}" presName="ParentBackground" presStyleLbl="fgAcc1" presStyleIdx="2" presStyleCnt="5"/>
      <dgm:spPr/>
    </dgm:pt>
    <dgm:pt modelId="{EF1AF849-F0A4-4D5D-9582-33B56D0F05F5}" type="pres">
      <dgm:prSet presAssocID="{03CFF66E-9631-40F5-82C0-924781ED700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4E30030-BDD6-4153-A64C-5D1CEEE59631}" type="pres">
      <dgm:prSet presAssocID="{FB926C77-4CEF-42AE-A657-1A49981C4C17}" presName="Accent2" presStyleCnt="0"/>
      <dgm:spPr/>
    </dgm:pt>
    <dgm:pt modelId="{4D7629A5-FBC7-478F-A4D9-CE0645C4DFB3}" type="pres">
      <dgm:prSet presAssocID="{FB926C77-4CEF-42AE-A657-1A49981C4C17}" presName="Accent" presStyleLbl="node1" presStyleIdx="3" presStyleCnt="5"/>
      <dgm:spPr/>
    </dgm:pt>
    <dgm:pt modelId="{67027264-3912-42D0-96B3-DDA87B197105}" type="pres">
      <dgm:prSet presAssocID="{FB926C77-4CEF-42AE-A657-1A49981C4C17}" presName="ParentBackground2" presStyleCnt="0"/>
      <dgm:spPr/>
    </dgm:pt>
    <dgm:pt modelId="{601934B9-1093-4F31-A875-03CDD4599D8C}" type="pres">
      <dgm:prSet presAssocID="{FB926C77-4CEF-42AE-A657-1A49981C4C17}" presName="ParentBackground" presStyleLbl="fgAcc1" presStyleIdx="3" presStyleCnt="5"/>
      <dgm:spPr/>
    </dgm:pt>
    <dgm:pt modelId="{D818EF7C-9FA8-407D-9D07-9DE41662E7EA}" type="pres">
      <dgm:prSet presAssocID="{FB926C77-4CEF-42AE-A657-1A49981C4C1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FD851A3-1426-4B7B-97EB-680635AB3EFE}" type="pres">
      <dgm:prSet presAssocID="{DD518F9F-2FFF-4B29-9A84-8AFD4509A097}" presName="Accent1" presStyleCnt="0"/>
      <dgm:spPr/>
    </dgm:pt>
    <dgm:pt modelId="{33B09475-9FE9-4E27-B01C-FBB7A264BEEE}" type="pres">
      <dgm:prSet presAssocID="{DD518F9F-2FFF-4B29-9A84-8AFD4509A097}" presName="Accent" presStyleLbl="node1" presStyleIdx="4" presStyleCnt="5"/>
      <dgm:spPr/>
    </dgm:pt>
    <dgm:pt modelId="{2917805E-1085-4D37-8D97-309ECBEAAD6C}" type="pres">
      <dgm:prSet presAssocID="{DD518F9F-2FFF-4B29-9A84-8AFD4509A097}" presName="ParentBackground1" presStyleCnt="0"/>
      <dgm:spPr/>
    </dgm:pt>
    <dgm:pt modelId="{E68CAF5D-523A-41A6-B173-CA569A4BF52A}" type="pres">
      <dgm:prSet presAssocID="{DD518F9F-2FFF-4B29-9A84-8AFD4509A097}" presName="ParentBackground" presStyleLbl="fgAcc1" presStyleIdx="4" presStyleCnt="5"/>
      <dgm:spPr/>
    </dgm:pt>
    <dgm:pt modelId="{BC45C923-A032-40B2-9C68-AD508B4450D2}" type="pres">
      <dgm:prSet presAssocID="{DD518F9F-2FFF-4B29-9A84-8AFD4509A097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20E1905-B934-4FD8-8494-7BC551C06FA2}" type="presOf" srcId="{FB926C77-4CEF-42AE-A657-1A49981C4C17}" destId="{601934B9-1093-4F31-A875-03CDD4599D8C}" srcOrd="0" destOrd="0" presId="urn:microsoft.com/office/officeart/2011/layout/CircleProcess"/>
    <dgm:cxn modelId="{02ED210B-91E3-4474-9E05-6AA742847D9E}" type="presOf" srcId="{FB926C77-4CEF-42AE-A657-1A49981C4C17}" destId="{D818EF7C-9FA8-407D-9D07-9DE41662E7EA}" srcOrd="1" destOrd="0" presId="urn:microsoft.com/office/officeart/2011/layout/CircleProcess"/>
    <dgm:cxn modelId="{42C83B2D-FCAA-4F69-AA38-7D11DFAB4BE5}" srcId="{9505BF2C-E212-4446-8ACB-BB1FBE24D756}" destId="{CE43E2A2-A695-4FDB-A612-1AB2C732707E}" srcOrd="4" destOrd="0" parTransId="{C3815604-93C2-4A67-8116-B7E017802BF8}" sibTransId="{8F19A5D3-2D0F-4A96-A899-3333F04E31A8}"/>
    <dgm:cxn modelId="{0E52465F-6051-4126-8152-7269A98E7D87}" type="presOf" srcId="{66459FEA-E543-4D11-B7AC-2496CDBEB649}" destId="{E15A0AF5-94BF-4E3E-9B6E-4109CB92C06A}" srcOrd="1" destOrd="0" presId="urn:microsoft.com/office/officeart/2011/layout/CircleProcess"/>
    <dgm:cxn modelId="{0403E141-FC0E-452E-9143-BCB61C665053}" srcId="{9505BF2C-E212-4446-8ACB-BB1FBE24D756}" destId="{DD518F9F-2FFF-4B29-9A84-8AFD4509A097}" srcOrd="0" destOrd="0" parTransId="{47DD880D-A65E-4C9F-98E5-BF77B46C9D56}" sibTransId="{5E20F16D-A8A1-4A64-8150-336DC8A89704}"/>
    <dgm:cxn modelId="{6D3B837B-BB22-4659-9A5B-10FCED7BF07B}" type="presOf" srcId="{66459FEA-E543-4D11-B7AC-2496CDBEB649}" destId="{FB0F3E6D-D8B3-4397-A855-5C482B5E5487}" srcOrd="0" destOrd="0" presId="urn:microsoft.com/office/officeart/2011/layout/CircleProcess"/>
    <dgm:cxn modelId="{A2193492-0F9A-497F-A327-35D7B5A757EF}" srcId="{9505BF2C-E212-4446-8ACB-BB1FBE24D756}" destId="{FB926C77-4CEF-42AE-A657-1A49981C4C17}" srcOrd="1" destOrd="0" parTransId="{A9F6C7BB-AC27-4C6E-A80B-652C128FDE15}" sibTransId="{4E4F8160-B261-499A-94B1-DBEAE7E65EDB}"/>
    <dgm:cxn modelId="{07536795-D1A9-4186-81E7-AA04F731E9BD}" srcId="{9505BF2C-E212-4446-8ACB-BB1FBE24D756}" destId="{66459FEA-E543-4D11-B7AC-2496CDBEB649}" srcOrd="3" destOrd="0" parTransId="{9148D55D-608B-4F18-9E45-601B3FF80867}" sibTransId="{4BDB2121-FAB2-4236-AFDB-2FB25F5C699A}"/>
    <dgm:cxn modelId="{84508D9D-B264-4289-8098-5BB6EAC7862E}" type="presOf" srcId="{03CFF66E-9631-40F5-82C0-924781ED7009}" destId="{EA197960-B1BD-4778-8D75-1D6C257FFE24}" srcOrd="0" destOrd="0" presId="urn:microsoft.com/office/officeart/2011/layout/CircleProcess"/>
    <dgm:cxn modelId="{0659439F-91C2-4F83-95E5-E8C2B9155541}" type="presOf" srcId="{9505BF2C-E212-4446-8ACB-BB1FBE24D756}" destId="{EABE51CA-894C-4547-A1D2-3DD425C26078}" srcOrd="0" destOrd="0" presId="urn:microsoft.com/office/officeart/2011/layout/CircleProcess"/>
    <dgm:cxn modelId="{BCFC5BA1-9185-4F00-B268-F606C89D59F0}" type="presOf" srcId="{DD518F9F-2FFF-4B29-9A84-8AFD4509A097}" destId="{BC45C923-A032-40B2-9C68-AD508B4450D2}" srcOrd="1" destOrd="0" presId="urn:microsoft.com/office/officeart/2011/layout/CircleProcess"/>
    <dgm:cxn modelId="{212792A7-D740-4C29-8FE3-16BE91E1CE67}" srcId="{9505BF2C-E212-4446-8ACB-BB1FBE24D756}" destId="{03CFF66E-9631-40F5-82C0-924781ED7009}" srcOrd="2" destOrd="0" parTransId="{C0C53F60-6FC0-4972-B548-7AF101AF4E22}" sibTransId="{AFA82DC3-986D-4409-A833-AD0FA4AAD6A0}"/>
    <dgm:cxn modelId="{086580B2-5128-4B88-948E-7C7D192A2389}" type="presOf" srcId="{DD518F9F-2FFF-4B29-9A84-8AFD4509A097}" destId="{E68CAF5D-523A-41A6-B173-CA569A4BF52A}" srcOrd="0" destOrd="0" presId="urn:microsoft.com/office/officeart/2011/layout/CircleProcess"/>
    <dgm:cxn modelId="{27E680E6-A8AB-4EEC-8F93-40CCCAB18254}" type="presOf" srcId="{03CFF66E-9631-40F5-82C0-924781ED7009}" destId="{EF1AF849-F0A4-4D5D-9582-33B56D0F05F5}" srcOrd="1" destOrd="0" presId="urn:microsoft.com/office/officeart/2011/layout/CircleProcess"/>
    <dgm:cxn modelId="{0E4FF9E7-8085-47D3-BCD3-E43AB33819C5}" type="presOf" srcId="{CE43E2A2-A695-4FDB-A612-1AB2C732707E}" destId="{5832E74C-6F15-4A01-AC22-E29D0F1EAE92}" srcOrd="0" destOrd="0" presId="urn:microsoft.com/office/officeart/2011/layout/CircleProcess"/>
    <dgm:cxn modelId="{98BE3DEA-9AC0-445B-A824-3286DB05CBA6}" type="presOf" srcId="{CE43E2A2-A695-4FDB-A612-1AB2C732707E}" destId="{3B741EA4-D504-476D-B8E9-27BEDCD0D8EF}" srcOrd="1" destOrd="0" presId="urn:microsoft.com/office/officeart/2011/layout/CircleProcess"/>
    <dgm:cxn modelId="{31B429D7-289C-4BFE-9DE6-AC877A089607}" type="presParOf" srcId="{EABE51CA-894C-4547-A1D2-3DD425C26078}" destId="{AC6962D7-EBC1-43DA-AC20-179250086483}" srcOrd="0" destOrd="0" presId="urn:microsoft.com/office/officeart/2011/layout/CircleProcess"/>
    <dgm:cxn modelId="{C53BD5FC-EEFB-4291-9B97-3F91359141D4}" type="presParOf" srcId="{AC6962D7-EBC1-43DA-AC20-179250086483}" destId="{A86BEB33-3E32-4679-A920-3135E0162D4E}" srcOrd="0" destOrd="0" presId="urn:microsoft.com/office/officeart/2011/layout/CircleProcess"/>
    <dgm:cxn modelId="{04FE4E31-5228-46A3-99CB-B7511046A486}" type="presParOf" srcId="{EABE51CA-894C-4547-A1D2-3DD425C26078}" destId="{CF9A336A-D3BA-4612-A43B-9139A8667891}" srcOrd="1" destOrd="0" presId="urn:microsoft.com/office/officeart/2011/layout/CircleProcess"/>
    <dgm:cxn modelId="{17B42876-E68C-4BE5-82DC-A3A684E5B1FA}" type="presParOf" srcId="{CF9A336A-D3BA-4612-A43B-9139A8667891}" destId="{5832E74C-6F15-4A01-AC22-E29D0F1EAE92}" srcOrd="0" destOrd="0" presId="urn:microsoft.com/office/officeart/2011/layout/CircleProcess"/>
    <dgm:cxn modelId="{A111AA23-2FF0-4373-A2BF-ADF24B15AE41}" type="presParOf" srcId="{EABE51CA-894C-4547-A1D2-3DD425C26078}" destId="{3B741EA4-D504-476D-B8E9-27BEDCD0D8EF}" srcOrd="2" destOrd="0" presId="urn:microsoft.com/office/officeart/2011/layout/CircleProcess"/>
    <dgm:cxn modelId="{7010A4BD-0E89-42AE-AB64-C6AC2A322524}" type="presParOf" srcId="{EABE51CA-894C-4547-A1D2-3DD425C26078}" destId="{8C0E33DA-F121-4360-81AF-BE6369171F03}" srcOrd="3" destOrd="0" presId="urn:microsoft.com/office/officeart/2011/layout/CircleProcess"/>
    <dgm:cxn modelId="{45EC6F7C-0CAA-4037-9F7A-B12FF62CE15B}" type="presParOf" srcId="{8C0E33DA-F121-4360-81AF-BE6369171F03}" destId="{E955DE7D-6705-441B-80FC-96840CA42FBD}" srcOrd="0" destOrd="0" presId="urn:microsoft.com/office/officeart/2011/layout/CircleProcess"/>
    <dgm:cxn modelId="{521A6772-E733-4F62-9F78-004E76ADF858}" type="presParOf" srcId="{EABE51CA-894C-4547-A1D2-3DD425C26078}" destId="{3B2DFE28-3493-4DC6-99DA-AB16EF811505}" srcOrd="4" destOrd="0" presId="urn:microsoft.com/office/officeart/2011/layout/CircleProcess"/>
    <dgm:cxn modelId="{5763109A-5907-44D8-84D7-2A23C488CC44}" type="presParOf" srcId="{3B2DFE28-3493-4DC6-99DA-AB16EF811505}" destId="{FB0F3E6D-D8B3-4397-A855-5C482B5E5487}" srcOrd="0" destOrd="0" presId="urn:microsoft.com/office/officeart/2011/layout/CircleProcess"/>
    <dgm:cxn modelId="{10696F61-2602-41A6-B469-FF6D1EBD2EB7}" type="presParOf" srcId="{EABE51CA-894C-4547-A1D2-3DD425C26078}" destId="{E15A0AF5-94BF-4E3E-9B6E-4109CB92C06A}" srcOrd="5" destOrd="0" presId="urn:microsoft.com/office/officeart/2011/layout/CircleProcess"/>
    <dgm:cxn modelId="{AD03D774-E9CE-4AE7-AE12-D40ADE769A3C}" type="presParOf" srcId="{EABE51CA-894C-4547-A1D2-3DD425C26078}" destId="{6D82DE16-F8B9-4EA4-BFAA-2814833BEC57}" srcOrd="6" destOrd="0" presId="urn:microsoft.com/office/officeart/2011/layout/CircleProcess"/>
    <dgm:cxn modelId="{31990616-3616-40FA-9C39-25DE33B9F895}" type="presParOf" srcId="{6D82DE16-F8B9-4EA4-BFAA-2814833BEC57}" destId="{CE9AEA6D-53AB-4236-8D32-905FDA2E325E}" srcOrd="0" destOrd="0" presId="urn:microsoft.com/office/officeart/2011/layout/CircleProcess"/>
    <dgm:cxn modelId="{48E4BB1C-25F0-4AF9-91DD-25A71ECE9103}" type="presParOf" srcId="{EABE51CA-894C-4547-A1D2-3DD425C26078}" destId="{207E5F76-6B80-490E-83B6-C33671773DC7}" srcOrd="7" destOrd="0" presId="urn:microsoft.com/office/officeart/2011/layout/CircleProcess"/>
    <dgm:cxn modelId="{624CAAB5-5AA8-4F5F-BB19-7BF4E055B66F}" type="presParOf" srcId="{207E5F76-6B80-490E-83B6-C33671773DC7}" destId="{EA197960-B1BD-4778-8D75-1D6C257FFE24}" srcOrd="0" destOrd="0" presId="urn:microsoft.com/office/officeart/2011/layout/CircleProcess"/>
    <dgm:cxn modelId="{35871679-1C06-4BF6-9161-5E6408276E44}" type="presParOf" srcId="{EABE51CA-894C-4547-A1D2-3DD425C26078}" destId="{EF1AF849-F0A4-4D5D-9582-33B56D0F05F5}" srcOrd="8" destOrd="0" presId="urn:microsoft.com/office/officeart/2011/layout/CircleProcess"/>
    <dgm:cxn modelId="{60DED9A4-995C-4F2D-A736-B2D4CCB2F0B6}" type="presParOf" srcId="{EABE51CA-894C-4547-A1D2-3DD425C26078}" destId="{74E30030-BDD6-4153-A64C-5D1CEEE59631}" srcOrd="9" destOrd="0" presId="urn:microsoft.com/office/officeart/2011/layout/CircleProcess"/>
    <dgm:cxn modelId="{ABAFB712-FAA5-476D-9AA5-F86BB8896D35}" type="presParOf" srcId="{74E30030-BDD6-4153-A64C-5D1CEEE59631}" destId="{4D7629A5-FBC7-478F-A4D9-CE0645C4DFB3}" srcOrd="0" destOrd="0" presId="urn:microsoft.com/office/officeart/2011/layout/CircleProcess"/>
    <dgm:cxn modelId="{7C6C7853-023B-446F-A160-04EFAAF8AA3D}" type="presParOf" srcId="{EABE51CA-894C-4547-A1D2-3DD425C26078}" destId="{67027264-3912-42D0-96B3-DDA87B197105}" srcOrd="10" destOrd="0" presId="urn:microsoft.com/office/officeart/2011/layout/CircleProcess"/>
    <dgm:cxn modelId="{3CF4273E-F15E-4109-BD2C-DC6DB41309D7}" type="presParOf" srcId="{67027264-3912-42D0-96B3-DDA87B197105}" destId="{601934B9-1093-4F31-A875-03CDD4599D8C}" srcOrd="0" destOrd="0" presId="urn:microsoft.com/office/officeart/2011/layout/CircleProcess"/>
    <dgm:cxn modelId="{26EB2CAB-0CB1-4E8C-8732-71CAB3949E62}" type="presParOf" srcId="{EABE51CA-894C-4547-A1D2-3DD425C26078}" destId="{D818EF7C-9FA8-407D-9D07-9DE41662E7EA}" srcOrd="11" destOrd="0" presId="urn:microsoft.com/office/officeart/2011/layout/CircleProcess"/>
    <dgm:cxn modelId="{A64F9DA7-3075-40C0-BB88-B8E777F5D7A3}" type="presParOf" srcId="{EABE51CA-894C-4547-A1D2-3DD425C26078}" destId="{CFD851A3-1426-4B7B-97EB-680635AB3EFE}" srcOrd="12" destOrd="0" presId="urn:microsoft.com/office/officeart/2011/layout/CircleProcess"/>
    <dgm:cxn modelId="{6E201EE9-E4C8-4062-95B8-A1315A5EA323}" type="presParOf" srcId="{CFD851A3-1426-4B7B-97EB-680635AB3EFE}" destId="{33B09475-9FE9-4E27-B01C-FBB7A264BEEE}" srcOrd="0" destOrd="0" presId="urn:microsoft.com/office/officeart/2011/layout/CircleProcess"/>
    <dgm:cxn modelId="{4CDCB1EA-7DE9-40A7-95C8-B77A3F1CBB02}" type="presParOf" srcId="{EABE51CA-894C-4547-A1D2-3DD425C26078}" destId="{2917805E-1085-4D37-8D97-309ECBEAAD6C}" srcOrd="13" destOrd="0" presId="urn:microsoft.com/office/officeart/2011/layout/CircleProcess"/>
    <dgm:cxn modelId="{3523AEE1-E755-448F-BF90-F953D7B2306D}" type="presParOf" srcId="{2917805E-1085-4D37-8D97-309ECBEAAD6C}" destId="{E68CAF5D-523A-41A6-B173-CA569A4BF52A}" srcOrd="0" destOrd="0" presId="urn:microsoft.com/office/officeart/2011/layout/CircleProcess"/>
    <dgm:cxn modelId="{7F8D724C-AB2C-46EF-8066-37D83AAD4530}" type="presParOf" srcId="{EABE51CA-894C-4547-A1D2-3DD425C26078}" destId="{BC45C923-A032-40B2-9C68-AD508B4450D2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9ACAF5-FF9A-45C0-BA39-A02B304E073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3D0E106-2DC7-451C-90B9-D59A376CD44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Tenure (Score: 0.26304)</a:t>
          </a:r>
          <a:endParaRPr lang="en-IN" dirty="0">
            <a:solidFill>
              <a:schemeClr val="bg1"/>
            </a:solidFill>
          </a:endParaRPr>
        </a:p>
      </dgm:t>
    </dgm:pt>
    <dgm:pt modelId="{2DD7830F-F41B-4798-ABB3-AA5D4056B88A}" type="parTrans" cxnId="{92F22455-58B0-48B5-8E00-74D70425F3CF}">
      <dgm:prSet/>
      <dgm:spPr/>
      <dgm:t>
        <a:bodyPr/>
        <a:lstStyle/>
        <a:p>
          <a:endParaRPr lang="en-IN"/>
        </a:p>
      </dgm:t>
    </dgm:pt>
    <dgm:pt modelId="{DD571BF5-031D-458C-BFBC-B79BEA51D708}" type="sibTrans" cxnId="{92F22455-58B0-48B5-8E00-74D70425F3CF}">
      <dgm:prSet/>
      <dgm:spPr/>
      <dgm:t>
        <a:bodyPr/>
        <a:lstStyle/>
        <a:p>
          <a:endParaRPr lang="en-IN"/>
        </a:p>
      </dgm:t>
    </dgm:pt>
    <dgm:pt modelId="{9D9E859D-403C-46B4-B94A-386DB4C4ED8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cashback (Score: 0.07410)</a:t>
          </a:r>
          <a:endParaRPr lang="en-IN" dirty="0">
            <a:solidFill>
              <a:schemeClr val="bg1"/>
            </a:solidFill>
          </a:endParaRPr>
        </a:p>
      </dgm:t>
    </dgm:pt>
    <dgm:pt modelId="{F2B7C935-FE65-4E11-8FAA-DB156C48423B}" type="parTrans" cxnId="{E27D06AF-B999-4E42-A928-807E2391350A}">
      <dgm:prSet/>
      <dgm:spPr/>
      <dgm:t>
        <a:bodyPr/>
        <a:lstStyle/>
        <a:p>
          <a:endParaRPr lang="en-IN"/>
        </a:p>
      </dgm:t>
    </dgm:pt>
    <dgm:pt modelId="{D306AC71-DB2D-4E84-9629-EDDA8699CDBF}" type="sibTrans" cxnId="{E27D06AF-B999-4E42-A928-807E2391350A}">
      <dgm:prSet/>
      <dgm:spPr/>
      <dgm:t>
        <a:bodyPr/>
        <a:lstStyle/>
        <a:p>
          <a:endParaRPr lang="en-IN"/>
        </a:p>
      </dgm:t>
    </dgm:pt>
    <dgm:pt modelId="{585502D4-CA83-4679-A8EF-C7CF51485D7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Day_Since_CC_connect (Score: 0.07261)</a:t>
          </a:r>
          <a:endParaRPr lang="en-IN" dirty="0">
            <a:solidFill>
              <a:schemeClr val="bg1"/>
            </a:solidFill>
          </a:endParaRPr>
        </a:p>
      </dgm:t>
    </dgm:pt>
    <dgm:pt modelId="{616F181C-BB3A-4578-ADD2-E64BA8FACD78}" type="parTrans" cxnId="{CED6131A-4D2D-4405-821A-559B7D347376}">
      <dgm:prSet/>
      <dgm:spPr/>
      <dgm:t>
        <a:bodyPr/>
        <a:lstStyle/>
        <a:p>
          <a:endParaRPr lang="en-IN"/>
        </a:p>
      </dgm:t>
    </dgm:pt>
    <dgm:pt modelId="{443B2D5E-08C2-41EE-8C1A-84DDEC4B0CAC}" type="sibTrans" cxnId="{CED6131A-4D2D-4405-821A-559B7D347376}">
      <dgm:prSet/>
      <dgm:spPr/>
      <dgm:t>
        <a:bodyPr/>
        <a:lstStyle/>
        <a:p>
          <a:endParaRPr lang="en-IN"/>
        </a:p>
      </dgm:t>
    </dgm:pt>
    <dgm:pt modelId="{ACC3B069-9DC1-4C8C-BACC-7E40C26AD6E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CC_Contacted_LY (Score: 0.06770)</a:t>
          </a:r>
          <a:endParaRPr lang="en-IN" dirty="0">
            <a:solidFill>
              <a:schemeClr val="bg1"/>
            </a:solidFill>
          </a:endParaRPr>
        </a:p>
      </dgm:t>
    </dgm:pt>
    <dgm:pt modelId="{98124966-F06A-4154-817E-2435381DCD7A}" type="parTrans" cxnId="{BCDB5E09-D57B-44F4-BCDB-3019B0989676}">
      <dgm:prSet/>
      <dgm:spPr/>
      <dgm:t>
        <a:bodyPr/>
        <a:lstStyle/>
        <a:p>
          <a:endParaRPr lang="en-IN"/>
        </a:p>
      </dgm:t>
    </dgm:pt>
    <dgm:pt modelId="{F961976C-19C6-4A85-9C05-09F701CC5E63}" type="sibTrans" cxnId="{BCDB5E09-D57B-44F4-BCDB-3019B0989676}">
      <dgm:prSet/>
      <dgm:spPr/>
      <dgm:t>
        <a:bodyPr/>
        <a:lstStyle/>
        <a:p>
          <a:endParaRPr lang="en-IN"/>
        </a:p>
      </dgm:t>
    </dgm:pt>
    <dgm:pt modelId="{A058E488-6E54-4C5E-BD3B-9EFC47A9622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i="0" dirty="0" err="1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Complain_ly</a:t>
          </a:r>
          <a:r>
            <a:rPr lang="en-IN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(Score: 0.06430)</a:t>
          </a:r>
          <a:endParaRPr lang="en-IN" dirty="0">
            <a:solidFill>
              <a:schemeClr val="bg1"/>
            </a:solidFill>
          </a:endParaRPr>
        </a:p>
      </dgm:t>
    </dgm:pt>
    <dgm:pt modelId="{CA7D926C-625A-4A30-AE88-B70CC90DC82F}" type="parTrans" cxnId="{DB18CDA8-4E12-4D19-8399-855DC640B09B}">
      <dgm:prSet/>
      <dgm:spPr/>
      <dgm:t>
        <a:bodyPr/>
        <a:lstStyle/>
        <a:p>
          <a:endParaRPr lang="en-IN"/>
        </a:p>
      </dgm:t>
    </dgm:pt>
    <dgm:pt modelId="{598641EE-145E-46A7-838C-FE6932319092}" type="sibTrans" cxnId="{DB18CDA8-4E12-4D19-8399-855DC640B09B}">
      <dgm:prSet/>
      <dgm:spPr/>
      <dgm:t>
        <a:bodyPr/>
        <a:lstStyle/>
        <a:p>
          <a:endParaRPr lang="en-IN"/>
        </a:p>
      </dgm:t>
    </dgm:pt>
    <dgm:pt modelId="{E0E545D5-DF50-4C20-9E18-F74D4F816EA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CC_Agent_Score (Score: 0.05910)</a:t>
          </a:r>
          <a:endParaRPr lang="en-IN" dirty="0">
            <a:solidFill>
              <a:schemeClr val="bg1"/>
            </a:solidFill>
          </a:endParaRPr>
        </a:p>
      </dgm:t>
    </dgm:pt>
    <dgm:pt modelId="{FC4C62F5-EA6B-4FA8-8B62-8607DB3DBB16}" type="parTrans" cxnId="{EAEB60F5-469E-4306-ADA7-6149429443D9}">
      <dgm:prSet/>
      <dgm:spPr/>
      <dgm:t>
        <a:bodyPr/>
        <a:lstStyle/>
        <a:p>
          <a:endParaRPr lang="en-IN"/>
        </a:p>
      </dgm:t>
    </dgm:pt>
    <dgm:pt modelId="{CF3225CD-20B5-455B-8018-5C7B7A84B9E3}" type="sibTrans" cxnId="{EAEB60F5-469E-4306-ADA7-6149429443D9}">
      <dgm:prSet/>
      <dgm:spPr/>
      <dgm:t>
        <a:bodyPr/>
        <a:lstStyle/>
        <a:p>
          <a:endParaRPr lang="en-IN"/>
        </a:p>
      </dgm:t>
    </dgm:pt>
    <dgm:pt modelId="{1D7E1C1E-1BD3-4B08-881C-200CFBBC749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i="0" dirty="0" err="1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rev_per_month</a:t>
          </a:r>
          <a:r>
            <a:rPr lang="en-US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(Score: 0.05404)</a:t>
          </a:r>
          <a:endParaRPr lang="en-IN" dirty="0">
            <a:solidFill>
              <a:schemeClr val="bg1"/>
            </a:solidFill>
          </a:endParaRPr>
        </a:p>
      </dgm:t>
    </dgm:pt>
    <dgm:pt modelId="{A69C9AD1-3818-4806-A59A-5BA972145343}" type="parTrans" cxnId="{15AF20D9-D677-4DCD-A0BC-285779854A53}">
      <dgm:prSet/>
      <dgm:spPr/>
      <dgm:t>
        <a:bodyPr/>
        <a:lstStyle/>
        <a:p>
          <a:endParaRPr lang="en-IN"/>
        </a:p>
      </dgm:t>
    </dgm:pt>
    <dgm:pt modelId="{EE98276C-C061-42B7-9BB8-8FABA4716719}" type="sibTrans" cxnId="{15AF20D9-D677-4DCD-A0BC-285779854A53}">
      <dgm:prSet/>
      <dgm:spPr/>
      <dgm:t>
        <a:bodyPr/>
        <a:lstStyle/>
        <a:p>
          <a:endParaRPr lang="en-IN"/>
        </a:p>
      </dgm:t>
    </dgm:pt>
    <dgm:pt modelId="{92E847AD-5B46-491D-8BC1-0F4FBC323C34}" type="pres">
      <dgm:prSet presAssocID="{9E9ACAF5-FF9A-45C0-BA39-A02B304E073D}" presName="linearFlow" presStyleCnt="0">
        <dgm:presLayoutVars>
          <dgm:dir/>
          <dgm:resizeHandles val="exact"/>
        </dgm:presLayoutVars>
      </dgm:prSet>
      <dgm:spPr/>
    </dgm:pt>
    <dgm:pt modelId="{2F649990-15E5-461D-B943-EBCEE6D8C971}" type="pres">
      <dgm:prSet presAssocID="{23D0E106-2DC7-451C-90B9-D59A376CD447}" presName="composite" presStyleCnt="0"/>
      <dgm:spPr/>
    </dgm:pt>
    <dgm:pt modelId="{ACC4D6E3-666A-4118-BC40-6A2EB7D974E0}" type="pres">
      <dgm:prSet presAssocID="{23D0E106-2DC7-451C-90B9-D59A376CD447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8575"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Monthly calendar with solid fill"/>
        </a:ext>
      </dgm:extLst>
    </dgm:pt>
    <dgm:pt modelId="{F36CDD4B-8425-48ED-B71F-841D479BA08E}" type="pres">
      <dgm:prSet presAssocID="{23D0E106-2DC7-451C-90B9-D59A376CD447}" presName="txShp" presStyleLbl="node1" presStyleIdx="0" presStyleCnt="7">
        <dgm:presLayoutVars>
          <dgm:bulletEnabled val="1"/>
        </dgm:presLayoutVars>
      </dgm:prSet>
      <dgm:spPr/>
    </dgm:pt>
    <dgm:pt modelId="{544865EB-15BD-45BF-8856-58BC1B094247}" type="pres">
      <dgm:prSet presAssocID="{DD571BF5-031D-458C-BFBC-B79BEA51D708}" presName="spacing" presStyleCnt="0"/>
      <dgm:spPr/>
    </dgm:pt>
    <dgm:pt modelId="{23634B80-A949-416D-8449-DBC72703FDA4}" type="pres">
      <dgm:prSet presAssocID="{9D9E859D-403C-46B4-B94A-386DB4C4ED8C}" presName="composite" presStyleCnt="0"/>
      <dgm:spPr/>
    </dgm:pt>
    <dgm:pt modelId="{FB75F3B3-30BB-46EE-A8F7-3B23D45C65E4}" type="pres">
      <dgm:prSet presAssocID="{9D9E859D-403C-46B4-B94A-386DB4C4ED8C}" presName="imgShp" presStyleLbl="fgImgPlac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8575"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Wallet with solid fill"/>
        </a:ext>
      </dgm:extLst>
    </dgm:pt>
    <dgm:pt modelId="{244834D0-9CE5-471C-B77E-CAA434FDD23D}" type="pres">
      <dgm:prSet presAssocID="{9D9E859D-403C-46B4-B94A-386DB4C4ED8C}" presName="txShp" presStyleLbl="node1" presStyleIdx="1" presStyleCnt="7">
        <dgm:presLayoutVars>
          <dgm:bulletEnabled val="1"/>
        </dgm:presLayoutVars>
      </dgm:prSet>
      <dgm:spPr/>
    </dgm:pt>
    <dgm:pt modelId="{A85F0148-20E0-4903-8BA1-3775B6452765}" type="pres">
      <dgm:prSet presAssocID="{D306AC71-DB2D-4E84-9629-EDDA8699CDBF}" presName="spacing" presStyleCnt="0"/>
      <dgm:spPr/>
    </dgm:pt>
    <dgm:pt modelId="{A27E7431-68A9-4D97-8278-9ED6EA0BA470}" type="pres">
      <dgm:prSet presAssocID="{585502D4-CA83-4679-A8EF-C7CF51485D7D}" presName="composite" presStyleCnt="0"/>
      <dgm:spPr/>
    </dgm:pt>
    <dgm:pt modelId="{E320F936-3CD9-4D5B-80F1-11D5611F3C5E}" type="pres">
      <dgm:prSet presAssocID="{585502D4-CA83-4679-A8EF-C7CF51485D7D}" presName="imgShp" presStyleLbl="fgImgPlac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E6E0F743-31A3-45DC-8248-D7DE650D9EEE}" type="pres">
      <dgm:prSet presAssocID="{585502D4-CA83-4679-A8EF-C7CF51485D7D}" presName="txShp" presStyleLbl="node1" presStyleIdx="2" presStyleCnt="7">
        <dgm:presLayoutVars>
          <dgm:bulletEnabled val="1"/>
        </dgm:presLayoutVars>
      </dgm:prSet>
      <dgm:spPr/>
    </dgm:pt>
    <dgm:pt modelId="{6A917B39-8ED1-44EE-BA79-9DC6AE9A2F81}" type="pres">
      <dgm:prSet presAssocID="{443B2D5E-08C2-41EE-8C1A-84DDEC4B0CAC}" presName="spacing" presStyleCnt="0"/>
      <dgm:spPr/>
    </dgm:pt>
    <dgm:pt modelId="{5C097740-39D6-4644-8F6F-042D0ABCBCE3}" type="pres">
      <dgm:prSet presAssocID="{ACC3B069-9DC1-4C8C-BACC-7E40C26AD6E9}" presName="composite" presStyleCnt="0"/>
      <dgm:spPr/>
    </dgm:pt>
    <dgm:pt modelId="{4DCE466F-5A64-477F-BC5E-D7037B106C46}" type="pres">
      <dgm:prSet presAssocID="{ACC3B069-9DC1-4C8C-BACC-7E40C26AD6E9}" presName="imgShp" presStyleLbl="fgImgPlace1" presStyleIdx="3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06F64CEF-C279-4C66-BE6F-A46B9B91AFEB}" type="pres">
      <dgm:prSet presAssocID="{ACC3B069-9DC1-4C8C-BACC-7E40C26AD6E9}" presName="txShp" presStyleLbl="node1" presStyleIdx="3" presStyleCnt="7">
        <dgm:presLayoutVars>
          <dgm:bulletEnabled val="1"/>
        </dgm:presLayoutVars>
      </dgm:prSet>
      <dgm:spPr/>
    </dgm:pt>
    <dgm:pt modelId="{FABC6DE1-2995-4280-A3A6-2D0FA0BB6C7C}" type="pres">
      <dgm:prSet presAssocID="{F961976C-19C6-4A85-9C05-09F701CC5E63}" presName="spacing" presStyleCnt="0"/>
      <dgm:spPr/>
    </dgm:pt>
    <dgm:pt modelId="{8008C982-7ED1-4F66-9C91-BB1D663BD54A}" type="pres">
      <dgm:prSet presAssocID="{A058E488-6E54-4C5E-BD3B-9EFC47A96229}" presName="composite" presStyleCnt="0"/>
      <dgm:spPr/>
    </dgm:pt>
    <dgm:pt modelId="{9109C1FE-8C4A-4A67-8A9F-3B5DED54D5BD}" type="pres">
      <dgm:prSet presAssocID="{A058E488-6E54-4C5E-BD3B-9EFC47A96229}" presName="imgShp" presStyleLbl="fgImgPlac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630A4F61-5337-485A-BF53-6DBB192131F0}" type="pres">
      <dgm:prSet presAssocID="{A058E488-6E54-4C5E-BD3B-9EFC47A96229}" presName="txShp" presStyleLbl="node1" presStyleIdx="4" presStyleCnt="7">
        <dgm:presLayoutVars>
          <dgm:bulletEnabled val="1"/>
        </dgm:presLayoutVars>
      </dgm:prSet>
      <dgm:spPr/>
    </dgm:pt>
    <dgm:pt modelId="{E326A887-80F5-4F86-B496-620D1038881C}" type="pres">
      <dgm:prSet presAssocID="{598641EE-145E-46A7-838C-FE6932319092}" presName="spacing" presStyleCnt="0"/>
      <dgm:spPr/>
    </dgm:pt>
    <dgm:pt modelId="{1BA437DE-E588-46F4-A68F-C75DAC86B867}" type="pres">
      <dgm:prSet presAssocID="{E0E545D5-DF50-4C20-9E18-F74D4F816EAB}" presName="composite" presStyleCnt="0"/>
      <dgm:spPr/>
    </dgm:pt>
    <dgm:pt modelId="{0024CCAE-0A41-4183-9060-8DE62B21F664}" type="pres">
      <dgm:prSet presAssocID="{E0E545D5-DF50-4C20-9E18-F74D4F816EAB}" presName="imgShp" presStyleLbl="fgImgPlace1" presStyleIdx="5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31FC5FC4-F1E0-4B4E-8A19-0A38D0056D7C}" type="pres">
      <dgm:prSet presAssocID="{E0E545D5-DF50-4C20-9E18-F74D4F816EAB}" presName="txShp" presStyleLbl="node1" presStyleIdx="5" presStyleCnt="7">
        <dgm:presLayoutVars>
          <dgm:bulletEnabled val="1"/>
        </dgm:presLayoutVars>
      </dgm:prSet>
      <dgm:spPr/>
    </dgm:pt>
    <dgm:pt modelId="{1EDF0C71-5F1E-4612-8071-70801C3F5B71}" type="pres">
      <dgm:prSet presAssocID="{CF3225CD-20B5-455B-8018-5C7B7A84B9E3}" presName="spacing" presStyleCnt="0"/>
      <dgm:spPr/>
    </dgm:pt>
    <dgm:pt modelId="{8395DC46-1D1F-4CA0-B07A-BFCF64780F22}" type="pres">
      <dgm:prSet presAssocID="{1D7E1C1E-1BD3-4B08-881C-200CFBBC7498}" presName="composite" presStyleCnt="0"/>
      <dgm:spPr/>
    </dgm:pt>
    <dgm:pt modelId="{FD368AB0-E479-4C31-BA8C-1E4D06A4C69E}" type="pres">
      <dgm:prSet presAssocID="{1D7E1C1E-1BD3-4B08-881C-200CFBBC7498}" presName="imgShp" presStyleLbl="fgImgPlace1" presStyleIdx="6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 with solid fill"/>
        </a:ext>
      </dgm:extLst>
    </dgm:pt>
    <dgm:pt modelId="{9F8291EB-5E76-4584-AFD4-E67322E28380}" type="pres">
      <dgm:prSet presAssocID="{1D7E1C1E-1BD3-4B08-881C-200CFBBC7498}" presName="txShp" presStyleLbl="node1" presStyleIdx="6" presStyleCnt="7">
        <dgm:presLayoutVars>
          <dgm:bulletEnabled val="1"/>
        </dgm:presLayoutVars>
      </dgm:prSet>
      <dgm:spPr/>
    </dgm:pt>
  </dgm:ptLst>
  <dgm:cxnLst>
    <dgm:cxn modelId="{BCDB5E09-D57B-44F4-BCDB-3019B0989676}" srcId="{9E9ACAF5-FF9A-45C0-BA39-A02B304E073D}" destId="{ACC3B069-9DC1-4C8C-BACC-7E40C26AD6E9}" srcOrd="3" destOrd="0" parTransId="{98124966-F06A-4154-817E-2435381DCD7A}" sibTransId="{F961976C-19C6-4A85-9C05-09F701CC5E63}"/>
    <dgm:cxn modelId="{CED6131A-4D2D-4405-821A-559B7D347376}" srcId="{9E9ACAF5-FF9A-45C0-BA39-A02B304E073D}" destId="{585502D4-CA83-4679-A8EF-C7CF51485D7D}" srcOrd="2" destOrd="0" parTransId="{616F181C-BB3A-4578-ADD2-E64BA8FACD78}" sibTransId="{443B2D5E-08C2-41EE-8C1A-84DDEC4B0CAC}"/>
    <dgm:cxn modelId="{99D42320-3D8C-426A-8E47-68CA006C7870}" type="presOf" srcId="{585502D4-CA83-4679-A8EF-C7CF51485D7D}" destId="{E6E0F743-31A3-45DC-8248-D7DE650D9EEE}" srcOrd="0" destOrd="0" presId="urn:microsoft.com/office/officeart/2005/8/layout/vList3"/>
    <dgm:cxn modelId="{E1EAF167-E289-4A34-AA8B-BA98275D3A32}" type="presOf" srcId="{A058E488-6E54-4C5E-BD3B-9EFC47A96229}" destId="{630A4F61-5337-485A-BF53-6DBB192131F0}" srcOrd="0" destOrd="0" presId="urn:microsoft.com/office/officeart/2005/8/layout/vList3"/>
    <dgm:cxn modelId="{467D1B51-390B-40EE-B531-47AB462E6710}" type="presOf" srcId="{9D9E859D-403C-46B4-B94A-386DB4C4ED8C}" destId="{244834D0-9CE5-471C-B77E-CAA434FDD23D}" srcOrd="0" destOrd="0" presId="urn:microsoft.com/office/officeart/2005/8/layout/vList3"/>
    <dgm:cxn modelId="{DE551074-222E-447D-8A01-A0B30311B09B}" type="presOf" srcId="{1D7E1C1E-1BD3-4B08-881C-200CFBBC7498}" destId="{9F8291EB-5E76-4584-AFD4-E67322E28380}" srcOrd="0" destOrd="0" presId="urn:microsoft.com/office/officeart/2005/8/layout/vList3"/>
    <dgm:cxn modelId="{92F22455-58B0-48B5-8E00-74D70425F3CF}" srcId="{9E9ACAF5-FF9A-45C0-BA39-A02B304E073D}" destId="{23D0E106-2DC7-451C-90B9-D59A376CD447}" srcOrd="0" destOrd="0" parTransId="{2DD7830F-F41B-4798-ABB3-AA5D4056B88A}" sibTransId="{DD571BF5-031D-458C-BFBC-B79BEA51D708}"/>
    <dgm:cxn modelId="{4A542759-0288-47B0-A659-6BA2BF1C932E}" type="presOf" srcId="{9E9ACAF5-FF9A-45C0-BA39-A02B304E073D}" destId="{92E847AD-5B46-491D-8BC1-0F4FBC323C34}" srcOrd="0" destOrd="0" presId="urn:microsoft.com/office/officeart/2005/8/layout/vList3"/>
    <dgm:cxn modelId="{D1B23A84-D499-469F-AEAB-537CFCB23C4B}" type="presOf" srcId="{ACC3B069-9DC1-4C8C-BACC-7E40C26AD6E9}" destId="{06F64CEF-C279-4C66-BE6F-A46B9B91AFEB}" srcOrd="0" destOrd="0" presId="urn:microsoft.com/office/officeart/2005/8/layout/vList3"/>
    <dgm:cxn modelId="{9AB0938B-29AF-4141-9962-535DCA14D2B3}" type="presOf" srcId="{E0E545D5-DF50-4C20-9E18-F74D4F816EAB}" destId="{31FC5FC4-F1E0-4B4E-8A19-0A38D0056D7C}" srcOrd="0" destOrd="0" presId="urn:microsoft.com/office/officeart/2005/8/layout/vList3"/>
    <dgm:cxn modelId="{55D0619E-B6FF-41FA-9E90-10AFA24CFB56}" type="presOf" srcId="{23D0E106-2DC7-451C-90B9-D59A376CD447}" destId="{F36CDD4B-8425-48ED-B71F-841D479BA08E}" srcOrd="0" destOrd="0" presId="urn:microsoft.com/office/officeart/2005/8/layout/vList3"/>
    <dgm:cxn modelId="{DB18CDA8-4E12-4D19-8399-855DC640B09B}" srcId="{9E9ACAF5-FF9A-45C0-BA39-A02B304E073D}" destId="{A058E488-6E54-4C5E-BD3B-9EFC47A96229}" srcOrd="4" destOrd="0" parTransId="{CA7D926C-625A-4A30-AE88-B70CC90DC82F}" sibTransId="{598641EE-145E-46A7-838C-FE6932319092}"/>
    <dgm:cxn modelId="{E27D06AF-B999-4E42-A928-807E2391350A}" srcId="{9E9ACAF5-FF9A-45C0-BA39-A02B304E073D}" destId="{9D9E859D-403C-46B4-B94A-386DB4C4ED8C}" srcOrd="1" destOrd="0" parTransId="{F2B7C935-FE65-4E11-8FAA-DB156C48423B}" sibTransId="{D306AC71-DB2D-4E84-9629-EDDA8699CDBF}"/>
    <dgm:cxn modelId="{15AF20D9-D677-4DCD-A0BC-285779854A53}" srcId="{9E9ACAF5-FF9A-45C0-BA39-A02B304E073D}" destId="{1D7E1C1E-1BD3-4B08-881C-200CFBBC7498}" srcOrd="6" destOrd="0" parTransId="{A69C9AD1-3818-4806-A59A-5BA972145343}" sibTransId="{EE98276C-C061-42B7-9BB8-8FABA4716719}"/>
    <dgm:cxn modelId="{EAEB60F5-469E-4306-ADA7-6149429443D9}" srcId="{9E9ACAF5-FF9A-45C0-BA39-A02B304E073D}" destId="{E0E545D5-DF50-4C20-9E18-F74D4F816EAB}" srcOrd="5" destOrd="0" parTransId="{FC4C62F5-EA6B-4FA8-8B62-8607DB3DBB16}" sibTransId="{CF3225CD-20B5-455B-8018-5C7B7A84B9E3}"/>
    <dgm:cxn modelId="{08E4798D-E915-4877-9F7F-146DC0E9B0CC}" type="presParOf" srcId="{92E847AD-5B46-491D-8BC1-0F4FBC323C34}" destId="{2F649990-15E5-461D-B943-EBCEE6D8C971}" srcOrd="0" destOrd="0" presId="urn:microsoft.com/office/officeart/2005/8/layout/vList3"/>
    <dgm:cxn modelId="{E75A512F-2B25-4029-884F-0952EB8B6515}" type="presParOf" srcId="{2F649990-15E5-461D-B943-EBCEE6D8C971}" destId="{ACC4D6E3-666A-4118-BC40-6A2EB7D974E0}" srcOrd="0" destOrd="0" presId="urn:microsoft.com/office/officeart/2005/8/layout/vList3"/>
    <dgm:cxn modelId="{97597C3C-2316-4F9E-905D-43D1B4A62B28}" type="presParOf" srcId="{2F649990-15E5-461D-B943-EBCEE6D8C971}" destId="{F36CDD4B-8425-48ED-B71F-841D479BA08E}" srcOrd="1" destOrd="0" presId="urn:microsoft.com/office/officeart/2005/8/layout/vList3"/>
    <dgm:cxn modelId="{E9F48C50-118F-413D-A6D0-7CB32658344E}" type="presParOf" srcId="{92E847AD-5B46-491D-8BC1-0F4FBC323C34}" destId="{544865EB-15BD-45BF-8856-58BC1B094247}" srcOrd="1" destOrd="0" presId="urn:microsoft.com/office/officeart/2005/8/layout/vList3"/>
    <dgm:cxn modelId="{2F29121F-B240-4AAD-8F21-0BC0468FC1E6}" type="presParOf" srcId="{92E847AD-5B46-491D-8BC1-0F4FBC323C34}" destId="{23634B80-A949-416D-8449-DBC72703FDA4}" srcOrd="2" destOrd="0" presId="urn:microsoft.com/office/officeart/2005/8/layout/vList3"/>
    <dgm:cxn modelId="{CA59BFA9-2D16-4499-93D4-7156CB649E0D}" type="presParOf" srcId="{23634B80-A949-416D-8449-DBC72703FDA4}" destId="{FB75F3B3-30BB-46EE-A8F7-3B23D45C65E4}" srcOrd="0" destOrd="0" presId="urn:microsoft.com/office/officeart/2005/8/layout/vList3"/>
    <dgm:cxn modelId="{A8B79F3A-7CFA-4519-928A-5801A0A06081}" type="presParOf" srcId="{23634B80-A949-416D-8449-DBC72703FDA4}" destId="{244834D0-9CE5-471C-B77E-CAA434FDD23D}" srcOrd="1" destOrd="0" presId="urn:microsoft.com/office/officeart/2005/8/layout/vList3"/>
    <dgm:cxn modelId="{9FD59235-4A13-49F3-B3C2-2FC6F0F0B3D7}" type="presParOf" srcId="{92E847AD-5B46-491D-8BC1-0F4FBC323C34}" destId="{A85F0148-20E0-4903-8BA1-3775B6452765}" srcOrd="3" destOrd="0" presId="urn:microsoft.com/office/officeart/2005/8/layout/vList3"/>
    <dgm:cxn modelId="{ED780E6F-6618-48C8-A03D-4140D868A1E0}" type="presParOf" srcId="{92E847AD-5B46-491D-8BC1-0F4FBC323C34}" destId="{A27E7431-68A9-4D97-8278-9ED6EA0BA470}" srcOrd="4" destOrd="0" presId="urn:microsoft.com/office/officeart/2005/8/layout/vList3"/>
    <dgm:cxn modelId="{30320DCF-AC03-4207-85A6-6AD0005F2644}" type="presParOf" srcId="{A27E7431-68A9-4D97-8278-9ED6EA0BA470}" destId="{E320F936-3CD9-4D5B-80F1-11D5611F3C5E}" srcOrd="0" destOrd="0" presId="urn:microsoft.com/office/officeart/2005/8/layout/vList3"/>
    <dgm:cxn modelId="{C9DD017B-ADAF-4979-80F9-2536DCB8869B}" type="presParOf" srcId="{A27E7431-68A9-4D97-8278-9ED6EA0BA470}" destId="{E6E0F743-31A3-45DC-8248-D7DE650D9EEE}" srcOrd="1" destOrd="0" presId="urn:microsoft.com/office/officeart/2005/8/layout/vList3"/>
    <dgm:cxn modelId="{1B465F76-7D50-40CC-93C0-4382C1A64495}" type="presParOf" srcId="{92E847AD-5B46-491D-8BC1-0F4FBC323C34}" destId="{6A917B39-8ED1-44EE-BA79-9DC6AE9A2F81}" srcOrd="5" destOrd="0" presId="urn:microsoft.com/office/officeart/2005/8/layout/vList3"/>
    <dgm:cxn modelId="{A70784F4-3B78-4461-9226-4E22F6213B5A}" type="presParOf" srcId="{92E847AD-5B46-491D-8BC1-0F4FBC323C34}" destId="{5C097740-39D6-4644-8F6F-042D0ABCBCE3}" srcOrd="6" destOrd="0" presId="urn:microsoft.com/office/officeart/2005/8/layout/vList3"/>
    <dgm:cxn modelId="{ECC7C2E0-C8A9-48EC-B63F-99F28B3DF5D4}" type="presParOf" srcId="{5C097740-39D6-4644-8F6F-042D0ABCBCE3}" destId="{4DCE466F-5A64-477F-BC5E-D7037B106C46}" srcOrd="0" destOrd="0" presId="urn:microsoft.com/office/officeart/2005/8/layout/vList3"/>
    <dgm:cxn modelId="{96EF3203-4C5B-41D3-9601-31C1CE1A7B16}" type="presParOf" srcId="{5C097740-39D6-4644-8F6F-042D0ABCBCE3}" destId="{06F64CEF-C279-4C66-BE6F-A46B9B91AFEB}" srcOrd="1" destOrd="0" presId="urn:microsoft.com/office/officeart/2005/8/layout/vList3"/>
    <dgm:cxn modelId="{DB58F20A-2ECB-4327-879F-5B19A93C859D}" type="presParOf" srcId="{92E847AD-5B46-491D-8BC1-0F4FBC323C34}" destId="{FABC6DE1-2995-4280-A3A6-2D0FA0BB6C7C}" srcOrd="7" destOrd="0" presId="urn:microsoft.com/office/officeart/2005/8/layout/vList3"/>
    <dgm:cxn modelId="{C7897226-7597-4E1E-BBFE-808C9D865103}" type="presParOf" srcId="{92E847AD-5B46-491D-8BC1-0F4FBC323C34}" destId="{8008C982-7ED1-4F66-9C91-BB1D663BD54A}" srcOrd="8" destOrd="0" presId="urn:microsoft.com/office/officeart/2005/8/layout/vList3"/>
    <dgm:cxn modelId="{16F29DB1-4268-4F84-A655-E2F18DA76E7B}" type="presParOf" srcId="{8008C982-7ED1-4F66-9C91-BB1D663BD54A}" destId="{9109C1FE-8C4A-4A67-8A9F-3B5DED54D5BD}" srcOrd="0" destOrd="0" presId="urn:microsoft.com/office/officeart/2005/8/layout/vList3"/>
    <dgm:cxn modelId="{8ED77224-C1AB-4DEA-934A-C84EE22778C3}" type="presParOf" srcId="{8008C982-7ED1-4F66-9C91-BB1D663BD54A}" destId="{630A4F61-5337-485A-BF53-6DBB192131F0}" srcOrd="1" destOrd="0" presId="urn:microsoft.com/office/officeart/2005/8/layout/vList3"/>
    <dgm:cxn modelId="{37A33551-B6F0-453A-A6DB-626FB3EAAED4}" type="presParOf" srcId="{92E847AD-5B46-491D-8BC1-0F4FBC323C34}" destId="{E326A887-80F5-4F86-B496-620D1038881C}" srcOrd="9" destOrd="0" presId="urn:microsoft.com/office/officeart/2005/8/layout/vList3"/>
    <dgm:cxn modelId="{CBFA0832-3EF3-4C5A-9A4A-B3F6E530E91D}" type="presParOf" srcId="{92E847AD-5B46-491D-8BC1-0F4FBC323C34}" destId="{1BA437DE-E588-46F4-A68F-C75DAC86B867}" srcOrd="10" destOrd="0" presId="urn:microsoft.com/office/officeart/2005/8/layout/vList3"/>
    <dgm:cxn modelId="{33DFA8BB-AE3C-4299-8DE5-93F5F1F15227}" type="presParOf" srcId="{1BA437DE-E588-46F4-A68F-C75DAC86B867}" destId="{0024CCAE-0A41-4183-9060-8DE62B21F664}" srcOrd="0" destOrd="0" presId="urn:microsoft.com/office/officeart/2005/8/layout/vList3"/>
    <dgm:cxn modelId="{5EB09A51-82FD-4979-BCAC-94F7265EA022}" type="presParOf" srcId="{1BA437DE-E588-46F4-A68F-C75DAC86B867}" destId="{31FC5FC4-F1E0-4B4E-8A19-0A38D0056D7C}" srcOrd="1" destOrd="0" presId="urn:microsoft.com/office/officeart/2005/8/layout/vList3"/>
    <dgm:cxn modelId="{CB65B5DB-96DD-47B9-82A9-2AA76630ECA7}" type="presParOf" srcId="{92E847AD-5B46-491D-8BC1-0F4FBC323C34}" destId="{1EDF0C71-5F1E-4612-8071-70801C3F5B71}" srcOrd="11" destOrd="0" presId="urn:microsoft.com/office/officeart/2005/8/layout/vList3"/>
    <dgm:cxn modelId="{BDD7F64A-92AC-4AC3-AE0B-6DC3B9EBC0D1}" type="presParOf" srcId="{92E847AD-5B46-491D-8BC1-0F4FBC323C34}" destId="{8395DC46-1D1F-4CA0-B07A-BFCF64780F22}" srcOrd="12" destOrd="0" presId="urn:microsoft.com/office/officeart/2005/8/layout/vList3"/>
    <dgm:cxn modelId="{0CDF401F-E7C6-4DEC-966D-AE51A90E3591}" type="presParOf" srcId="{8395DC46-1D1F-4CA0-B07A-BFCF64780F22}" destId="{FD368AB0-E479-4C31-BA8C-1E4D06A4C69E}" srcOrd="0" destOrd="0" presId="urn:microsoft.com/office/officeart/2005/8/layout/vList3"/>
    <dgm:cxn modelId="{F3542166-6CA1-49E0-931D-1119FE2AF6F7}" type="presParOf" srcId="{8395DC46-1D1F-4CA0-B07A-BFCF64780F22}" destId="{9F8291EB-5E76-4584-AFD4-E67322E28380}" srcOrd="1" destOrd="0" presId="urn:microsoft.com/office/officeart/2005/8/layout/vList3"/>
  </dgm:cxnLst>
  <dgm:bg/>
  <dgm:whole>
    <a:ln w="190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112586-EE8D-4B3E-BCC3-AA203E8E448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A31CD1C-F90A-493A-A7B4-8562B1B98937}">
      <dgm:prSet phldrT="[Text]"/>
      <dgm:spPr/>
      <dgm:t>
        <a:bodyPr/>
        <a:lstStyle/>
        <a:p>
          <a:r>
            <a:rPr lang="en-US" dirty="0"/>
            <a:t>City Distribution</a:t>
          </a:r>
          <a:endParaRPr lang="en-IN" dirty="0"/>
        </a:p>
      </dgm:t>
    </dgm:pt>
    <dgm:pt modelId="{4E63A438-C388-4281-893E-F01AE1539BB4}" type="parTrans" cxnId="{1495CEC3-BD8E-4B02-BB16-87E84D75B583}">
      <dgm:prSet/>
      <dgm:spPr/>
      <dgm:t>
        <a:bodyPr/>
        <a:lstStyle/>
        <a:p>
          <a:endParaRPr lang="en-IN"/>
        </a:p>
      </dgm:t>
    </dgm:pt>
    <dgm:pt modelId="{D07D4DE0-3D0E-45DE-8083-607232F8DD4F}" type="sibTrans" cxnId="{1495CEC3-BD8E-4B02-BB16-87E84D75B583}">
      <dgm:prSet/>
      <dgm:spPr/>
      <dgm:t>
        <a:bodyPr/>
        <a:lstStyle/>
        <a:p>
          <a:endParaRPr lang="en-IN"/>
        </a:p>
      </dgm:t>
    </dgm:pt>
    <dgm:pt modelId="{81D4C7DD-17EC-4724-BE1D-C52575512846}">
      <dgm:prSet phldrT="[Text]"/>
      <dgm:spPr/>
      <dgm:t>
        <a:bodyPr/>
        <a:lstStyle/>
        <a:p>
          <a:r>
            <a:rPr lang="en-US" dirty="0"/>
            <a:t>High concentration in urban areas</a:t>
          </a:r>
          <a:endParaRPr lang="en-IN" dirty="0"/>
        </a:p>
      </dgm:t>
    </dgm:pt>
    <dgm:pt modelId="{8BA476F4-D663-45D9-8790-D74B62A87413}" type="parTrans" cxnId="{C0B2D00F-CB3A-4E38-B6CC-52BA8300DBF7}">
      <dgm:prSet/>
      <dgm:spPr/>
      <dgm:t>
        <a:bodyPr/>
        <a:lstStyle/>
        <a:p>
          <a:endParaRPr lang="en-IN"/>
        </a:p>
      </dgm:t>
    </dgm:pt>
    <dgm:pt modelId="{5B46C48B-A2A9-4A70-9A95-76A304356458}" type="sibTrans" cxnId="{C0B2D00F-CB3A-4E38-B6CC-52BA8300DBF7}">
      <dgm:prSet/>
      <dgm:spPr/>
      <dgm:t>
        <a:bodyPr/>
        <a:lstStyle/>
        <a:p>
          <a:endParaRPr lang="en-IN"/>
        </a:p>
      </dgm:t>
    </dgm:pt>
    <dgm:pt modelId="{17DFC679-31FE-4BFE-8A69-AB93A45E13FE}">
      <dgm:prSet phldrT="[Text]"/>
      <dgm:spPr/>
      <dgm:t>
        <a:bodyPr/>
        <a:lstStyle/>
        <a:p>
          <a:r>
            <a:rPr lang="en-US" dirty="0"/>
            <a:t>Ratings</a:t>
          </a:r>
          <a:endParaRPr lang="en-IN" dirty="0"/>
        </a:p>
      </dgm:t>
    </dgm:pt>
    <dgm:pt modelId="{874B1748-8E69-479D-B505-1FA19DDEB0EB}" type="parTrans" cxnId="{194498B9-47C7-4863-A163-BFACE4A97468}">
      <dgm:prSet/>
      <dgm:spPr/>
      <dgm:t>
        <a:bodyPr/>
        <a:lstStyle/>
        <a:p>
          <a:endParaRPr lang="en-IN"/>
        </a:p>
      </dgm:t>
    </dgm:pt>
    <dgm:pt modelId="{F9E830C7-A700-41D8-8577-31CB8D3FE7A6}" type="sibTrans" cxnId="{194498B9-47C7-4863-A163-BFACE4A97468}">
      <dgm:prSet/>
      <dgm:spPr/>
      <dgm:t>
        <a:bodyPr/>
        <a:lstStyle/>
        <a:p>
          <a:endParaRPr lang="en-IN"/>
        </a:p>
      </dgm:t>
    </dgm:pt>
    <dgm:pt modelId="{1F6014B4-9188-4B2F-815D-D8A3851B0B77}">
      <dgm:prSet phldrT="[Text]"/>
      <dgm:spPr/>
      <dgm:t>
        <a:bodyPr/>
        <a:lstStyle/>
        <a:p>
          <a:r>
            <a:rPr lang="en-US" dirty="0"/>
            <a:t>30% Rated CC below average</a:t>
          </a:r>
          <a:endParaRPr lang="en-IN" dirty="0"/>
        </a:p>
      </dgm:t>
    </dgm:pt>
    <dgm:pt modelId="{DE62EE31-3E7E-48C7-A021-81F659529A1A}" type="parTrans" cxnId="{F835E03A-79B0-4ACD-8534-8A2ECAE4CCEC}">
      <dgm:prSet/>
      <dgm:spPr/>
      <dgm:t>
        <a:bodyPr/>
        <a:lstStyle/>
        <a:p>
          <a:endParaRPr lang="en-IN"/>
        </a:p>
      </dgm:t>
    </dgm:pt>
    <dgm:pt modelId="{3BA99553-FE25-4493-BD9F-F62D8C7C57E4}" type="sibTrans" cxnId="{F835E03A-79B0-4ACD-8534-8A2ECAE4CCEC}">
      <dgm:prSet/>
      <dgm:spPr/>
      <dgm:t>
        <a:bodyPr/>
        <a:lstStyle/>
        <a:p>
          <a:endParaRPr lang="en-IN"/>
        </a:p>
      </dgm:t>
    </dgm:pt>
    <dgm:pt modelId="{61851D9A-A0E0-4A14-A7DE-1B67D0A1303D}">
      <dgm:prSet phldrT="[Text]"/>
      <dgm:spPr/>
      <dgm:t>
        <a:bodyPr/>
        <a:lstStyle/>
        <a:p>
          <a:r>
            <a:rPr lang="en-US" dirty="0"/>
            <a:t>Churn Patterns</a:t>
          </a:r>
          <a:endParaRPr lang="en-IN" dirty="0"/>
        </a:p>
      </dgm:t>
    </dgm:pt>
    <dgm:pt modelId="{646D6D79-FDDF-45C4-A676-B5AA897AF115}" type="parTrans" cxnId="{2EDCFBB0-2FB8-4AA8-B983-D8C703D97905}">
      <dgm:prSet/>
      <dgm:spPr/>
      <dgm:t>
        <a:bodyPr/>
        <a:lstStyle/>
        <a:p>
          <a:endParaRPr lang="en-IN"/>
        </a:p>
      </dgm:t>
    </dgm:pt>
    <dgm:pt modelId="{A8584B5F-0644-4B91-8983-0488AD800D61}" type="sibTrans" cxnId="{2EDCFBB0-2FB8-4AA8-B983-D8C703D97905}">
      <dgm:prSet/>
      <dgm:spPr/>
      <dgm:t>
        <a:bodyPr/>
        <a:lstStyle/>
        <a:p>
          <a:endParaRPr lang="en-IN"/>
        </a:p>
      </dgm:t>
    </dgm:pt>
    <dgm:pt modelId="{8C4EC808-697F-4E90-BC16-24F8A0F23301}">
      <dgm:prSet phldrT="[Text]" custT="1"/>
      <dgm:spPr/>
      <dgm:t>
        <a:bodyPr/>
        <a:lstStyle/>
        <a:p>
          <a:r>
            <a:rPr lang="en-US" sz="1800" dirty="0"/>
            <a:t>Urban areas </a:t>
          </a:r>
          <a:r>
            <a:rPr lang="en-US" sz="18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experience significant churn</a:t>
          </a:r>
          <a:endParaRPr lang="en-IN" sz="1800" dirty="0"/>
        </a:p>
      </dgm:t>
    </dgm:pt>
    <dgm:pt modelId="{0462103E-D986-46FA-9E83-30DFB895CCCD}" type="parTrans" cxnId="{E670569E-7345-4D39-B0A2-D586BBF8E69B}">
      <dgm:prSet/>
      <dgm:spPr/>
      <dgm:t>
        <a:bodyPr/>
        <a:lstStyle/>
        <a:p>
          <a:endParaRPr lang="en-IN"/>
        </a:p>
      </dgm:t>
    </dgm:pt>
    <dgm:pt modelId="{92D5A509-484B-4E91-8937-345814A04E04}" type="sibTrans" cxnId="{E670569E-7345-4D39-B0A2-D586BBF8E69B}">
      <dgm:prSet/>
      <dgm:spPr/>
      <dgm:t>
        <a:bodyPr/>
        <a:lstStyle/>
        <a:p>
          <a:endParaRPr lang="en-IN"/>
        </a:p>
      </dgm:t>
    </dgm:pt>
    <dgm:pt modelId="{8129B0B2-A63B-4FA1-8164-6FA6276298D4}">
      <dgm:prSet phldrT="[Text]"/>
      <dgm:spPr/>
      <dgm:t>
        <a:bodyPr/>
        <a:lstStyle/>
        <a:p>
          <a:r>
            <a:rPr lang="en-US" dirty="0"/>
            <a:t>Segment</a:t>
          </a:r>
          <a:endParaRPr lang="en-IN" dirty="0"/>
        </a:p>
      </dgm:t>
    </dgm:pt>
    <dgm:pt modelId="{D94B9C55-3A8B-485F-9C28-F98F5058E332}" type="parTrans" cxnId="{BB28A148-E613-4831-8A28-F174F9C01430}">
      <dgm:prSet/>
      <dgm:spPr/>
      <dgm:t>
        <a:bodyPr/>
        <a:lstStyle/>
        <a:p>
          <a:endParaRPr lang="en-IN"/>
        </a:p>
      </dgm:t>
    </dgm:pt>
    <dgm:pt modelId="{9C0612A5-7F23-4A33-889E-506054D7BCF2}" type="sibTrans" cxnId="{BB28A148-E613-4831-8A28-F174F9C01430}">
      <dgm:prSet/>
      <dgm:spPr/>
      <dgm:t>
        <a:bodyPr/>
        <a:lstStyle/>
        <a:p>
          <a:endParaRPr lang="en-IN"/>
        </a:p>
      </dgm:t>
    </dgm:pt>
    <dgm:pt modelId="{0EDB39CE-A7F2-4C2B-9993-7E9112EDEE32}">
      <dgm:prSet phldrT="[Text]" custT="1"/>
      <dgm:spPr/>
      <dgm:t>
        <a:bodyPr/>
        <a:lstStyle/>
        <a:p>
          <a:r>
            <a:rPr lang="en-US" sz="18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Regular Plus segment has high </a:t>
          </a:r>
          <a:r>
            <a:rPr lang="en-IN" sz="1800" b="0" i="0" dirty="0"/>
            <a:t>Tendency to</a:t>
          </a:r>
          <a:r>
            <a:rPr lang="en-US" sz="18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churn</a:t>
          </a:r>
          <a:endParaRPr lang="en-IN" sz="1800" dirty="0"/>
        </a:p>
      </dgm:t>
    </dgm:pt>
    <dgm:pt modelId="{5120985C-7C42-4F79-B502-28D77E39F134}" type="parTrans" cxnId="{C454DF9F-6BEB-4AF4-9FDE-114F24D8AF8C}">
      <dgm:prSet/>
      <dgm:spPr/>
      <dgm:t>
        <a:bodyPr/>
        <a:lstStyle/>
        <a:p>
          <a:endParaRPr lang="en-IN"/>
        </a:p>
      </dgm:t>
    </dgm:pt>
    <dgm:pt modelId="{D12FB8AA-C5EA-4729-AA52-FA8C09532DD4}" type="sibTrans" cxnId="{C454DF9F-6BEB-4AF4-9FDE-114F24D8AF8C}">
      <dgm:prSet/>
      <dgm:spPr/>
      <dgm:t>
        <a:bodyPr/>
        <a:lstStyle/>
        <a:p>
          <a:endParaRPr lang="en-IN"/>
        </a:p>
      </dgm:t>
    </dgm:pt>
    <dgm:pt modelId="{23295D4F-630D-4CE9-A634-CC368D30B7B4}">
      <dgm:prSet phldrT="[Text]" custT="1"/>
      <dgm:spPr/>
      <dgm:t>
        <a:bodyPr/>
        <a:lstStyle/>
        <a:p>
          <a:r>
            <a:rPr lang="en-US" sz="1800" dirty="0"/>
            <a:t>Important features</a:t>
          </a:r>
          <a:endParaRPr lang="en-IN" sz="1800" dirty="0"/>
        </a:p>
      </dgm:t>
    </dgm:pt>
    <dgm:pt modelId="{01E96FEA-E524-409D-BDB7-58DB4461BAA2}" type="parTrans" cxnId="{B6C39D4D-32EA-44EB-96EE-24B8EA97A8DD}">
      <dgm:prSet/>
      <dgm:spPr/>
      <dgm:t>
        <a:bodyPr/>
        <a:lstStyle/>
        <a:p>
          <a:endParaRPr lang="en-IN"/>
        </a:p>
      </dgm:t>
    </dgm:pt>
    <dgm:pt modelId="{87F019CA-3457-4F27-AA5D-FFD44FD08E8B}" type="sibTrans" cxnId="{B6C39D4D-32EA-44EB-96EE-24B8EA97A8DD}">
      <dgm:prSet/>
      <dgm:spPr/>
      <dgm:t>
        <a:bodyPr/>
        <a:lstStyle/>
        <a:p>
          <a:endParaRPr lang="en-IN"/>
        </a:p>
      </dgm:t>
    </dgm:pt>
    <dgm:pt modelId="{4FADD5B7-FF90-4740-9AB8-A538A8CD1A6D}">
      <dgm:prSet phldrT="[Text]" custT="1"/>
      <dgm:spPr/>
      <dgm:t>
        <a:bodyPr/>
        <a:lstStyle/>
        <a:p>
          <a:r>
            <a:rPr lang="en-US" sz="18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tenure</a:t>
          </a:r>
          <a:endParaRPr lang="en-IN" sz="1800" dirty="0"/>
        </a:p>
      </dgm:t>
    </dgm:pt>
    <dgm:pt modelId="{946C269B-0B19-46AF-9CE0-8F06FE47AB7B}" type="parTrans" cxnId="{0D899E44-9235-4094-80E3-20FB6D2FB936}">
      <dgm:prSet/>
      <dgm:spPr/>
      <dgm:t>
        <a:bodyPr/>
        <a:lstStyle/>
        <a:p>
          <a:endParaRPr lang="en-IN"/>
        </a:p>
      </dgm:t>
    </dgm:pt>
    <dgm:pt modelId="{497885E8-A02A-49F5-B766-21CFBE985292}" type="sibTrans" cxnId="{0D899E44-9235-4094-80E3-20FB6D2FB936}">
      <dgm:prSet/>
      <dgm:spPr/>
      <dgm:t>
        <a:bodyPr/>
        <a:lstStyle/>
        <a:p>
          <a:endParaRPr lang="en-IN"/>
        </a:p>
      </dgm:t>
    </dgm:pt>
    <dgm:pt modelId="{BD46C1E2-1DD5-4EEE-8511-CB43F1810D56}">
      <dgm:prSet phldrT="[Text]" custT="1"/>
      <dgm:spPr/>
      <dgm:t>
        <a:bodyPr/>
        <a:lstStyle/>
        <a:p>
          <a:r>
            <a:rPr lang="en-US" sz="18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revenue per month</a:t>
          </a:r>
          <a:endParaRPr lang="en-IN" sz="1800" dirty="0"/>
        </a:p>
      </dgm:t>
    </dgm:pt>
    <dgm:pt modelId="{329055C2-B9F3-4191-98F6-0D83C9079708}" type="parTrans" cxnId="{53FD60B0-DE28-44D8-8A28-05302F3FFA8E}">
      <dgm:prSet/>
      <dgm:spPr/>
      <dgm:t>
        <a:bodyPr/>
        <a:lstStyle/>
        <a:p>
          <a:endParaRPr lang="en-IN"/>
        </a:p>
      </dgm:t>
    </dgm:pt>
    <dgm:pt modelId="{E5705D62-837C-4910-9230-1B95323C0AAA}" type="sibTrans" cxnId="{53FD60B0-DE28-44D8-8A28-05302F3FFA8E}">
      <dgm:prSet/>
      <dgm:spPr/>
      <dgm:t>
        <a:bodyPr/>
        <a:lstStyle/>
        <a:p>
          <a:endParaRPr lang="en-IN"/>
        </a:p>
      </dgm:t>
    </dgm:pt>
    <dgm:pt modelId="{911177B3-A2FB-4294-848D-12AE66F5C613}">
      <dgm:prSet phldrT="[Text]" custT="1"/>
      <dgm:spPr/>
      <dgm:t>
        <a:bodyPr/>
        <a:lstStyle/>
        <a:p>
          <a:r>
            <a:rPr lang="en-US" sz="18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Cashback</a:t>
          </a:r>
          <a:endParaRPr lang="en-IN" sz="1800" dirty="0"/>
        </a:p>
      </dgm:t>
    </dgm:pt>
    <dgm:pt modelId="{A665F7D9-7F01-4D75-B5BB-D81DB5A0E7F1}" type="parTrans" cxnId="{8F7BF46E-2525-4EC4-B058-A56B01599648}">
      <dgm:prSet/>
      <dgm:spPr/>
      <dgm:t>
        <a:bodyPr/>
        <a:lstStyle/>
        <a:p>
          <a:endParaRPr lang="en-IN"/>
        </a:p>
      </dgm:t>
    </dgm:pt>
    <dgm:pt modelId="{AE22A069-5049-407C-A864-D806E38C1146}" type="sibTrans" cxnId="{8F7BF46E-2525-4EC4-B058-A56B01599648}">
      <dgm:prSet/>
      <dgm:spPr/>
      <dgm:t>
        <a:bodyPr/>
        <a:lstStyle/>
        <a:p>
          <a:endParaRPr lang="en-IN"/>
        </a:p>
      </dgm:t>
    </dgm:pt>
    <dgm:pt modelId="{6A3322AF-C7BF-4030-BB76-3C5E7F736F51}">
      <dgm:prSet phldrT="[Text]"/>
      <dgm:spPr/>
      <dgm:t>
        <a:bodyPr/>
        <a:lstStyle/>
        <a:p>
          <a:endParaRPr lang="en-IN" dirty="0"/>
        </a:p>
      </dgm:t>
    </dgm:pt>
    <dgm:pt modelId="{3CF502B4-8D39-45E2-AE50-C210A43E1EC4}" type="parTrans" cxnId="{B074FFB2-62C6-408A-BFE7-8B6197C0B21A}">
      <dgm:prSet/>
      <dgm:spPr/>
      <dgm:t>
        <a:bodyPr/>
        <a:lstStyle/>
        <a:p>
          <a:endParaRPr lang="en-IN"/>
        </a:p>
      </dgm:t>
    </dgm:pt>
    <dgm:pt modelId="{AF31D892-F9FE-4F26-977E-3678F8298C24}" type="sibTrans" cxnId="{B074FFB2-62C6-408A-BFE7-8B6197C0B21A}">
      <dgm:prSet/>
      <dgm:spPr/>
      <dgm:t>
        <a:bodyPr/>
        <a:lstStyle/>
        <a:p>
          <a:endParaRPr lang="en-IN"/>
        </a:p>
      </dgm:t>
    </dgm:pt>
    <dgm:pt modelId="{9C2C0CC6-5AA1-4BEF-A769-DEE6E59C0C6D}">
      <dgm:prSet phldrT="[Text]"/>
      <dgm:spPr/>
      <dgm:t>
        <a:bodyPr/>
        <a:lstStyle/>
        <a:p>
          <a:r>
            <a:rPr lang="en-US" dirty="0"/>
            <a:t>Service ratings are below avg 80% of the time</a:t>
          </a:r>
          <a:endParaRPr lang="en-IN" dirty="0"/>
        </a:p>
      </dgm:t>
    </dgm:pt>
    <dgm:pt modelId="{990C8E8A-A9F6-4DC0-9A9B-19A7E6AC7EFF}" type="parTrans" cxnId="{E476E584-B402-4593-B78B-B0B1FE29FDA8}">
      <dgm:prSet/>
      <dgm:spPr/>
      <dgm:t>
        <a:bodyPr/>
        <a:lstStyle/>
        <a:p>
          <a:endParaRPr lang="en-IN"/>
        </a:p>
      </dgm:t>
    </dgm:pt>
    <dgm:pt modelId="{BC191FC0-F7CF-41CB-B8B2-DD71AB98C77C}" type="sibTrans" cxnId="{E476E584-B402-4593-B78B-B0B1FE29FDA8}">
      <dgm:prSet/>
      <dgm:spPr/>
      <dgm:t>
        <a:bodyPr/>
        <a:lstStyle/>
        <a:p>
          <a:endParaRPr lang="en-IN"/>
        </a:p>
      </dgm:t>
    </dgm:pt>
    <dgm:pt modelId="{94E4AEFF-8825-4591-8961-34DFF2551F33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Variables related to customer satisfaction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865373-C96A-4350-B019-44FC2AA5B370}" type="parTrans" cxnId="{BC854FDB-D33F-421D-8E11-98C5435826F3}">
      <dgm:prSet/>
      <dgm:spPr/>
      <dgm:t>
        <a:bodyPr/>
        <a:lstStyle/>
        <a:p>
          <a:endParaRPr lang="en-IN"/>
        </a:p>
      </dgm:t>
    </dgm:pt>
    <dgm:pt modelId="{39611FB1-D7EA-4EBC-9563-7A40A4C82923}" type="sibTrans" cxnId="{BC854FDB-D33F-421D-8E11-98C5435826F3}">
      <dgm:prSet/>
      <dgm:spPr/>
      <dgm:t>
        <a:bodyPr/>
        <a:lstStyle/>
        <a:p>
          <a:endParaRPr lang="en-IN"/>
        </a:p>
      </dgm:t>
    </dgm:pt>
    <dgm:pt modelId="{7EC4BACD-CF64-4E6F-8CFC-402B6C6E8314}" type="pres">
      <dgm:prSet presAssocID="{C7112586-EE8D-4B3E-BCC3-AA203E8E4487}" presName="Name0" presStyleCnt="0">
        <dgm:presLayoutVars>
          <dgm:dir/>
          <dgm:animLvl val="lvl"/>
          <dgm:resizeHandles val="exact"/>
        </dgm:presLayoutVars>
      </dgm:prSet>
      <dgm:spPr/>
    </dgm:pt>
    <dgm:pt modelId="{B09EF390-3231-4364-8701-8844E7DD2A3D}" type="pres">
      <dgm:prSet presAssocID="{3A31CD1C-F90A-493A-A7B4-8562B1B98937}" presName="composite" presStyleCnt="0"/>
      <dgm:spPr/>
    </dgm:pt>
    <dgm:pt modelId="{B51A824E-70C2-4AE6-BA12-5FE2C8E82475}" type="pres">
      <dgm:prSet presAssocID="{3A31CD1C-F90A-493A-A7B4-8562B1B9893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3CBCCDBC-FA56-43B1-91DD-8CBB0BEA73CE}" type="pres">
      <dgm:prSet presAssocID="{3A31CD1C-F90A-493A-A7B4-8562B1B98937}" presName="desTx" presStyleLbl="alignAccFollowNode1" presStyleIdx="0" presStyleCnt="5">
        <dgm:presLayoutVars>
          <dgm:bulletEnabled val="1"/>
        </dgm:presLayoutVars>
      </dgm:prSet>
      <dgm:spPr/>
    </dgm:pt>
    <dgm:pt modelId="{C365E7AF-942A-4CBD-B06E-BD2FA9EB9A78}" type="pres">
      <dgm:prSet presAssocID="{D07D4DE0-3D0E-45DE-8083-607232F8DD4F}" presName="space" presStyleCnt="0"/>
      <dgm:spPr/>
    </dgm:pt>
    <dgm:pt modelId="{87D1A228-D402-48A1-BA10-EC3B67FCB1F9}" type="pres">
      <dgm:prSet presAssocID="{61851D9A-A0E0-4A14-A7DE-1B67D0A1303D}" presName="composite" presStyleCnt="0"/>
      <dgm:spPr/>
    </dgm:pt>
    <dgm:pt modelId="{FCF1EF67-8672-4C7D-B573-253C97ABDFF0}" type="pres">
      <dgm:prSet presAssocID="{61851D9A-A0E0-4A14-A7DE-1B67D0A1303D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86B1BE22-C105-4C94-AA39-E26CB791B13E}" type="pres">
      <dgm:prSet presAssocID="{61851D9A-A0E0-4A14-A7DE-1B67D0A1303D}" presName="desTx" presStyleLbl="alignAccFollowNode1" presStyleIdx="1" presStyleCnt="5">
        <dgm:presLayoutVars>
          <dgm:bulletEnabled val="1"/>
        </dgm:presLayoutVars>
      </dgm:prSet>
      <dgm:spPr/>
    </dgm:pt>
    <dgm:pt modelId="{4EA88D13-4F28-4F39-AEA2-7AA30E3FA440}" type="pres">
      <dgm:prSet presAssocID="{A8584B5F-0644-4B91-8983-0488AD800D61}" presName="space" presStyleCnt="0"/>
      <dgm:spPr/>
    </dgm:pt>
    <dgm:pt modelId="{E88082DB-0C71-4587-8FC7-92FFF79ADC1E}" type="pres">
      <dgm:prSet presAssocID="{17DFC679-31FE-4BFE-8A69-AB93A45E13FE}" presName="composite" presStyleCnt="0"/>
      <dgm:spPr/>
    </dgm:pt>
    <dgm:pt modelId="{8750FC48-8D69-40CE-826E-F73A049E848D}" type="pres">
      <dgm:prSet presAssocID="{17DFC679-31FE-4BFE-8A69-AB93A45E13FE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357843E6-D64E-4A2C-B5DF-D87A6E65BFE0}" type="pres">
      <dgm:prSet presAssocID="{17DFC679-31FE-4BFE-8A69-AB93A45E13FE}" presName="desTx" presStyleLbl="alignAccFollowNode1" presStyleIdx="2" presStyleCnt="5">
        <dgm:presLayoutVars>
          <dgm:bulletEnabled val="1"/>
        </dgm:presLayoutVars>
      </dgm:prSet>
      <dgm:spPr/>
    </dgm:pt>
    <dgm:pt modelId="{A1AFC04F-46E4-4AF0-ACF2-862B6AFF7707}" type="pres">
      <dgm:prSet presAssocID="{F9E830C7-A700-41D8-8577-31CB8D3FE7A6}" presName="space" presStyleCnt="0"/>
      <dgm:spPr/>
    </dgm:pt>
    <dgm:pt modelId="{21D37AA3-907B-49F0-836E-332B254CE3CC}" type="pres">
      <dgm:prSet presAssocID="{8129B0B2-A63B-4FA1-8164-6FA6276298D4}" presName="composite" presStyleCnt="0"/>
      <dgm:spPr/>
    </dgm:pt>
    <dgm:pt modelId="{9D724E37-7B6C-427A-8D13-21A3BCF4DFBE}" type="pres">
      <dgm:prSet presAssocID="{8129B0B2-A63B-4FA1-8164-6FA6276298D4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FF2EFF8E-603B-477B-A494-4FEFA78652A5}" type="pres">
      <dgm:prSet presAssocID="{8129B0B2-A63B-4FA1-8164-6FA6276298D4}" presName="desTx" presStyleLbl="alignAccFollowNode1" presStyleIdx="3" presStyleCnt="5">
        <dgm:presLayoutVars>
          <dgm:bulletEnabled val="1"/>
        </dgm:presLayoutVars>
      </dgm:prSet>
      <dgm:spPr/>
    </dgm:pt>
    <dgm:pt modelId="{39881110-26F2-47ED-9691-4EE0A5FBA896}" type="pres">
      <dgm:prSet presAssocID="{9C0612A5-7F23-4A33-889E-506054D7BCF2}" presName="space" presStyleCnt="0"/>
      <dgm:spPr/>
    </dgm:pt>
    <dgm:pt modelId="{84D8AB68-485D-4370-B52F-397734C237BD}" type="pres">
      <dgm:prSet presAssocID="{23295D4F-630D-4CE9-A634-CC368D30B7B4}" presName="composite" presStyleCnt="0"/>
      <dgm:spPr/>
    </dgm:pt>
    <dgm:pt modelId="{6A8F9558-E1E6-4639-9080-3530C4FA896B}" type="pres">
      <dgm:prSet presAssocID="{23295D4F-630D-4CE9-A634-CC368D30B7B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F5CAF557-74EF-49CD-85C9-ACF7C6D5B2C6}" type="pres">
      <dgm:prSet presAssocID="{23295D4F-630D-4CE9-A634-CC368D30B7B4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C0B2D00F-CB3A-4E38-B6CC-52BA8300DBF7}" srcId="{3A31CD1C-F90A-493A-A7B4-8562B1B98937}" destId="{81D4C7DD-17EC-4724-BE1D-C52575512846}" srcOrd="0" destOrd="0" parTransId="{8BA476F4-D663-45D9-8790-D74B62A87413}" sibTransId="{5B46C48B-A2A9-4A70-9A95-76A304356458}"/>
    <dgm:cxn modelId="{E2BDC514-0E59-49E6-BBF8-99974606A5D1}" type="presOf" srcId="{3A31CD1C-F90A-493A-A7B4-8562B1B98937}" destId="{B51A824E-70C2-4AE6-BA12-5FE2C8E82475}" srcOrd="0" destOrd="0" presId="urn:microsoft.com/office/officeart/2005/8/layout/hList1"/>
    <dgm:cxn modelId="{1105311D-696D-4BB7-9077-FBED0D75A419}" type="presOf" srcId="{1F6014B4-9188-4B2F-815D-D8A3851B0B77}" destId="{357843E6-D64E-4A2C-B5DF-D87A6E65BFE0}" srcOrd="0" destOrd="0" presId="urn:microsoft.com/office/officeart/2005/8/layout/hList1"/>
    <dgm:cxn modelId="{8E781E25-BB1E-43BB-9932-06FDF4527797}" type="presOf" srcId="{4FADD5B7-FF90-4740-9AB8-A538A8CD1A6D}" destId="{F5CAF557-74EF-49CD-85C9-ACF7C6D5B2C6}" srcOrd="0" destOrd="0" presId="urn:microsoft.com/office/officeart/2005/8/layout/hList1"/>
    <dgm:cxn modelId="{698D1F32-668E-45E7-B1AF-9D970497EB63}" type="presOf" srcId="{911177B3-A2FB-4294-848D-12AE66F5C613}" destId="{F5CAF557-74EF-49CD-85C9-ACF7C6D5B2C6}" srcOrd="0" destOrd="2" presId="urn:microsoft.com/office/officeart/2005/8/layout/hList1"/>
    <dgm:cxn modelId="{F835E03A-79B0-4ACD-8534-8A2ECAE4CCEC}" srcId="{17DFC679-31FE-4BFE-8A69-AB93A45E13FE}" destId="{1F6014B4-9188-4B2F-815D-D8A3851B0B77}" srcOrd="0" destOrd="0" parTransId="{DE62EE31-3E7E-48C7-A021-81F659529A1A}" sibTransId="{3BA99553-FE25-4493-BD9F-F62D8C7C57E4}"/>
    <dgm:cxn modelId="{41724F3D-FBE7-41AE-92EE-3E2ACEDBC8F0}" type="presOf" srcId="{0EDB39CE-A7F2-4C2B-9993-7E9112EDEE32}" destId="{FF2EFF8E-603B-477B-A494-4FEFA78652A5}" srcOrd="0" destOrd="0" presId="urn:microsoft.com/office/officeart/2005/8/layout/hList1"/>
    <dgm:cxn modelId="{0D899E44-9235-4094-80E3-20FB6D2FB936}" srcId="{23295D4F-630D-4CE9-A634-CC368D30B7B4}" destId="{4FADD5B7-FF90-4740-9AB8-A538A8CD1A6D}" srcOrd="0" destOrd="0" parTransId="{946C269B-0B19-46AF-9CE0-8F06FE47AB7B}" sibTransId="{497885E8-A02A-49F5-B766-21CFBE985292}"/>
    <dgm:cxn modelId="{CF1FFC67-4486-4EA0-B7C2-997096BA142A}" type="presOf" srcId="{C7112586-EE8D-4B3E-BCC3-AA203E8E4487}" destId="{7EC4BACD-CF64-4E6F-8CFC-402B6C6E8314}" srcOrd="0" destOrd="0" presId="urn:microsoft.com/office/officeart/2005/8/layout/hList1"/>
    <dgm:cxn modelId="{BB28A148-E613-4831-8A28-F174F9C01430}" srcId="{C7112586-EE8D-4B3E-BCC3-AA203E8E4487}" destId="{8129B0B2-A63B-4FA1-8164-6FA6276298D4}" srcOrd="3" destOrd="0" parTransId="{D94B9C55-3A8B-485F-9C28-F98F5058E332}" sibTransId="{9C0612A5-7F23-4A33-889E-506054D7BCF2}"/>
    <dgm:cxn modelId="{7FFCF769-2651-4BB6-8FA9-151B77E5CCDE}" type="presOf" srcId="{17DFC679-31FE-4BFE-8A69-AB93A45E13FE}" destId="{8750FC48-8D69-40CE-826E-F73A049E848D}" srcOrd="0" destOrd="0" presId="urn:microsoft.com/office/officeart/2005/8/layout/hList1"/>
    <dgm:cxn modelId="{8335046B-7724-4AE3-A271-8DF8F7042315}" type="presOf" srcId="{94E4AEFF-8825-4591-8961-34DFF2551F33}" destId="{F5CAF557-74EF-49CD-85C9-ACF7C6D5B2C6}" srcOrd="0" destOrd="3" presId="urn:microsoft.com/office/officeart/2005/8/layout/hList1"/>
    <dgm:cxn modelId="{B6C39D4D-32EA-44EB-96EE-24B8EA97A8DD}" srcId="{C7112586-EE8D-4B3E-BCC3-AA203E8E4487}" destId="{23295D4F-630D-4CE9-A634-CC368D30B7B4}" srcOrd="4" destOrd="0" parTransId="{01E96FEA-E524-409D-BDB7-58DB4461BAA2}" sibTransId="{87F019CA-3457-4F27-AA5D-FFD44FD08E8B}"/>
    <dgm:cxn modelId="{8F7BF46E-2525-4EC4-B058-A56B01599648}" srcId="{23295D4F-630D-4CE9-A634-CC368D30B7B4}" destId="{911177B3-A2FB-4294-848D-12AE66F5C613}" srcOrd="2" destOrd="0" parTransId="{A665F7D9-7F01-4D75-B5BB-D81DB5A0E7F1}" sibTransId="{AE22A069-5049-407C-A864-D806E38C1146}"/>
    <dgm:cxn modelId="{B305496F-4D5D-47B3-A0A2-CD3AACD6E1A6}" type="presOf" srcId="{6A3322AF-C7BF-4030-BB76-3C5E7F736F51}" destId="{357843E6-D64E-4A2C-B5DF-D87A6E65BFE0}" srcOrd="0" destOrd="2" presId="urn:microsoft.com/office/officeart/2005/8/layout/hList1"/>
    <dgm:cxn modelId="{CDD55475-9098-4560-BDAE-CE4F6664B96D}" type="presOf" srcId="{8129B0B2-A63B-4FA1-8164-6FA6276298D4}" destId="{9D724E37-7B6C-427A-8D13-21A3BCF4DFBE}" srcOrd="0" destOrd="0" presId="urn:microsoft.com/office/officeart/2005/8/layout/hList1"/>
    <dgm:cxn modelId="{15070F77-2269-4007-96BA-71080223DA03}" type="presOf" srcId="{23295D4F-630D-4CE9-A634-CC368D30B7B4}" destId="{6A8F9558-E1E6-4639-9080-3530C4FA896B}" srcOrd="0" destOrd="0" presId="urn:microsoft.com/office/officeart/2005/8/layout/hList1"/>
    <dgm:cxn modelId="{E476E584-B402-4593-B78B-B0B1FE29FDA8}" srcId="{17DFC679-31FE-4BFE-8A69-AB93A45E13FE}" destId="{9C2C0CC6-5AA1-4BEF-A769-DEE6E59C0C6D}" srcOrd="1" destOrd="0" parTransId="{990C8E8A-A9F6-4DC0-9A9B-19A7E6AC7EFF}" sibTransId="{BC191FC0-F7CF-41CB-B8B2-DD71AB98C77C}"/>
    <dgm:cxn modelId="{E670569E-7345-4D39-B0A2-D586BBF8E69B}" srcId="{61851D9A-A0E0-4A14-A7DE-1B67D0A1303D}" destId="{8C4EC808-697F-4E90-BC16-24F8A0F23301}" srcOrd="0" destOrd="0" parTransId="{0462103E-D986-46FA-9E83-30DFB895CCCD}" sibTransId="{92D5A509-484B-4E91-8937-345814A04E04}"/>
    <dgm:cxn modelId="{C454DF9F-6BEB-4AF4-9FDE-114F24D8AF8C}" srcId="{8129B0B2-A63B-4FA1-8164-6FA6276298D4}" destId="{0EDB39CE-A7F2-4C2B-9993-7E9112EDEE32}" srcOrd="0" destOrd="0" parTransId="{5120985C-7C42-4F79-B502-28D77E39F134}" sibTransId="{D12FB8AA-C5EA-4729-AA52-FA8C09532DD4}"/>
    <dgm:cxn modelId="{9A9796A7-AF50-4B48-A35E-E64DA46E4748}" type="presOf" srcId="{8C4EC808-697F-4E90-BC16-24F8A0F23301}" destId="{86B1BE22-C105-4C94-AA39-E26CB791B13E}" srcOrd="0" destOrd="0" presId="urn:microsoft.com/office/officeart/2005/8/layout/hList1"/>
    <dgm:cxn modelId="{53FD60B0-DE28-44D8-8A28-05302F3FFA8E}" srcId="{23295D4F-630D-4CE9-A634-CC368D30B7B4}" destId="{BD46C1E2-1DD5-4EEE-8511-CB43F1810D56}" srcOrd="1" destOrd="0" parTransId="{329055C2-B9F3-4191-98F6-0D83C9079708}" sibTransId="{E5705D62-837C-4910-9230-1B95323C0AAA}"/>
    <dgm:cxn modelId="{2EDCFBB0-2FB8-4AA8-B983-D8C703D97905}" srcId="{C7112586-EE8D-4B3E-BCC3-AA203E8E4487}" destId="{61851D9A-A0E0-4A14-A7DE-1B67D0A1303D}" srcOrd="1" destOrd="0" parTransId="{646D6D79-FDDF-45C4-A676-B5AA897AF115}" sibTransId="{A8584B5F-0644-4B91-8983-0488AD800D61}"/>
    <dgm:cxn modelId="{B074FFB2-62C6-408A-BFE7-8B6197C0B21A}" srcId="{17DFC679-31FE-4BFE-8A69-AB93A45E13FE}" destId="{6A3322AF-C7BF-4030-BB76-3C5E7F736F51}" srcOrd="2" destOrd="0" parTransId="{3CF502B4-8D39-45E2-AE50-C210A43E1EC4}" sibTransId="{AF31D892-F9FE-4F26-977E-3678F8298C24}"/>
    <dgm:cxn modelId="{194498B9-47C7-4863-A163-BFACE4A97468}" srcId="{C7112586-EE8D-4B3E-BCC3-AA203E8E4487}" destId="{17DFC679-31FE-4BFE-8A69-AB93A45E13FE}" srcOrd="2" destOrd="0" parTransId="{874B1748-8E69-479D-B505-1FA19DDEB0EB}" sibTransId="{F9E830C7-A700-41D8-8577-31CB8D3FE7A6}"/>
    <dgm:cxn modelId="{B0C2D4BA-0B22-4084-9E16-38AB7A9A3E85}" type="presOf" srcId="{81D4C7DD-17EC-4724-BE1D-C52575512846}" destId="{3CBCCDBC-FA56-43B1-91DD-8CBB0BEA73CE}" srcOrd="0" destOrd="0" presId="urn:microsoft.com/office/officeart/2005/8/layout/hList1"/>
    <dgm:cxn modelId="{1495CEC3-BD8E-4B02-BB16-87E84D75B583}" srcId="{C7112586-EE8D-4B3E-BCC3-AA203E8E4487}" destId="{3A31CD1C-F90A-493A-A7B4-8562B1B98937}" srcOrd="0" destOrd="0" parTransId="{4E63A438-C388-4281-893E-F01AE1539BB4}" sibTransId="{D07D4DE0-3D0E-45DE-8083-607232F8DD4F}"/>
    <dgm:cxn modelId="{BC854FDB-D33F-421D-8E11-98C5435826F3}" srcId="{23295D4F-630D-4CE9-A634-CC368D30B7B4}" destId="{94E4AEFF-8825-4591-8961-34DFF2551F33}" srcOrd="3" destOrd="0" parTransId="{CF865373-C96A-4350-B019-44FC2AA5B370}" sibTransId="{39611FB1-D7EA-4EBC-9563-7A40A4C82923}"/>
    <dgm:cxn modelId="{C1CCBBEF-D528-40BC-9319-2627C685ADE8}" type="presOf" srcId="{BD46C1E2-1DD5-4EEE-8511-CB43F1810D56}" destId="{F5CAF557-74EF-49CD-85C9-ACF7C6D5B2C6}" srcOrd="0" destOrd="1" presId="urn:microsoft.com/office/officeart/2005/8/layout/hList1"/>
    <dgm:cxn modelId="{1F73AFF3-A51F-478C-9AD3-0BF022B88092}" type="presOf" srcId="{61851D9A-A0E0-4A14-A7DE-1B67D0A1303D}" destId="{FCF1EF67-8672-4C7D-B573-253C97ABDFF0}" srcOrd="0" destOrd="0" presId="urn:microsoft.com/office/officeart/2005/8/layout/hList1"/>
    <dgm:cxn modelId="{ED673DF8-D1EA-4BA2-AED9-36AC25C319B5}" type="presOf" srcId="{9C2C0CC6-5AA1-4BEF-A769-DEE6E59C0C6D}" destId="{357843E6-D64E-4A2C-B5DF-D87A6E65BFE0}" srcOrd="0" destOrd="1" presId="urn:microsoft.com/office/officeart/2005/8/layout/hList1"/>
    <dgm:cxn modelId="{0CB8685A-D4DB-47C7-893F-AAE25DAE3586}" type="presParOf" srcId="{7EC4BACD-CF64-4E6F-8CFC-402B6C6E8314}" destId="{B09EF390-3231-4364-8701-8844E7DD2A3D}" srcOrd="0" destOrd="0" presId="urn:microsoft.com/office/officeart/2005/8/layout/hList1"/>
    <dgm:cxn modelId="{AA7C483A-0949-4CB2-8BE6-2B3076441F1D}" type="presParOf" srcId="{B09EF390-3231-4364-8701-8844E7DD2A3D}" destId="{B51A824E-70C2-4AE6-BA12-5FE2C8E82475}" srcOrd="0" destOrd="0" presId="urn:microsoft.com/office/officeart/2005/8/layout/hList1"/>
    <dgm:cxn modelId="{DADA4A9E-05DB-4E1E-92E5-71966EA1B825}" type="presParOf" srcId="{B09EF390-3231-4364-8701-8844E7DD2A3D}" destId="{3CBCCDBC-FA56-43B1-91DD-8CBB0BEA73CE}" srcOrd="1" destOrd="0" presId="urn:microsoft.com/office/officeart/2005/8/layout/hList1"/>
    <dgm:cxn modelId="{A2BCE0A3-8496-4271-9E9A-A446B6EC8E90}" type="presParOf" srcId="{7EC4BACD-CF64-4E6F-8CFC-402B6C6E8314}" destId="{C365E7AF-942A-4CBD-B06E-BD2FA9EB9A78}" srcOrd="1" destOrd="0" presId="urn:microsoft.com/office/officeart/2005/8/layout/hList1"/>
    <dgm:cxn modelId="{968D2E02-DC4B-43E8-9CED-D768A6184BC6}" type="presParOf" srcId="{7EC4BACD-CF64-4E6F-8CFC-402B6C6E8314}" destId="{87D1A228-D402-48A1-BA10-EC3B67FCB1F9}" srcOrd="2" destOrd="0" presId="urn:microsoft.com/office/officeart/2005/8/layout/hList1"/>
    <dgm:cxn modelId="{79504E9E-65E2-41D0-9A0F-C3F98E367ADB}" type="presParOf" srcId="{87D1A228-D402-48A1-BA10-EC3B67FCB1F9}" destId="{FCF1EF67-8672-4C7D-B573-253C97ABDFF0}" srcOrd="0" destOrd="0" presId="urn:microsoft.com/office/officeart/2005/8/layout/hList1"/>
    <dgm:cxn modelId="{D4C55430-1236-4554-9FA7-F8A883437AD7}" type="presParOf" srcId="{87D1A228-D402-48A1-BA10-EC3B67FCB1F9}" destId="{86B1BE22-C105-4C94-AA39-E26CB791B13E}" srcOrd="1" destOrd="0" presId="urn:microsoft.com/office/officeart/2005/8/layout/hList1"/>
    <dgm:cxn modelId="{783D6996-72E5-4D6F-BB02-D3A6BC64570F}" type="presParOf" srcId="{7EC4BACD-CF64-4E6F-8CFC-402B6C6E8314}" destId="{4EA88D13-4F28-4F39-AEA2-7AA30E3FA440}" srcOrd="3" destOrd="0" presId="urn:microsoft.com/office/officeart/2005/8/layout/hList1"/>
    <dgm:cxn modelId="{DB951FFF-6657-45F6-A809-1BE2C0D607B6}" type="presParOf" srcId="{7EC4BACD-CF64-4E6F-8CFC-402B6C6E8314}" destId="{E88082DB-0C71-4587-8FC7-92FFF79ADC1E}" srcOrd="4" destOrd="0" presId="urn:microsoft.com/office/officeart/2005/8/layout/hList1"/>
    <dgm:cxn modelId="{6BFD4BB5-CC0D-4DD5-A802-B7ECD41F02A1}" type="presParOf" srcId="{E88082DB-0C71-4587-8FC7-92FFF79ADC1E}" destId="{8750FC48-8D69-40CE-826E-F73A049E848D}" srcOrd="0" destOrd="0" presId="urn:microsoft.com/office/officeart/2005/8/layout/hList1"/>
    <dgm:cxn modelId="{8E12F2FE-C307-42BE-B845-1BF8D7BD035D}" type="presParOf" srcId="{E88082DB-0C71-4587-8FC7-92FFF79ADC1E}" destId="{357843E6-D64E-4A2C-B5DF-D87A6E65BFE0}" srcOrd="1" destOrd="0" presId="urn:microsoft.com/office/officeart/2005/8/layout/hList1"/>
    <dgm:cxn modelId="{E34D5C95-065C-47FB-8A24-26B71E6F8E67}" type="presParOf" srcId="{7EC4BACD-CF64-4E6F-8CFC-402B6C6E8314}" destId="{A1AFC04F-46E4-4AF0-ACF2-862B6AFF7707}" srcOrd="5" destOrd="0" presId="urn:microsoft.com/office/officeart/2005/8/layout/hList1"/>
    <dgm:cxn modelId="{7C93CB1E-B6CE-4519-9ED2-2CA8417A45D0}" type="presParOf" srcId="{7EC4BACD-CF64-4E6F-8CFC-402B6C6E8314}" destId="{21D37AA3-907B-49F0-836E-332B254CE3CC}" srcOrd="6" destOrd="0" presId="urn:microsoft.com/office/officeart/2005/8/layout/hList1"/>
    <dgm:cxn modelId="{543298BE-CBDE-4D07-B064-10D88A95769D}" type="presParOf" srcId="{21D37AA3-907B-49F0-836E-332B254CE3CC}" destId="{9D724E37-7B6C-427A-8D13-21A3BCF4DFBE}" srcOrd="0" destOrd="0" presId="urn:microsoft.com/office/officeart/2005/8/layout/hList1"/>
    <dgm:cxn modelId="{5328B92C-128E-4F39-9CF3-8CDDC0DDC805}" type="presParOf" srcId="{21D37AA3-907B-49F0-836E-332B254CE3CC}" destId="{FF2EFF8E-603B-477B-A494-4FEFA78652A5}" srcOrd="1" destOrd="0" presId="urn:microsoft.com/office/officeart/2005/8/layout/hList1"/>
    <dgm:cxn modelId="{B77810E4-A881-41E2-B226-030986BC7761}" type="presParOf" srcId="{7EC4BACD-CF64-4E6F-8CFC-402B6C6E8314}" destId="{39881110-26F2-47ED-9691-4EE0A5FBA896}" srcOrd="7" destOrd="0" presId="urn:microsoft.com/office/officeart/2005/8/layout/hList1"/>
    <dgm:cxn modelId="{13A0C5F3-08A9-4FBF-84DD-60701DBC1D27}" type="presParOf" srcId="{7EC4BACD-CF64-4E6F-8CFC-402B6C6E8314}" destId="{84D8AB68-485D-4370-B52F-397734C237BD}" srcOrd="8" destOrd="0" presId="urn:microsoft.com/office/officeart/2005/8/layout/hList1"/>
    <dgm:cxn modelId="{3015AF6B-BF04-4D17-A6E4-863253DF5155}" type="presParOf" srcId="{84D8AB68-485D-4370-B52F-397734C237BD}" destId="{6A8F9558-E1E6-4639-9080-3530C4FA896B}" srcOrd="0" destOrd="0" presId="urn:microsoft.com/office/officeart/2005/8/layout/hList1"/>
    <dgm:cxn modelId="{66AD7D98-ACED-4EF3-BDC9-BA9941C261BB}" type="presParOf" srcId="{84D8AB68-485D-4370-B52F-397734C237BD}" destId="{F5CAF557-74EF-49CD-85C9-ACF7C6D5B2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9DE0B6A-068B-4110-9865-E86BC604F07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9041A31-D493-4835-8464-48CE68070DAF}">
      <dgm:prSet phldrT="[Text]" custT="1">
        <dgm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en-US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Enhance Service Quality and Customer Support:</a:t>
          </a:r>
          <a:endParaRPr lang="en-IN" sz="2400" dirty="0">
            <a:solidFill>
              <a:schemeClr val="bg1"/>
            </a:solidFill>
          </a:endParaRPr>
        </a:p>
      </dgm:t>
    </dgm:pt>
    <dgm:pt modelId="{AEBD9350-2EE3-4721-BE48-AB77FCDAE84E}" type="parTrans" cxnId="{2D13B4C5-1D6B-4DAB-A8A0-295E4C723CB5}">
      <dgm:prSet/>
      <dgm:spPr/>
      <dgm:t>
        <a:bodyPr/>
        <a:lstStyle/>
        <a:p>
          <a:endParaRPr lang="en-IN"/>
        </a:p>
      </dgm:t>
    </dgm:pt>
    <dgm:pt modelId="{A14A7F6B-8CBE-43C4-9326-C97A77BB0FAF}" type="sibTrans" cxnId="{2D13B4C5-1D6B-4DAB-A8A0-295E4C723CB5}">
      <dgm:prSet/>
      <dgm:spPr/>
      <dgm:t>
        <a:bodyPr/>
        <a:lstStyle/>
        <a:p>
          <a:endParaRPr lang="en-IN"/>
        </a:p>
      </dgm:t>
    </dgm:pt>
    <dgm:pt modelId="{6369DA35-9048-476C-B9C4-3542815FC631}">
      <dgm:prSet phldrT="[Text]" custT="1"/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M</a:t>
          </a:r>
          <a:r>
            <a:rPr lang="en-US" sz="1800" b="0" i="0">
              <a:effectLst/>
              <a:latin typeface="Arial" panose="020B0604020202020204" pitchFamily="34" charset="0"/>
              <a:cs typeface="Arial" panose="020B0604020202020204" pitchFamily="34" charset="0"/>
            </a:rPr>
            <a:t>onitor and evaluate</a:t>
          </a:r>
          <a:endParaRPr lang="en-IN" sz="1800" dirty="0"/>
        </a:p>
      </dgm:t>
    </dgm:pt>
    <dgm:pt modelId="{3AEC8A04-C403-4362-8986-E7F4BA5FEAD4}" type="parTrans" cxnId="{E54A8C55-1B2F-44E2-AC10-87A17F19C509}">
      <dgm:prSet/>
      <dgm:spPr/>
      <dgm:t>
        <a:bodyPr/>
        <a:lstStyle/>
        <a:p>
          <a:endParaRPr lang="en-IN"/>
        </a:p>
      </dgm:t>
    </dgm:pt>
    <dgm:pt modelId="{6337B419-F0D7-44C4-9E2C-A3BBE4FC5D36}" type="sibTrans" cxnId="{E54A8C55-1B2F-44E2-AC10-87A17F19C509}">
      <dgm:prSet/>
      <dgm:spPr/>
      <dgm:t>
        <a:bodyPr/>
        <a:lstStyle/>
        <a:p>
          <a:endParaRPr lang="en-IN"/>
        </a:p>
      </dgm:t>
    </dgm:pt>
    <dgm:pt modelId="{7E90B3A2-3EAF-4DF2-971E-E76D03F0EF24}">
      <dgm:prSet phldrT="[Text]" custT="1">
        <dgm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en-US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Segment-Specific Retention Strategies:</a:t>
          </a:r>
          <a:endParaRPr lang="en-IN" sz="2400" dirty="0">
            <a:solidFill>
              <a:schemeClr val="bg1"/>
            </a:solidFill>
          </a:endParaRPr>
        </a:p>
      </dgm:t>
    </dgm:pt>
    <dgm:pt modelId="{C2B408AB-49B9-4DEB-8F07-B562058CEA1F}" type="parTrans" cxnId="{88054DF7-3BBF-430C-9DBE-B022951EB0FB}">
      <dgm:prSet/>
      <dgm:spPr/>
      <dgm:t>
        <a:bodyPr/>
        <a:lstStyle/>
        <a:p>
          <a:endParaRPr lang="en-IN"/>
        </a:p>
      </dgm:t>
    </dgm:pt>
    <dgm:pt modelId="{CDEE7D90-4386-4A89-BBB4-813DBE10E641}" type="sibTrans" cxnId="{88054DF7-3BBF-430C-9DBE-B022951EB0FB}">
      <dgm:prSet/>
      <dgm:spPr/>
      <dgm:t>
        <a:bodyPr/>
        <a:lstStyle/>
        <a:p>
          <a:endParaRPr lang="en-IN"/>
        </a:p>
      </dgm:t>
    </dgm:pt>
    <dgm:pt modelId="{5BBC8CED-1A66-4DC5-9769-931365A1D550}">
      <dgm:prSet phldrT="[Text]" custT="1"/>
      <dgm:spPr/>
      <dgm:t>
        <a:bodyPr/>
        <a:lstStyle/>
        <a:p>
          <a:r>
            <a:rPr lang="en-US" sz="1800" dirty="0"/>
            <a:t>Different needs and preferences</a:t>
          </a:r>
          <a:endParaRPr lang="en-IN" sz="1800" dirty="0"/>
        </a:p>
      </dgm:t>
    </dgm:pt>
    <dgm:pt modelId="{368BC94F-A473-40C6-9D5B-3877AEB0813E}" type="parTrans" cxnId="{D8B2C637-D046-4E4D-960C-5C1E2C2FD7FC}">
      <dgm:prSet/>
      <dgm:spPr/>
      <dgm:t>
        <a:bodyPr/>
        <a:lstStyle/>
        <a:p>
          <a:endParaRPr lang="en-IN"/>
        </a:p>
      </dgm:t>
    </dgm:pt>
    <dgm:pt modelId="{13662525-36E3-4B25-8474-541A9E7B9D69}" type="sibTrans" cxnId="{D8B2C637-D046-4E4D-960C-5C1E2C2FD7FC}">
      <dgm:prSet/>
      <dgm:spPr/>
      <dgm:t>
        <a:bodyPr/>
        <a:lstStyle/>
        <a:p>
          <a:endParaRPr lang="en-IN"/>
        </a:p>
      </dgm:t>
    </dgm:pt>
    <dgm:pt modelId="{EC856639-EB66-4E3D-A454-54154959B66C}">
      <dgm:prSet phldrT="[Text]" custT="1"/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I</a:t>
          </a:r>
          <a:r>
            <a:rPr lang="en-US" sz="1800" b="0" i="0">
              <a:effectLst/>
              <a:latin typeface="Arial" panose="020B0604020202020204" pitchFamily="34" charset="0"/>
              <a:cs typeface="Arial" panose="020B0604020202020204" pitchFamily="34" charset="0"/>
            </a:rPr>
            <a:t>mprove the performance and quality</a:t>
          </a:r>
          <a:endParaRPr lang="en-IN" sz="1800" dirty="0"/>
        </a:p>
      </dgm:t>
    </dgm:pt>
    <dgm:pt modelId="{016C6595-48C5-438A-AA2A-5BB44DBFFA96}" type="parTrans" cxnId="{60978C03-A8F2-4D87-B6DF-DB81D82E23E6}">
      <dgm:prSet/>
      <dgm:spPr/>
      <dgm:t>
        <a:bodyPr/>
        <a:lstStyle/>
        <a:p>
          <a:endParaRPr lang="en-IN"/>
        </a:p>
      </dgm:t>
    </dgm:pt>
    <dgm:pt modelId="{06808728-E89B-44DB-AAA3-7359422D0F5D}" type="sibTrans" cxnId="{60978C03-A8F2-4D87-B6DF-DB81D82E23E6}">
      <dgm:prSet/>
      <dgm:spPr/>
      <dgm:t>
        <a:bodyPr/>
        <a:lstStyle/>
        <a:p>
          <a:endParaRPr lang="en-IN"/>
        </a:p>
      </dgm:t>
    </dgm:pt>
    <dgm:pt modelId="{DDA2A7A3-1CFE-4B9E-BAC9-57ADDAE31A24}">
      <dgm:prSet phldrT="[Text]" custT="1">
        <dgm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en-US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Urban Market:</a:t>
          </a:r>
          <a:endParaRPr lang="en-IN" sz="2400" dirty="0">
            <a:solidFill>
              <a:schemeClr val="bg1"/>
            </a:solidFill>
          </a:endParaRPr>
        </a:p>
      </dgm:t>
    </dgm:pt>
    <dgm:pt modelId="{6C07EA23-F017-4BB5-9703-CF6CF668A0E1}" type="parTrans" cxnId="{1CDA5DC7-B830-4DD7-A02A-C457ABCA958D}">
      <dgm:prSet/>
      <dgm:spPr/>
      <dgm:t>
        <a:bodyPr/>
        <a:lstStyle/>
        <a:p>
          <a:endParaRPr lang="en-IN"/>
        </a:p>
      </dgm:t>
    </dgm:pt>
    <dgm:pt modelId="{CE75A3B1-9199-4EB6-8E6D-854380681DD0}" type="sibTrans" cxnId="{1CDA5DC7-B830-4DD7-A02A-C457ABCA958D}">
      <dgm:prSet/>
      <dgm:spPr/>
      <dgm:t>
        <a:bodyPr/>
        <a:lstStyle/>
        <a:p>
          <a:endParaRPr lang="en-IN"/>
        </a:p>
      </dgm:t>
    </dgm:pt>
    <dgm:pt modelId="{0E7A1868-998D-45CC-8EB9-E460DF943F1A}">
      <dgm:prSet phldrT="[Text]" custT="1"/>
      <dgm:spPr/>
      <dgm:t>
        <a:bodyPr/>
        <a:lstStyle/>
        <a:p>
          <a:r>
            <a:rPr lang="en-US" sz="1800" b="0" i="0">
              <a:effectLst/>
              <a:latin typeface="Arial" panose="020B0604020202020204" pitchFamily="34" charset="0"/>
              <a:cs typeface="Arial" panose="020B0604020202020204" pitchFamily="34" charset="0"/>
            </a:rPr>
            <a:t>Increasing customer engagement in urban areas</a:t>
          </a:r>
          <a:endParaRPr lang="en-IN" sz="1800" dirty="0"/>
        </a:p>
      </dgm:t>
    </dgm:pt>
    <dgm:pt modelId="{35E249FD-1465-48D3-AEA0-A1D58B5FD3DD}" type="parTrans" cxnId="{BA78F3D2-49BD-49A0-9851-BB4FD6D070B4}">
      <dgm:prSet/>
      <dgm:spPr/>
      <dgm:t>
        <a:bodyPr/>
        <a:lstStyle/>
        <a:p>
          <a:endParaRPr lang="en-IN"/>
        </a:p>
      </dgm:t>
    </dgm:pt>
    <dgm:pt modelId="{A68E4422-9EFA-45AC-828F-743C340432BF}" type="sibTrans" cxnId="{BA78F3D2-49BD-49A0-9851-BB4FD6D070B4}">
      <dgm:prSet/>
      <dgm:spPr/>
      <dgm:t>
        <a:bodyPr/>
        <a:lstStyle/>
        <a:p>
          <a:endParaRPr lang="en-IN"/>
        </a:p>
      </dgm:t>
    </dgm:pt>
    <dgm:pt modelId="{598E5819-5AA7-4C8B-91F7-4DBD452F6E01}">
      <dgm:prSet phldrT="[Text]" custT="1"/>
      <dgm:spPr/>
      <dgm:t>
        <a:bodyPr/>
        <a:lstStyle/>
        <a:p>
          <a:r>
            <a:rPr lang="en-US" sz="1800" b="0" i="0">
              <a:effectLst/>
              <a:latin typeface="Arial" panose="020B0604020202020204" pitchFamily="34" charset="0"/>
              <a:cs typeface="Arial" panose="020B0604020202020204" pitchFamily="34" charset="0"/>
            </a:rPr>
            <a:t>Target customers with personalized offers and incentives</a:t>
          </a:r>
          <a:endParaRPr lang="en-IN" sz="1800" dirty="0"/>
        </a:p>
      </dgm:t>
    </dgm:pt>
    <dgm:pt modelId="{3C997D13-C591-40C5-B0E6-AF84ECDAB584}" type="parTrans" cxnId="{7F2139A4-C998-44BD-840C-44F2FE660BFA}">
      <dgm:prSet/>
      <dgm:spPr/>
      <dgm:t>
        <a:bodyPr/>
        <a:lstStyle/>
        <a:p>
          <a:endParaRPr lang="en-IN"/>
        </a:p>
      </dgm:t>
    </dgm:pt>
    <dgm:pt modelId="{FA9E50EC-7BA1-4FE8-8143-674042F19A7D}" type="sibTrans" cxnId="{7F2139A4-C998-44BD-840C-44F2FE660BFA}">
      <dgm:prSet/>
      <dgm:spPr/>
      <dgm:t>
        <a:bodyPr/>
        <a:lstStyle/>
        <a:p>
          <a:endParaRPr lang="en-IN"/>
        </a:p>
      </dgm:t>
    </dgm:pt>
    <dgm:pt modelId="{FE370353-3F62-4BF2-BD61-E53C9A33C9D4}">
      <dgm:prSet>
        <dgm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Customer Engagement and Loyalty Programs:</a:t>
          </a:r>
          <a:endParaRPr lang="en-US" b="0" i="0" dirty="0"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15080D-2C88-4470-B86E-DEECA0D05637}" type="parTrans" cxnId="{A7546F06-81D5-4B70-B7BD-8C37B141B57E}">
      <dgm:prSet/>
      <dgm:spPr/>
      <dgm:t>
        <a:bodyPr/>
        <a:lstStyle/>
        <a:p>
          <a:endParaRPr lang="en-IN"/>
        </a:p>
      </dgm:t>
    </dgm:pt>
    <dgm:pt modelId="{5E743529-B8CD-4CAB-9A83-9063E137AF30}" type="sibTrans" cxnId="{A7546F06-81D5-4B70-B7BD-8C37B141B57E}">
      <dgm:prSet/>
      <dgm:spPr/>
      <dgm:t>
        <a:bodyPr/>
        <a:lstStyle/>
        <a:p>
          <a:endParaRPr lang="en-IN"/>
        </a:p>
      </dgm:t>
    </dgm:pt>
    <dgm:pt modelId="{0F12A7AE-4B2E-4441-A815-28D6DC32290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P</a:t>
          </a:r>
          <a:r>
            <a:rPr lang="en-US" b="0" i="0">
              <a:effectLst/>
              <a:latin typeface="Arial" panose="020B0604020202020204" pitchFamily="34" charset="0"/>
              <a:cs typeface="Arial" panose="020B0604020202020204" pitchFamily="34" charset="0"/>
            </a:rPr>
            <a:t>rioritize initiatives aimed at enhancing customer engagement and loyalty.</a:t>
          </a:r>
          <a:endParaRPr lang="en-US" b="0" i="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3DF75D-82CF-45C2-8AB1-D26EF6F6BB0F}" type="parTrans" cxnId="{9CAEEF6E-7FED-4EF6-92CC-6EA9F5AEE54B}">
      <dgm:prSet/>
      <dgm:spPr/>
      <dgm:t>
        <a:bodyPr/>
        <a:lstStyle/>
        <a:p>
          <a:endParaRPr lang="en-IN"/>
        </a:p>
      </dgm:t>
    </dgm:pt>
    <dgm:pt modelId="{1D82AD3A-82C0-413C-A377-721578829BD5}" type="sibTrans" cxnId="{9CAEEF6E-7FED-4EF6-92CC-6EA9F5AEE54B}">
      <dgm:prSet/>
      <dgm:spPr/>
      <dgm:t>
        <a:bodyPr/>
        <a:lstStyle/>
        <a:p>
          <a:endParaRPr lang="en-IN"/>
        </a:p>
      </dgm:t>
    </dgm:pt>
    <dgm:pt modelId="{BCA5E07C-B7FE-4768-B51A-8914145B7A3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b="0" i="0" dirty="0">
            <a:solidFill>
              <a:srgbClr val="0D0D0D"/>
            </a:solidFill>
            <a:effectLst/>
            <a:highlight>
              <a:srgbClr val="436FC1"/>
            </a:highligh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6307AE-83B4-4404-99DE-4B55CB526C1F}" type="parTrans" cxnId="{09A8C0C5-2864-4C09-A82D-89B46ED82A7C}">
      <dgm:prSet/>
      <dgm:spPr/>
      <dgm:t>
        <a:bodyPr/>
        <a:lstStyle/>
        <a:p>
          <a:endParaRPr lang="en-IN"/>
        </a:p>
      </dgm:t>
    </dgm:pt>
    <dgm:pt modelId="{D26CF161-B9AD-4999-A789-EF82C9908BF1}" type="sibTrans" cxnId="{09A8C0C5-2864-4C09-A82D-89B46ED82A7C}">
      <dgm:prSet/>
      <dgm:spPr/>
      <dgm:t>
        <a:bodyPr/>
        <a:lstStyle/>
        <a:p>
          <a:endParaRPr lang="en-IN"/>
        </a:p>
      </dgm:t>
    </dgm:pt>
    <dgm:pt modelId="{E0719159-864D-439A-A096-61E73A5B22C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Design loyalty programs and special  offers</a:t>
          </a:r>
        </a:p>
      </dgm:t>
    </dgm:pt>
    <dgm:pt modelId="{925C5112-FF70-4BB8-949D-E5D8A27C473A}" type="parTrans" cxnId="{448A6A65-2618-42C5-8C54-D7DF8B86C9CE}">
      <dgm:prSet/>
      <dgm:spPr/>
      <dgm:t>
        <a:bodyPr/>
        <a:lstStyle/>
        <a:p>
          <a:endParaRPr lang="en-IN"/>
        </a:p>
      </dgm:t>
    </dgm:pt>
    <dgm:pt modelId="{B3143130-D8C8-429D-9362-3C790BDEC35F}" type="sibTrans" cxnId="{448A6A65-2618-42C5-8C54-D7DF8B86C9CE}">
      <dgm:prSet/>
      <dgm:spPr/>
      <dgm:t>
        <a:bodyPr/>
        <a:lstStyle/>
        <a:p>
          <a:endParaRPr lang="en-IN"/>
        </a:p>
      </dgm:t>
    </dgm:pt>
    <dgm:pt modelId="{0FCBCA60-E4A8-4506-9E67-7D94AC851F26}" type="pres">
      <dgm:prSet presAssocID="{B9DE0B6A-068B-4110-9865-E86BC604F079}" presName="linear" presStyleCnt="0">
        <dgm:presLayoutVars>
          <dgm:animLvl val="lvl"/>
          <dgm:resizeHandles val="exact"/>
        </dgm:presLayoutVars>
      </dgm:prSet>
      <dgm:spPr/>
    </dgm:pt>
    <dgm:pt modelId="{DD8AF6C6-B6F9-4972-A68B-E05F312856B8}" type="pres">
      <dgm:prSet presAssocID="{69041A31-D493-4835-8464-48CE68070D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7C74841-0EF1-47E7-9126-4F0FCF4AB047}" type="pres">
      <dgm:prSet presAssocID="{69041A31-D493-4835-8464-48CE68070DAF}" presName="childText" presStyleLbl="revTx" presStyleIdx="0" presStyleCnt="4">
        <dgm:presLayoutVars>
          <dgm:bulletEnabled val="1"/>
        </dgm:presLayoutVars>
      </dgm:prSet>
      <dgm:spPr/>
    </dgm:pt>
    <dgm:pt modelId="{E9AC90B2-6AD5-499F-8609-B649B5B4AB7C}" type="pres">
      <dgm:prSet presAssocID="{7E90B3A2-3EAF-4DF2-971E-E76D03F0EF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E3A7BCF-C228-462E-93F6-00CA0B295CB4}" type="pres">
      <dgm:prSet presAssocID="{7E90B3A2-3EAF-4DF2-971E-E76D03F0EF24}" presName="childText" presStyleLbl="revTx" presStyleIdx="1" presStyleCnt="4">
        <dgm:presLayoutVars>
          <dgm:bulletEnabled val="1"/>
        </dgm:presLayoutVars>
      </dgm:prSet>
      <dgm:spPr/>
    </dgm:pt>
    <dgm:pt modelId="{36884F24-071C-4B69-81DA-4F51D8B8874B}" type="pres">
      <dgm:prSet presAssocID="{DDA2A7A3-1CFE-4B9E-BAC9-57ADDAE31A2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5DE4DA2-1A14-4D1A-BDF3-CBAED772F3C7}" type="pres">
      <dgm:prSet presAssocID="{DDA2A7A3-1CFE-4B9E-BAC9-57ADDAE31A24}" presName="childText" presStyleLbl="revTx" presStyleIdx="2" presStyleCnt="4">
        <dgm:presLayoutVars>
          <dgm:bulletEnabled val="1"/>
        </dgm:presLayoutVars>
      </dgm:prSet>
      <dgm:spPr/>
    </dgm:pt>
    <dgm:pt modelId="{D1E5ED15-8DB8-40D8-8242-26716BDA6A10}" type="pres">
      <dgm:prSet presAssocID="{FE370353-3F62-4BF2-BD61-E53C9A33C9D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2741994-DE35-464D-B900-917769337EF6}" type="pres">
      <dgm:prSet presAssocID="{FE370353-3F62-4BF2-BD61-E53C9A33C9D4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0978C03-A8F2-4D87-B6DF-DB81D82E23E6}" srcId="{69041A31-D493-4835-8464-48CE68070DAF}" destId="{EC856639-EB66-4E3D-A454-54154959B66C}" srcOrd="1" destOrd="0" parTransId="{016C6595-48C5-438A-AA2A-5BB44DBFFA96}" sibTransId="{06808728-E89B-44DB-AAA3-7359422D0F5D}"/>
    <dgm:cxn modelId="{9F480D04-C5FD-4375-8E8C-4354A6405E98}" type="presOf" srcId="{7E90B3A2-3EAF-4DF2-971E-E76D03F0EF24}" destId="{E9AC90B2-6AD5-499F-8609-B649B5B4AB7C}" srcOrd="0" destOrd="0" presId="urn:microsoft.com/office/officeart/2005/8/layout/vList2"/>
    <dgm:cxn modelId="{A7546F06-81D5-4B70-B7BD-8C37B141B57E}" srcId="{B9DE0B6A-068B-4110-9865-E86BC604F079}" destId="{FE370353-3F62-4BF2-BD61-E53C9A33C9D4}" srcOrd="3" destOrd="0" parTransId="{4E15080D-2C88-4470-B86E-DEECA0D05637}" sibTransId="{5E743529-B8CD-4CAB-9A83-9063E137AF30}"/>
    <dgm:cxn modelId="{78FB9B12-00B0-4BCB-86E8-2C71A7356FFE}" type="presOf" srcId="{598E5819-5AA7-4C8B-91F7-4DBD452F6E01}" destId="{F5DE4DA2-1A14-4D1A-BDF3-CBAED772F3C7}" srcOrd="0" destOrd="1" presId="urn:microsoft.com/office/officeart/2005/8/layout/vList2"/>
    <dgm:cxn modelId="{9291E92F-70DC-49E1-A1A1-F540ADBE0985}" type="presOf" srcId="{5BBC8CED-1A66-4DC5-9769-931365A1D550}" destId="{5E3A7BCF-C228-462E-93F6-00CA0B295CB4}" srcOrd="0" destOrd="0" presId="urn:microsoft.com/office/officeart/2005/8/layout/vList2"/>
    <dgm:cxn modelId="{D8B2C637-D046-4E4D-960C-5C1E2C2FD7FC}" srcId="{7E90B3A2-3EAF-4DF2-971E-E76D03F0EF24}" destId="{5BBC8CED-1A66-4DC5-9769-931365A1D550}" srcOrd="0" destOrd="0" parTransId="{368BC94F-A473-40C6-9D5B-3877AEB0813E}" sibTransId="{13662525-36E3-4B25-8474-541A9E7B9D69}"/>
    <dgm:cxn modelId="{B99B0464-76BE-4F7F-8352-878307180AFC}" type="presOf" srcId="{DDA2A7A3-1CFE-4B9E-BAC9-57ADDAE31A24}" destId="{36884F24-071C-4B69-81DA-4F51D8B8874B}" srcOrd="0" destOrd="0" presId="urn:microsoft.com/office/officeart/2005/8/layout/vList2"/>
    <dgm:cxn modelId="{448A6A65-2618-42C5-8C54-D7DF8B86C9CE}" srcId="{FE370353-3F62-4BF2-BD61-E53C9A33C9D4}" destId="{E0719159-864D-439A-A096-61E73A5B22C9}" srcOrd="1" destOrd="0" parTransId="{925C5112-FF70-4BB8-949D-E5D8A27C473A}" sibTransId="{B3143130-D8C8-429D-9362-3C790BDEC35F}"/>
    <dgm:cxn modelId="{9CAEEF6E-7FED-4EF6-92CC-6EA9F5AEE54B}" srcId="{FE370353-3F62-4BF2-BD61-E53C9A33C9D4}" destId="{0F12A7AE-4B2E-4441-A815-28D6DC32290D}" srcOrd="0" destOrd="0" parTransId="{953DF75D-82CF-45C2-8AB1-D26EF6F6BB0F}" sibTransId="{1D82AD3A-82C0-413C-A377-721578829BD5}"/>
    <dgm:cxn modelId="{65CCDC74-8774-4C80-9899-F5FDCC815D51}" type="presOf" srcId="{0E7A1868-998D-45CC-8EB9-E460DF943F1A}" destId="{F5DE4DA2-1A14-4D1A-BDF3-CBAED772F3C7}" srcOrd="0" destOrd="0" presId="urn:microsoft.com/office/officeart/2005/8/layout/vList2"/>
    <dgm:cxn modelId="{E54A8C55-1B2F-44E2-AC10-87A17F19C509}" srcId="{69041A31-D493-4835-8464-48CE68070DAF}" destId="{6369DA35-9048-476C-B9C4-3542815FC631}" srcOrd="0" destOrd="0" parTransId="{3AEC8A04-C403-4362-8986-E7F4BA5FEAD4}" sibTransId="{6337B419-F0D7-44C4-9E2C-A3BBE4FC5D36}"/>
    <dgm:cxn modelId="{B3722C59-7282-49E6-98CA-2B41184067BE}" type="presOf" srcId="{FE370353-3F62-4BF2-BD61-E53C9A33C9D4}" destId="{D1E5ED15-8DB8-40D8-8242-26716BDA6A10}" srcOrd="0" destOrd="0" presId="urn:microsoft.com/office/officeart/2005/8/layout/vList2"/>
    <dgm:cxn modelId="{AB758983-BBE6-475D-986A-537B4DA5D459}" type="presOf" srcId="{BCA5E07C-B7FE-4768-B51A-8914145B7A3A}" destId="{B2741994-DE35-464D-B900-917769337EF6}" srcOrd="0" destOrd="2" presId="urn:microsoft.com/office/officeart/2005/8/layout/vList2"/>
    <dgm:cxn modelId="{41E78594-5E62-4CB8-A0A8-CAC4BCC9E3E1}" type="presOf" srcId="{0F12A7AE-4B2E-4441-A815-28D6DC32290D}" destId="{B2741994-DE35-464D-B900-917769337EF6}" srcOrd="0" destOrd="0" presId="urn:microsoft.com/office/officeart/2005/8/layout/vList2"/>
    <dgm:cxn modelId="{0D67129F-4237-49D0-8A8B-CD53BF37071B}" type="presOf" srcId="{B9DE0B6A-068B-4110-9865-E86BC604F079}" destId="{0FCBCA60-E4A8-4506-9E67-7D94AC851F26}" srcOrd="0" destOrd="0" presId="urn:microsoft.com/office/officeart/2005/8/layout/vList2"/>
    <dgm:cxn modelId="{FCCA7C9F-E3C6-49A3-87AB-336E05A4774B}" type="presOf" srcId="{EC856639-EB66-4E3D-A454-54154959B66C}" destId="{A7C74841-0EF1-47E7-9126-4F0FCF4AB047}" srcOrd="0" destOrd="1" presId="urn:microsoft.com/office/officeart/2005/8/layout/vList2"/>
    <dgm:cxn modelId="{F2700CA4-77E0-4409-A3D6-56CB620D1246}" type="presOf" srcId="{E0719159-864D-439A-A096-61E73A5B22C9}" destId="{B2741994-DE35-464D-B900-917769337EF6}" srcOrd="0" destOrd="1" presId="urn:microsoft.com/office/officeart/2005/8/layout/vList2"/>
    <dgm:cxn modelId="{7F2139A4-C998-44BD-840C-44F2FE660BFA}" srcId="{DDA2A7A3-1CFE-4B9E-BAC9-57ADDAE31A24}" destId="{598E5819-5AA7-4C8B-91F7-4DBD452F6E01}" srcOrd="1" destOrd="0" parTransId="{3C997D13-C591-40C5-B0E6-AF84ECDAB584}" sibTransId="{FA9E50EC-7BA1-4FE8-8143-674042F19A7D}"/>
    <dgm:cxn modelId="{AFC0C8C2-E135-4CAF-BE15-C2C9FCFE388D}" type="presOf" srcId="{69041A31-D493-4835-8464-48CE68070DAF}" destId="{DD8AF6C6-B6F9-4972-A68B-E05F312856B8}" srcOrd="0" destOrd="0" presId="urn:microsoft.com/office/officeart/2005/8/layout/vList2"/>
    <dgm:cxn modelId="{2D13B4C5-1D6B-4DAB-A8A0-295E4C723CB5}" srcId="{B9DE0B6A-068B-4110-9865-E86BC604F079}" destId="{69041A31-D493-4835-8464-48CE68070DAF}" srcOrd="0" destOrd="0" parTransId="{AEBD9350-2EE3-4721-BE48-AB77FCDAE84E}" sibTransId="{A14A7F6B-8CBE-43C4-9326-C97A77BB0FAF}"/>
    <dgm:cxn modelId="{09A8C0C5-2864-4C09-A82D-89B46ED82A7C}" srcId="{FE370353-3F62-4BF2-BD61-E53C9A33C9D4}" destId="{BCA5E07C-B7FE-4768-B51A-8914145B7A3A}" srcOrd="2" destOrd="0" parTransId="{206307AE-83B4-4404-99DE-4B55CB526C1F}" sibTransId="{D26CF161-B9AD-4999-A789-EF82C9908BF1}"/>
    <dgm:cxn modelId="{1CDA5DC7-B830-4DD7-A02A-C457ABCA958D}" srcId="{B9DE0B6A-068B-4110-9865-E86BC604F079}" destId="{DDA2A7A3-1CFE-4B9E-BAC9-57ADDAE31A24}" srcOrd="2" destOrd="0" parTransId="{6C07EA23-F017-4BB5-9703-CF6CF668A0E1}" sibTransId="{CE75A3B1-9199-4EB6-8E6D-854380681DD0}"/>
    <dgm:cxn modelId="{81ADA9CE-E650-4578-A5E2-71B99E4C9C87}" type="presOf" srcId="{6369DA35-9048-476C-B9C4-3542815FC631}" destId="{A7C74841-0EF1-47E7-9126-4F0FCF4AB047}" srcOrd="0" destOrd="0" presId="urn:microsoft.com/office/officeart/2005/8/layout/vList2"/>
    <dgm:cxn modelId="{BA78F3D2-49BD-49A0-9851-BB4FD6D070B4}" srcId="{DDA2A7A3-1CFE-4B9E-BAC9-57ADDAE31A24}" destId="{0E7A1868-998D-45CC-8EB9-E460DF943F1A}" srcOrd="0" destOrd="0" parTransId="{35E249FD-1465-48D3-AEA0-A1D58B5FD3DD}" sibTransId="{A68E4422-9EFA-45AC-828F-743C340432BF}"/>
    <dgm:cxn modelId="{88054DF7-3BBF-430C-9DBE-B022951EB0FB}" srcId="{B9DE0B6A-068B-4110-9865-E86BC604F079}" destId="{7E90B3A2-3EAF-4DF2-971E-E76D03F0EF24}" srcOrd="1" destOrd="0" parTransId="{C2B408AB-49B9-4DEB-8F07-B562058CEA1F}" sibTransId="{CDEE7D90-4386-4A89-BBB4-813DBE10E641}"/>
    <dgm:cxn modelId="{41B56508-F185-4D99-BEE8-F78E5CD7BC81}" type="presParOf" srcId="{0FCBCA60-E4A8-4506-9E67-7D94AC851F26}" destId="{DD8AF6C6-B6F9-4972-A68B-E05F312856B8}" srcOrd="0" destOrd="0" presId="urn:microsoft.com/office/officeart/2005/8/layout/vList2"/>
    <dgm:cxn modelId="{1A838192-DF51-47E0-9ED4-8C5EE8BDDA04}" type="presParOf" srcId="{0FCBCA60-E4A8-4506-9E67-7D94AC851F26}" destId="{A7C74841-0EF1-47E7-9126-4F0FCF4AB047}" srcOrd="1" destOrd="0" presId="urn:microsoft.com/office/officeart/2005/8/layout/vList2"/>
    <dgm:cxn modelId="{56C2954D-5AB4-4EE2-9114-8A7DFFD11DA1}" type="presParOf" srcId="{0FCBCA60-E4A8-4506-9E67-7D94AC851F26}" destId="{E9AC90B2-6AD5-499F-8609-B649B5B4AB7C}" srcOrd="2" destOrd="0" presId="urn:microsoft.com/office/officeart/2005/8/layout/vList2"/>
    <dgm:cxn modelId="{38EB1585-B0F3-4B3F-8214-87C6833E1CC2}" type="presParOf" srcId="{0FCBCA60-E4A8-4506-9E67-7D94AC851F26}" destId="{5E3A7BCF-C228-462E-93F6-00CA0B295CB4}" srcOrd="3" destOrd="0" presId="urn:microsoft.com/office/officeart/2005/8/layout/vList2"/>
    <dgm:cxn modelId="{308504B0-51CA-4FD5-B755-1376504BB979}" type="presParOf" srcId="{0FCBCA60-E4A8-4506-9E67-7D94AC851F26}" destId="{36884F24-071C-4B69-81DA-4F51D8B8874B}" srcOrd="4" destOrd="0" presId="urn:microsoft.com/office/officeart/2005/8/layout/vList2"/>
    <dgm:cxn modelId="{B5DEE485-F98B-4B89-8339-3B2FF87AE825}" type="presParOf" srcId="{0FCBCA60-E4A8-4506-9E67-7D94AC851F26}" destId="{F5DE4DA2-1A14-4D1A-BDF3-CBAED772F3C7}" srcOrd="5" destOrd="0" presId="urn:microsoft.com/office/officeart/2005/8/layout/vList2"/>
    <dgm:cxn modelId="{75FF06E9-11CD-447A-988B-63904E920828}" type="presParOf" srcId="{0FCBCA60-E4A8-4506-9E67-7D94AC851F26}" destId="{D1E5ED15-8DB8-40D8-8242-26716BDA6A10}" srcOrd="6" destOrd="0" presId="urn:microsoft.com/office/officeart/2005/8/layout/vList2"/>
    <dgm:cxn modelId="{10AD57D4-9F58-4C2F-AD49-51AD5E2D3A52}" type="presParOf" srcId="{0FCBCA60-E4A8-4506-9E67-7D94AC851F26}" destId="{B2741994-DE35-464D-B900-917769337EF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77EDD-766A-43BC-82C2-16A54C98EF49}">
      <dsp:nvSpPr>
        <dsp:cNvPr id="0" name=""/>
        <dsp:cNvSpPr/>
      </dsp:nvSpPr>
      <dsp:spPr>
        <a:xfrm>
          <a:off x="530784" y="657114"/>
          <a:ext cx="4199543" cy="4199543"/>
        </a:xfrm>
        <a:prstGeom prst="blockArc">
          <a:avLst>
            <a:gd name="adj1" fmla="val 11880000"/>
            <a:gd name="adj2" fmla="val 162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1BD43-4EDA-47E7-BBB6-C55BB3605702}">
      <dsp:nvSpPr>
        <dsp:cNvPr id="0" name=""/>
        <dsp:cNvSpPr/>
      </dsp:nvSpPr>
      <dsp:spPr>
        <a:xfrm>
          <a:off x="530784" y="657114"/>
          <a:ext cx="4199543" cy="4199543"/>
        </a:xfrm>
        <a:prstGeom prst="blockArc">
          <a:avLst>
            <a:gd name="adj1" fmla="val 7560000"/>
            <a:gd name="adj2" fmla="val 1188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782CD-F71D-4C9B-8520-1951ABA7D855}">
      <dsp:nvSpPr>
        <dsp:cNvPr id="0" name=""/>
        <dsp:cNvSpPr/>
      </dsp:nvSpPr>
      <dsp:spPr>
        <a:xfrm>
          <a:off x="530784" y="657114"/>
          <a:ext cx="4199543" cy="4199543"/>
        </a:xfrm>
        <a:prstGeom prst="blockArc">
          <a:avLst>
            <a:gd name="adj1" fmla="val 3240000"/>
            <a:gd name="adj2" fmla="val 756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907E7-4CFC-4E41-9772-6E732C84853E}">
      <dsp:nvSpPr>
        <dsp:cNvPr id="0" name=""/>
        <dsp:cNvSpPr/>
      </dsp:nvSpPr>
      <dsp:spPr>
        <a:xfrm>
          <a:off x="530784" y="657114"/>
          <a:ext cx="4199543" cy="4199543"/>
        </a:xfrm>
        <a:prstGeom prst="blockArc">
          <a:avLst>
            <a:gd name="adj1" fmla="val 20520000"/>
            <a:gd name="adj2" fmla="val 324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DD89C-99CE-4D78-A25E-017DF7DFC7F1}">
      <dsp:nvSpPr>
        <dsp:cNvPr id="0" name=""/>
        <dsp:cNvSpPr/>
      </dsp:nvSpPr>
      <dsp:spPr>
        <a:xfrm>
          <a:off x="530784" y="657114"/>
          <a:ext cx="4199543" cy="4199543"/>
        </a:xfrm>
        <a:prstGeom prst="blockArc">
          <a:avLst>
            <a:gd name="adj1" fmla="val 16200000"/>
            <a:gd name="adj2" fmla="val 2052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83867-B32D-4995-97E1-2D461D8837B1}">
      <dsp:nvSpPr>
        <dsp:cNvPr id="0" name=""/>
        <dsp:cNvSpPr/>
      </dsp:nvSpPr>
      <dsp:spPr>
        <a:xfrm>
          <a:off x="1663364" y="1789694"/>
          <a:ext cx="1934383" cy="19343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Need of this project </a:t>
          </a:r>
        </a:p>
      </dsp:txBody>
      <dsp:txXfrm>
        <a:off x="1946648" y="2072978"/>
        <a:ext cx="1367815" cy="1367815"/>
      </dsp:txXfrm>
    </dsp:sp>
    <dsp:sp modelId="{953BB866-F958-46CB-BFDE-88DD3DAF4184}">
      <dsp:nvSpPr>
        <dsp:cNvPr id="0" name=""/>
        <dsp:cNvSpPr/>
      </dsp:nvSpPr>
      <dsp:spPr>
        <a:xfrm>
          <a:off x="1953522" y="28826"/>
          <a:ext cx="1354068" cy="13540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baseline="0" dirty="0">
              <a:solidFill>
                <a:schemeClr val="bg1"/>
              </a:solidFill>
              <a:latin typeface="Calibri" panose="020F0502020204030204" pitchFamily="34" charset="0"/>
            </a:rPr>
            <a:t>Intense Competition</a:t>
          </a:r>
        </a:p>
      </dsp:txBody>
      <dsp:txXfrm>
        <a:off x="2151821" y="227125"/>
        <a:ext cx="957470" cy="957470"/>
      </dsp:txXfrm>
    </dsp:sp>
    <dsp:sp modelId="{4739F052-5473-4F2C-BDBC-13A33D523B7A}">
      <dsp:nvSpPr>
        <dsp:cNvPr id="0" name=""/>
        <dsp:cNvSpPr/>
      </dsp:nvSpPr>
      <dsp:spPr>
        <a:xfrm>
          <a:off x="3904163" y="1446050"/>
          <a:ext cx="1354068" cy="13540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strike="noStrike" kern="1200" baseline="0" dirty="0">
              <a:solidFill>
                <a:schemeClr val="bg1"/>
              </a:solidFill>
              <a:latin typeface="Calibri" panose="020F0502020204030204" pitchFamily="34" charset="0"/>
            </a:rPr>
            <a:t>Impact Revenue and Brand </a:t>
          </a:r>
          <a:r>
            <a:rPr lang="en-IN" sz="1500" b="0" i="0" u="none" strike="noStrike" kern="1200" baseline="0" dirty="0">
              <a:solidFill>
                <a:schemeClr val="bg1"/>
              </a:solidFill>
              <a:latin typeface="Calibri" panose="020F0502020204030204" pitchFamily="34" charset="0"/>
            </a:rPr>
            <a:t>Reputation</a:t>
          </a:r>
          <a:endParaRPr lang="en-US" sz="1500" b="0" i="0" u="none" strike="noStrike" kern="1200" baseline="0" dirty="0">
            <a:solidFill>
              <a:schemeClr val="bg1"/>
            </a:solidFill>
            <a:latin typeface="Calibri" panose="020F0502020204030204" pitchFamily="34" charset="0"/>
          </a:endParaRPr>
        </a:p>
      </dsp:txBody>
      <dsp:txXfrm>
        <a:off x="4102462" y="1644349"/>
        <a:ext cx="957470" cy="957470"/>
      </dsp:txXfrm>
    </dsp:sp>
    <dsp:sp modelId="{DA0E9D65-0B1C-4C67-9087-39F03142AC15}">
      <dsp:nvSpPr>
        <dsp:cNvPr id="0" name=""/>
        <dsp:cNvSpPr/>
      </dsp:nvSpPr>
      <dsp:spPr>
        <a:xfrm>
          <a:off x="3159084" y="3739165"/>
          <a:ext cx="1354068" cy="13540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strike="noStrike" kern="1200" baseline="0" dirty="0">
              <a:solidFill>
                <a:schemeClr val="bg1"/>
              </a:solidFill>
              <a:latin typeface="Calibri" panose="020F0502020204030204" pitchFamily="34" charset="0"/>
            </a:rPr>
            <a:t>Customer Satisfaction</a:t>
          </a:r>
          <a:endParaRPr lang="en-IN" sz="1500" kern="1200" dirty="0">
            <a:solidFill>
              <a:schemeClr val="bg1"/>
            </a:solidFill>
          </a:endParaRPr>
        </a:p>
      </dsp:txBody>
      <dsp:txXfrm>
        <a:off x="3357383" y="3937464"/>
        <a:ext cx="957470" cy="957470"/>
      </dsp:txXfrm>
    </dsp:sp>
    <dsp:sp modelId="{1FB8F47D-F6CC-4FCD-B9EC-6CA91CAA4B55}">
      <dsp:nvSpPr>
        <dsp:cNvPr id="0" name=""/>
        <dsp:cNvSpPr/>
      </dsp:nvSpPr>
      <dsp:spPr>
        <a:xfrm>
          <a:off x="747959" y="3739165"/>
          <a:ext cx="1354068" cy="13540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strike="noStrike" kern="1200" baseline="0" dirty="0">
              <a:solidFill>
                <a:schemeClr val="bg1"/>
              </a:solidFill>
              <a:latin typeface="Calibri" panose="020F0502020204030204" pitchFamily="34" charset="0"/>
            </a:rPr>
            <a:t>Maximizing Customer Lifetime Value (CLV)</a:t>
          </a:r>
          <a:endParaRPr lang="en-IN" sz="1500" kern="1200" dirty="0">
            <a:solidFill>
              <a:schemeClr val="bg1"/>
            </a:solidFill>
          </a:endParaRPr>
        </a:p>
      </dsp:txBody>
      <dsp:txXfrm>
        <a:off x="946258" y="3937464"/>
        <a:ext cx="957470" cy="957470"/>
      </dsp:txXfrm>
    </dsp:sp>
    <dsp:sp modelId="{7E978C33-06C9-4858-A737-6833D621AF01}">
      <dsp:nvSpPr>
        <dsp:cNvPr id="0" name=""/>
        <dsp:cNvSpPr/>
      </dsp:nvSpPr>
      <dsp:spPr>
        <a:xfrm>
          <a:off x="2881" y="1446050"/>
          <a:ext cx="1354068" cy="13540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u="none" strike="noStrike" kern="1200" baseline="0" dirty="0">
              <a:solidFill>
                <a:schemeClr val="bg1"/>
              </a:solidFill>
              <a:latin typeface="Calibri" panose="020F0502020204030204" pitchFamily="34" charset="0"/>
            </a:rPr>
            <a:t>Cost of Acquisition vs Retention </a:t>
          </a:r>
          <a:endParaRPr lang="en-IN" sz="1500" kern="1200" dirty="0">
            <a:solidFill>
              <a:schemeClr val="bg1"/>
            </a:solidFill>
          </a:endParaRPr>
        </a:p>
      </dsp:txBody>
      <dsp:txXfrm>
        <a:off x="201180" y="1644349"/>
        <a:ext cx="957470" cy="957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2C8C5-ADAD-4D84-8233-BBCAA356AF2D}">
      <dsp:nvSpPr>
        <dsp:cNvPr id="0" name=""/>
        <dsp:cNvSpPr/>
      </dsp:nvSpPr>
      <dsp:spPr>
        <a:xfrm>
          <a:off x="9148725" y="907181"/>
          <a:ext cx="2086057" cy="2086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D9CCE-9EFB-4BE2-AD38-A4DAC38190D8}">
      <dsp:nvSpPr>
        <dsp:cNvPr id="0" name=""/>
        <dsp:cNvSpPr/>
      </dsp:nvSpPr>
      <dsp:spPr>
        <a:xfrm>
          <a:off x="9217557" y="976740"/>
          <a:ext cx="1947283" cy="1947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Recommendations</a:t>
          </a:r>
          <a:endParaRPr lang="en-IN" sz="1400" kern="1200" dirty="0"/>
        </a:p>
      </dsp:txBody>
      <dsp:txXfrm>
        <a:off x="9496216" y="1254975"/>
        <a:ext cx="1391075" cy="1390810"/>
      </dsp:txXfrm>
    </dsp:sp>
    <dsp:sp modelId="{CD353DC8-4D3A-45EE-BF08-29E5BBF2E633}">
      <dsp:nvSpPr>
        <dsp:cNvPr id="0" name=""/>
        <dsp:cNvSpPr/>
      </dsp:nvSpPr>
      <dsp:spPr>
        <a:xfrm rot="2700000">
          <a:off x="6991735" y="907289"/>
          <a:ext cx="2085816" cy="208581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DF6E4-EFD5-4F0F-B69C-8C7CF18BE18B}">
      <dsp:nvSpPr>
        <dsp:cNvPr id="0" name=""/>
        <dsp:cNvSpPr/>
      </dsp:nvSpPr>
      <dsp:spPr>
        <a:xfrm>
          <a:off x="7062667" y="976740"/>
          <a:ext cx="1947283" cy="1947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Final Model</a:t>
          </a:r>
          <a:endParaRPr lang="en-IN" sz="1400" kern="1200" dirty="0"/>
        </a:p>
      </dsp:txBody>
      <dsp:txXfrm>
        <a:off x="7340216" y="1254975"/>
        <a:ext cx="1391075" cy="1390810"/>
      </dsp:txXfrm>
    </dsp:sp>
    <dsp:sp modelId="{23DB432D-09CB-4D31-880C-9BD52EC361CF}">
      <dsp:nvSpPr>
        <dsp:cNvPr id="0" name=""/>
        <dsp:cNvSpPr/>
      </dsp:nvSpPr>
      <dsp:spPr>
        <a:xfrm rot="2700000">
          <a:off x="4836845" y="907289"/>
          <a:ext cx="2085816" cy="208581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CB5BA-B3AB-4AF5-8F21-0F919A00EEAF}">
      <dsp:nvSpPr>
        <dsp:cNvPr id="0" name=""/>
        <dsp:cNvSpPr/>
      </dsp:nvSpPr>
      <dsp:spPr>
        <a:xfrm>
          <a:off x="4906666" y="976740"/>
          <a:ext cx="1947283" cy="1947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Machine Learning</a:t>
          </a:r>
          <a:endParaRPr lang="en-IN" sz="1400" kern="1200" dirty="0"/>
        </a:p>
      </dsp:txBody>
      <dsp:txXfrm>
        <a:off x="5184215" y="1254975"/>
        <a:ext cx="1391075" cy="1390810"/>
      </dsp:txXfrm>
    </dsp:sp>
    <dsp:sp modelId="{3C7673A1-BE7C-4DEB-ACBE-CEAF08C7CC8E}">
      <dsp:nvSpPr>
        <dsp:cNvPr id="0" name=""/>
        <dsp:cNvSpPr/>
      </dsp:nvSpPr>
      <dsp:spPr>
        <a:xfrm rot="2700000">
          <a:off x="2680845" y="907289"/>
          <a:ext cx="2085816" cy="208581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4C2E2-B249-46AF-8D34-E04C3DD06843}">
      <dsp:nvSpPr>
        <dsp:cNvPr id="0" name=""/>
        <dsp:cNvSpPr/>
      </dsp:nvSpPr>
      <dsp:spPr>
        <a:xfrm>
          <a:off x="2750666" y="976740"/>
          <a:ext cx="1947283" cy="1947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Preprocessing</a:t>
          </a:r>
          <a:endParaRPr lang="en-IN" sz="1400" kern="1200" dirty="0"/>
        </a:p>
      </dsp:txBody>
      <dsp:txXfrm>
        <a:off x="3029325" y="1254975"/>
        <a:ext cx="1391075" cy="1390810"/>
      </dsp:txXfrm>
    </dsp:sp>
    <dsp:sp modelId="{3DE3EB83-9E6F-4CD9-A233-CB4BDD039458}">
      <dsp:nvSpPr>
        <dsp:cNvPr id="0" name=""/>
        <dsp:cNvSpPr/>
      </dsp:nvSpPr>
      <dsp:spPr>
        <a:xfrm rot="2700000">
          <a:off x="524844" y="907289"/>
          <a:ext cx="2085816" cy="208581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7DCF6-7C0F-44C9-ADB1-893677EA67DA}">
      <dsp:nvSpPr>
        <dsp:cNvPr id="0" name=""/>
        <dsp:cNvSpPr/>
      </dsp:nvSpPr>
      <dsp:spPr>
        <a:xfrm>
          <a:off x="594666" y="976740"/>
          <a:ext cx="1947283" cy="1947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Analyze historical data </a:t>
          </a:r>
          <a:endParaRPr lang="en-IN" sz="1400" kern="1200" dirty="0"/>
        </a:p>
      </dsp:txBody>
      <dsp:txXfrm>
        <a:off x="873325" y="1254975"/>
        <a:ext cx="1391075" cy="1390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FC8D6-C431-41AA-AFDF-90A64135B0C2}">
      <dsp:nvSpPr>
        <dsp:cNvPr id="0" name=""/>
        <dsp:cNvSpPr/>
      </dsp:nvSpPr>
      <dsp:spPr>
        <a:xfrm rot="5400000">
          <a:off x="1321427" y="1184365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70B18-6E8E-47A3-8B59-3D0E160FDDC8}">
      <dsp:nvSpPr>
        <dsp:cNvPr id="0" name=""/>
        <dsp:cNvSpPr/>
      </dsp:nvSpPr>
      <dsp:spPr>
        <a:xfrm>
          <a:off x="1045856" y="31360"/>
          <a:ext cx="1750966" cy="12256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Removed Special Characters</a:t>
          </a:r>
          <a:endParaRPr lang="en-IN" sz="2200" kern="1200" dirty="0"/>
        </a:p>
      </dsp:txBody>
      <dsp:txXfrm>
        <a:off x="1105697" y="91201"/>
        <a:ext cx="1631284" cy="1105937"/>
      </dsp:txXfrm>
    </dsp:sp>
    <dsp:sp modelId="{5B7FCDF1-8E97-4E57-9F90-18319DB4013B}">
      <dsp:nvSpPr>
        <dsp:cNvPr id="0" name=""/>
        <dsp:cNvSpPr/>
      </dsp:nvSpPr>
      <dsp:spPr>
        <a:xfrm>
          <a:off x="3041663" y="106041"/>
          <a:ext cx="3358794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Replaced with null values</a:t>
          </a:r>
          <a:endParaRPr lang="en-IN" sz="1800" kern="1200" dirty="0"/>
        </a:p>
      </dsp:txBody>
      <dsp:txXfrm>
        <a:off x="3041663" y="106041"/>
        <a:ext cx="3358794" cy="990600"/>
      </dsp:txXfrm>
    </dsp:sp>
    <dsp:sp modelId="{B45A829E-846A-45E8-B21B-AE32E289C522}">
      <dsp:nvSpPr>
        <dsp:cNvPr id="0" name=""/>
        <dsp:cNvSpPr/>
      </dsp:nvSpPr>
      <dsp:spPr>
        <a:xfrm rot="5400000">
          <a:off x="3273638" y="2561140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023EF-FDA3-496F-96EB-86F8CA14B908}">
      <dsp:nvSpPr>
        <dsp:cNvPr id="0" name=""/>
        <dsp:cNvSpPr/>
      </dsp:nvSpPr>
      <dsp:spPr>
        <a:xfrm>
          <a:off x="2998067" y="1408135"/>
          <a:ext cx="1750966" cy="12256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Handling Irregular data</a:t>
          </a:r>
          <a:endParaRPr lang="en-IN" sz="2200" kern="1200" dirty="0"/>
        </a:p>
      </dsp:txBody>
      <dsp:txXfrm>
        <a:off x="3057908" y="1467976"/>
        <a:ext cx="1631284" cy="1105937"/>
      </dsp:txXfrm>
    </dsp:sp>
    <dsp:sp modelId="{FEB001DB-E2FC-453C-88D0-71A01BAAFD90}">
      <dsp:nvSpPr>
        <dsp:cNvPr id="0" name=""/>
        <dsp:cNvSpPr/>
      </dsp:nvSpPr>
      <dsp:spPr>
        <a:xfrm>
          <a:off x="4929544" y="1472386"/>
          <a:ext cx="3648958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u="none" strike="noStrike" kern="120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like </a:t>
          </a:r>
          <a:r>
            <a:rPr lang="en-US" sz="1800" b="0" i="0" u="none" strike="noStrike" kern="1200" dirty="0">
              <a:solidFill>
                <a:srgbClr val="0D0D0D"/>
              </a:solidFill>
              <a:effectLst/>
              <a:latin typeface="Roboto" panose="02000000000000000000" pitchFamily="2" charset="0"/>
            </a:rPr>
            <a:t>"Regular +" and "Regular Plus" </a:t>
          </a:r>
          <a:endParaRPr lang="en-IN" sz="1800" kern="1200" dirty="0"/>
        </a:p>
      </dsp:txBody>
      <dsp:txXfrm>
        <a:off x="4929544" y="1472386"/>
        <a:ext cx="3648958" cy="990600"/>
      </dsp:txXfrm>
    </dsp:sp>
    <dsp:sp modelId="{1E0F680C-0751-45A3-9020-334CB93F5B6F}">
      <dsp:nvSpPr>
        <dsp:cNvPr id="0" name=""/>
        <dsp:cNvSpPr/>
      </dsp:nvSpPr>
      <dsp:spPr>
        <a:xfrm rot="5400000">
          <a:off x="5225850" y="3937916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AC606-8A2C-4F26-84CC-15194C8D03CB}">
      <dsp:nvSpPr>
        <dsp:cNvPr id="0" name=""/>
        <dsp:cNvSpPr/>
      </dsp:nvSpPr>
      <dsp:spPr>
        <a:xfrm>
          <a:off x="4950279" y="2784911"/>
          <a:ext cx="1750966" cy="12256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Missing Value imputation</a:t>
          </a:r>
          <a:endParaRPr lang="en-IN" sz="2200" kern="1200" dirty="0"/>
        </a:p>
      </dsp:txBody>
      <dsp:txXfrm>
        <a:off x="5010120" y="2844752"/>
        <a:ext cx="1631284" cy="1105937"/>
      </dsp:txXfrm>
    </dsp:sp>
    <dsp:sp modelId="{A0C8AEA3-5B9F-46D6-A020-92657408937F}">
      <dsp:nvSpPr>
        <dsp:cNvPr id="0" name=""/>
        <dsp:cNvSpPr/>
      </dsp:nvSpPr>
      <dsp:spPr>
        <a:xfrm>
          <a:off x="6804181" y="2875293"/>
          <a:ext cx="2869903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KNN imputer for numeric column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Mode for categorical column</a:t>
          </a:r>
          <a:endParaRPr lang="en-IN" sz="1700" kern="1200" dirty="0"/>
        </a:p>
      </dsp:txBody>
      <dsp:txXfrm>
        <a:off x="6804181" y="2875293"/>
        <a:ext cx="2869903" cy="990600"/>
      </dsp:txXfrm>
    </dsp:sp>
    <dsp:sp modelId="{EBA4F77A-C50D-48B3-B063-84F301544698}">
      <dsp:nvSpPr>
        <dsp:cNvPr id="0" name=""/>
        <dsp:cNvSpPr/>
      </dsp:nvSpPr>
      <dsp:spPr>
        <a:xfrm>
          <a:off x="6902490" y="4161686"/>
          <a:ext cx="1750966" cy="12256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Outlier Treatment</a:t>
          </a:r>
          <a:endParaRPr lang="en-IN" sz="2200" kern="1200" dirty="0"/>
        </a:p>
      </dsp:txBody>
      <dsp:txXfrm>
        <a:off x="6962331" y="4221527"/>
        <a:ext cx="1631284" cy="1105937"/>
      </dsp:txXfrm>
    </dsp:sp>
    <dsp:sp modelId="{C7DBCC2F-2440-48CC-AEFF-9052AD881573}">
      <dsp:nvSpPr>
        <dsp:cNvPr id="0" name=""/>
        <dsp:cNvSpPr/>
      </dsp:nvSpPr>
      <dsp:spPr>
        <a:xfrm>
          <a:off x="8653457" y="4278577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Clipped into IQR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53457" y="4278577"/>
        <a:ext cx="1273486" cy="990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812A1-2874-4D27-A4E0-216C443FAA08}">
      <dsp:nvSpPr>
        <dsp:cNvPr id="0" name=""/>
        <dsp:cNvSpPr/>
      </dsp:nvSpPr>
      <dsp:spPr>
        <a:xfrm>
          <a:off x="1714208" y="0"/>
          <a:ext cx="857104" cy="683562"/>
        </a:xfrm>
        <a:prstGeom prst="trapezoid">
          <a:avLst>
            <a:gd name="adj" fmla="val 6269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 user 4%</a:t>
          </a:r>
          <a:endParaRPr lang="en-IN" sz="2200" kern="1200" dirty="0"/>
        </a:p>
      </dsp:txBody>
      <dsp:txXfrm>
        <a:off x="1714208" y="0"/>
        <a:ext cx="857104" cy="683562"/>
      </dsp:txXfrm>
    </dsp:sp>
    <dsp:sp modelId="{F7AA394A-59E1-4AA6-B6E9-B863EFDA13AE}">
      <dsp:nvSpPr>
        <dsp:cNvPr id="0" name=""/>
        <dsp:cNvSpPr/>
      </dsp:nvSpPr>
      <dsp:spPr>
        <a:xfrm>
          <a:off x="1285655" y="683562"/>
          <a:ext cx="1714208" cy="683562"/>
        </a:xfrm>
        <a:prstGeom prst="trapezoid">
          <a:avLst>
            <a:gd name="adj" fmla="val 6269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 users 4.7%</a:t>
          </a:r>
          <a:endParaRPr lang="en-IN" sz="2200" kern="1200" dirty="0"/>
        </a:p>
      </dsp:txBody>
      <dsp:txXfrm>
        <a:off x="1585642" y="683562"/>
        <a:ext cx="1114235" cy="683562"/>
      </dsp:txXfrm>
    </dsp:sp>
    <dsp:sp modelId="{224E9E49-E2D6-4480-B37D-2FC6A498EA21}">
      <dsp:nvSpPr>
        <dsp:cNvPr id="0" name=""/>
        <dsp:cNvSpPr/>
      </dsp:nvSpPr>
      <dsp:spPr>
        <a:xfrm>
          <a:off x="857104" y="1367125"/>
          <a:ext cx="2571311" cy="683562"/>
        </a:xfrm>
        <a:prstGeom prst="trapezoid">
          <a:avLst>
            <a:gd name="adj" fmla="val 6269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5 users 15%</a:t>
          </a:r>
          <a:endParaRPr lang="en-IN" sz="2200" kern="1200" dirty="0"/>
        </a:p>
      </dsp:txBody>
      <dsp:txXfrm>
        <a:off x="1307083" y="1367125"/>
        <a:ext cx="1671352" cy="683562"/>
      </dsp:txXfrm>
    </dsp:sp>
    <dsp:sp modelId="{FF49C1FF-C209-4558-88C0-929CF260D858}">
      <dsp:nvSpPr>
        <dsp:cNvPr id="0" name=""/>
        <dsp:cNvSpPr/>
      </dsp:nvSpPr>
      <dsp:spPr>
        <a:xfrm>
          <a:off x="428552" y="2050688"/>
          <a:ext cx="3428416" cy="683562"/>
        </a:xfrm>
        <a:prstGeom prst="trapezoid">
          <a:avLst>
            <a:gd name="adj" fmla="val 6269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 users 29%</a:t>
          </a:r>
          <a:endParaRPr lang="en-IN" sz="2200" kern="1200" dirty="0"/>
        </a:p>
      </dsp:txBody>
      <dsp:txXfrm>
        <a:off x="1028524" y="2050688"/>
        <a:ext cx="2228470" cy="683562"/>
      </dsp:txXfrm>
    </dsp:sp>
    <dsp:sp modelId="{5F89E2E9-42CC-4D2B-A279-3FFBA26F10AD}">
      <dsp:nvSpPr>
        <dsp:cNvPr id="0" name=""/>
        <dsp:cNvSpPr/>
      </dsp:nvSpPr>
      <dsp:spPr>
        <a:xfrm>
          <a:off x="0" y="2734251"/>
          <a:ext cx="4285520" cy="683562"/>
        </a:xfrm>
        <a:prstGeom prst="trapezoid">
          <a:avLst>
            <a:gd name="adj" fmla="val 6269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 users 44.5%</a:t>
          </a:r>
          <a:endParaRPr lang="en-IN" sz="2200" kern="1200" dirty="0"/>
        </a:p>
      </dsp:txBody>
      <dsp:txXfrm>
        <a:off x="749965" y="2734251"/>
        <a:ext cx="2785588" cy="6835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9347-22C6-4EA2-BCD0-668B4E82A5EF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DAA2E-E967-47C2-9C38-FA8759F2E2EA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bg1"/>
              </a:solidFill>
            </a:rPr>
            <a:t>Users are from tier 1 cities</a:t>
          </a:r>
          <a:endParaRPr lang="en-IN" sz="2700" kern="1200" dirty="0">
            <a:solidFill>
              <a:schemeClr val="bg1"/>
            </a:solidFill>
          </a:endParaRPr>
        </a:p>
      </dsp:txBody>
      <dsp:txXfrm>
        <a:off x="509717" y="338558"/>
        <a:ext cx="7541700" cy="677550"/>
      </dsp:txXfrm>
    </dsp:sp>
    <dsp:sp modelId="{2B1CA8F4-F909-4391-8D37-005B5DA97BB1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D2306-801A-451B-BDAC-87DDF87603E0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bg1"/>
              </a:solidFill>
            </a:rPr>
            <a:t>Pay bills through </a:t>
          </a:r>
          <a:r>
            <a:rPr lang="en-US" sz="2700" b="0" i="0" u="none" strike="noStrike" kern="120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credit/debit cards</a:t>
          </a:r>
          <a:r>
            <a:rPr lang="en-US" sz="2700" kern="1200" dirty="0">
              <a:solidFill>
                <a:schemeClr val="bg1"/>
              </a:solidFill>
            </a:rPr>
            <a:t> </a:t>
          </a:r>
          <a:endParaRPr lang="en-IN" sz="2700" kern="1200" dirty="0">
            <a:solidFill>
              <a:schemeClr val="bg1"/>
            </a:solidFill>
          </a:endParaRPr>
        </a:p>
      </dsp:txBody>
      <dsp:txXfrm>
        <a:off x="995230" y="1354558"/>
        <a:ext cx="7056187" cy="677550"/>
      </dsp:txXfrm>
    </dsp:sp>
    <dsp:sp modelId="{B869E368-DBFE-42E1-A6BE-8B6A58FBFC52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17097-69F5-42F8-8285-24B19C454732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bg1"/>
              </a:solidFill>
            </a:rPr>
            <a:t>Rated average or below average</a:t>
          </a:r>
          <a:endParaRPr lang="en-IN" sz="2700" kern="1200" dirty="0">
            <a:solidFill>
              <a:schemeClr val="bg1"/>
            </a:solidFill>
          </a:endParaRPr>
        </a:p>
      </dsp:txBody>
      <dsp:txXfrm>
        <a:off x="1144243" y="2370558"/>
        <a:ext cx="6907174" cy="677550"/>
      </dsp:txXfrm>
    </dsp:sp>
    <dsp:sp modelId="{96FFB7C6-90A9-4BD2-B0BD-23A25687C5AE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4160C-C183-46CC-B94F-FDA707995FE6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u="none" strike="noStrike" kern="120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rated support agents below average</a:t>
          </a:r>
          <a:endParaRPr lang="en-IN" sz="2700" kern="1200" dirty="0">
            <a:solidFill>
              <a:schemeClr val="bg1"/>
            </a:solidFill>
          </a:endParaRPr>
        </a:p>
      </dsp:txBody>
      <dsp:txXfrm>
        <a:off x="995230" y="3386558"/>
        <a:ext cx="7056187" cy="677550"/>
      </dsp:txXfrm>
    </dsp:sp>
    <dsp:sp modelId="{7ECB8AB3-8064-4610-A4E8-B7E3140A69D6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4E6BF-7DE1-437B-B3DD-D48975145399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u="none" strike="noStrike" kern="120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churned customers are from the Regular Plus </a:t>
          </a:r>
          <a:endParaRPr lang="en-IN" sz="2700" kern="1200" dirty="0">
            <a:solidFill>
              <a:schemeClr val="bg1"/>
            </a:solidFill>
          </a:endParaRPr>
        </a:p>
      </dsp:txBody>
      <dsp:txXfrm>
        <a:off x="509717" y="4402558"/>
        <a:ext cx="7541700" cy="677550"/>
      </dsp:txXfrm>
    </dsp:sp>
    <dsp:sp modelId="{B4136F13-B9CF-4F8B-83AC-D36713C0E9F2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BEB33-3E32-4679-A920-3135E0162D4E}">
      <dsp:nvSpPr>
        <dsp:cNvPr id="0" name=""/>
        <dsp:cNvSpPr/>
      </dsp:nvSpPr>
      <dsp:spPr>
        <a:xfrm>
          <a:off x="8098653" y="1800506"/>
          <a:ext cx="1846624" cy="18469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2E74C-6F15-4A01-AC22-E29D0F1EAE92}">
      <dsp:nvSpPr>
        <dsp:cNvPr id="0" name=""/>
        <dsp:cNvSpPr/>
      </dsp:nvSpPr>
      <dsp:spPr>
        <a:xfrm>
          <a:off x="8159585" y="1862081"/>
          <a:ext cx="1723778" cy="17237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</a:t>
          </a:r>
          <a:endParaRPr lang="en-IN" sz="1800" kern="1200" dirty="0"/>
        </a:p>
      </dsp:txBody>
      <dsp:txXfrm>
        <a:off x="8406260" y="2108381"/>
        <a:ext cx="1231410" cy="1231176"/>
      </dsp:txXfrm>
    </dsp:sp>
    <dsp:sp modelId="{E955DE7D-6705-441B-80FC-96840CA42FBD}">
      <dsp:nvSpPr>
        <dsp:cNvPr id="0" name=""/>
        <dsp:cNvSpPr/>
      </dsp:nvSpPr>
      <dsp:spPr>
        <a:xfrm rot="2700000">
          <a:off x="6189238" y="1800602"/>
          <a:ext cx="1846410" cy="184641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F3E6D-D8B3-4397-A855-5C482B5E5487}">
      <dsp:nvSpPr>
        <dsp:cNvPr id="0" name=""/>
        <dsp:cNvSpPr/>
      </dsp:nvSpPr>
      <dsp:spPr>
        <a:xfrm>
          <a:off x="6252028" y="1862081"/>
          <a:ext cx="1723778" cy="17237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Split into 70:30</a:t>
          </a:r>
          <a:endParaRPr lang="en-IN" sz="1800" kern="1200" dirty="0"/>
        </a:p>
      </dsp:txBody>
      <dsp:txXfrm>
        <a:off x="6497721" y="2108381"/>
        <a:ext cx="1231410" cy="1231176"/>
      </dsp:txXfrm>
    </dsp:sp>
    <dsp:sp modelId="{CE9AEA6D-53AB-4236-8D32-905FDA2E325E}">
      <dsp:nvSpPr>
        <dsp:cNvPr id="0" name=""/>
        <dsp:cNvSpPr/>
      </dsp:nvSpPr>
      <dsp:spPr>
        <a:xfrm rot="2700000">
          <a:off x="4281682" y="1800602"/>
          <a:ext cx="1846410" cy="184641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97960-B1BD-4778-8D75-1D6C257FFE24}">
      <dsp:nvSpPr>
        <dsp:cNvPr id="0" name=""/>
        <dsp:cNvSpPr/>
      </dsp:nvSpPr>
      <dsp:spPr>
        <a:xfrm>
          <a:off x="4343489" y="1862081"/>
          <a:ext cx="1723778" cy="17237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Separate column “churn” as target</a:t>
          </a:r>
          <a:endParaRPr lang="en-IN" sz="1800" kern="1200" dirty="0"/>
        </a:p>
      </dsp:txBody>
      <dsp:txXfrm>
        <a:off x="4589182" y="2108381"/>
        <a:ext cx="1231410" cy="1231176"/>
      </dsp:txXfrm>
    </dsp:sp>
    <dsp:sp modelId="{4D7629A5-FBC7-478F-A4D9-CE0645C4DFB3}">
      <dsp:nvSpPr>
        <dsp:cNvPr id="0" name=""/>
        <dsp:cNvSpPr/>
      </dsp:nvSpPr>
      <dsp:spPr>
        <a:xfrm rot="2700000">
          <a:off x="2373143" y="1800602"/>
          <a:ext cx="1846410" cy="184641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934B9-1093-4F31-A875-03CDD4599D8C}">
      <dsp:nvSpPr>
        <dsp:cNvPr id="0" name=""/>
        <dsp:cNvSpPr/>
      </dsp:nvSpPr>
      <dsp:spPr>
        <a:xfrm>
          <a:off x="2434950" y="1862081"/>
          <a:ext cx="1723778" cy="17237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Delete Column “AccountID”</a:t>
          </a:r>
          <a:endParaRPr lang="en-IN" sz="1800" kern="1200" dirty="0"/>
        </a:p>
      </dsp:txBody>
      <dsp:txXfrm>
        <a:off x="2681626" y="2108381"/>
        <a:ext cx="1231410" cy="1231176"/>
      </dsp:txXfrm>
    </dsp:sp>
    <dsp:sp modelId="{33B09475-9FE9-4E27-B01C-FBB7A264BEEE}">
      <dsp:nvSpPr>
        <dsp:cNvPr id="0" name=""/>
        <dsp:cNvSpPr/>
      </dsp:nvSpPr>
      <dsp:spPr>
        <a:xfrm rot="2700000">
          <a:off x="464604" y="1800602"/>
          <a:ext cx="1846410" cy="184641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CAF5D-523A-41A6-B173-CA569A4BF52A}">
      <dsp:nvSpPr>
        <dsp:cNvPr id="0" name=""/>
        <dsp:cNvSpPr/>
      </dsp:nvSpPr>
      <dsp:spPr>
        <a:xfrm>
          <a:off x="526411" y="1862081"/>
          <a:ext cx="1723778" cy="17237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encoding</a:t>
          </a:r>
          <a:endParaRPr lang="en-IN" sz="1800" kern="1200" dirty="0"/>
        </a:p>
      </dsp:txBody>
      <dsp:txXfrm>
        <a:off x="773087" y="2108381"/>
        <a:ext cx="1231410" cy="12311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CDD4B-8425-48ED-B71F-841D479BA08E}">
      <dsp:nvSpPr>
        <dsp:cNvPr id="0" name=""/>
        <dsp:cNvSpPr/>
      </dsp:nvSpPr>
      <dsp:spPr>
        <a:xfrm rot="10800000">
          <a:off x="2003670" y="2514"/>
          <a:ext cx="7446727" cy="511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2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300" i="0" kern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Tenure (Score: 0.26304)</a:t>
          </a:r>
          <a:endParaRPr lang="en-IN" sz="2300" kern="1200" dirty="0">
            <a:solidFill>
              <a:schemeClr val="bg1"/>
            </a:solidFill>
          </a:endParaRPr>
        </a:p>
      </dsp:txBody>
      <dsp:txXfrm rot="10800000">
        <a:off x="2131661" y="2514"/>
        <a:ext cx="7318736" cy="511965"/>
      </dsp:txXfrm>
    </dsp:sp>
    <dsp:sp modelId="{ACC4D6E3-666A-4118-BC40-6A2EB7D974E0}">
      <dsp:nvSpPr>
        <dsp:cNvPr id="0" name=""/>
        <dsp:cNvSpPr/>
      </dsp:nvSpPr>
      <dsp:spPr>
        <a:xfrm>
          <a:off x="1747688" y="2514"/>
          <a:ext cx="511965" cy="51196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834D0-9CE5-471C-B77E-CAA434FDD23D}">
      <dsp:nvSpPr>
        <dsp:cNvPr id="0" name=""/>
        <dsp:cNvSpPr/>
      </dsp:nvSpPr>
      <dsp:spPr>
        <a:xfrm rot="10800000">
          <a:off x="2003670" y="667305"/>
          <a:ext cx="7446727" cy="511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2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300" i="0" kern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cashback (Score: 0.07410)</a:t>
          </a:r>
          <a:endParaRPr lang="en-IN" sz="2300" kern="1200" dirty="0">
            <a:solidFill>
              <a:schemeClr val="bg1"/>
            </a:solidFill>
          </a:endParaRPr>
        </a:p>
      </dsp:txBody>
      <dsp:txXfrm rot="10800000">
        <a:off x="2131661" y="667305"/>
        <a:ext cx="7318736" cy="511965"/>
      </dsp:txXfrm>
    </dsp:sp>
    <dsp:sp modelId="{FB75F3B3-30BB-46EE-A8F7-3B23D45C65E4}">
      <dsp:nvSpPr>
        <dsp:cNvPr id="0" name=""/>
        <dsp:cNvSpPr/>
      </dsp:nvSpPr>
      <dsp:spPr>
        <a:xfrm>
          <a:off x="1747688" y="667305"/>
          <a:ext cx="511965" cy="51196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0F743-31A3-45DC-8248-D7DE650D9EEE}">
      <dsp:nvSpPr>
        <dsp:cNvPr id="0" name=""/>
        <dsp:cNvSpPr/>
      </dsp:nvSpPr>
      <dsp:spPr>
        <a:xfrm rot="10800000">
          <a:off x="2003670" y="1332096"/>
          <a:ext cx="7446727" cy="511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2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i="0" kern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Day_Since_CC_connect (Score: 0.07261)</a:t>
          </a:r>
          <a:endParaRPr lang="en-IN" sz="2300" kern="1200" dirty="0">
            <a:solidFill>
              <a:schemeClr val="bg1"/>
            </a:solidFill>
          </a:endParaRPr>
        </a:p>
      </dsp:txBody>
      <dsp:txXfrm rot="10800000">
        <a:off x="2131661" y="1332096"/>
        <a:ext cx="7318736" cy="511965"/>
      </dsp:txXfrm>
    </dsp:sp>
    <dsp:sp modelId="{E320F936-3CD9-4D5B-80F1-11D5611F3C5E}">
      <dsp:nvSpPr>
        <dsp:cNvPr id="0" name=""/>
        <dsp:cNvSpPr/>
      </dsp:nvSpPr>
      <dsp:spPr>
        <a:xfrm>
          <a:off x="1747688" y="1332096"/>
          <a:ext cx="511965" cy="51196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64CEF-C279-4C66-BE6F-A46B9B91AFEB}">
      <dsp:nvSpPr>
        <dsp:cNvPr id="0" name=""/>
        <dsp:cNvSpPr/>
      </dsp:nvSpPr>
      <dsp:spPr>
        <a:xfrm rot="10800000">
          <a:off x="2003670" y="1996886"/>
          <a:ext cx="7446727" cy="511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2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i="0" kern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CC_Contacted_LY (Score: 0.06770)</a:t>
          </a:r>
          <a:endParaRPr lang="en-IN" sz="2300" kern="1200" dirty="0">
            <a:solidFill>
              <a:schemeClr val="bg1"/>
            </a:solidFill>
          </a:endParaRPr>
        </a:p>
      </dsp:txBody>
      <dsp:txXfrm rot="10800000">
        <a:off x="2131661" y="1996886"/>
        <a:ext cx="7318736" cy="511965"/>
      </dsp:txXfrm>
    </dsp:sp>
    <dsp:sp modelId="{4DCE466F-5A64-477F-BC5E-D7037B106C46}">
      <dsp:nvSpPr>
        <dsp:cNvPr id="0" name=""/>
        <dsp:cNvSpPr/>
      </dsp:nvSpPr>
      <dsp:spPr>
        <a:xfrm>
          <a:off x="1747688" y="1996886"/>
          <a:ext cx="511965" cy="51196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A4F61-5337-485A-BF53-6DBB192131F0}">
      <dsp:nvSpPr>
        <dsp:cNvPr id="0" name=""/>
        <dsp:cNvSpPr/>
      </dsp:nvSpPr>
      <dsp:spPr>
        <a:xfrm rot="10800000">
          <a:off x="2003670" y="2661677"/>
          <a:ext cx="7446727" cy="511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2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300" i="0" kern="1200" dirty="0" err="1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Complain_ly</a:t>
          </a:r>
          <a:r>
            <a:rPr lang="en-IN" sz="2300" i="0" kern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(Score: 0.06430)</a:t>
          </a:r>
          <a:endParaRPr lang="en-IN" sz="2300" kern="1200" dirty="0">
            <a:solidFill>
              <a:schemeClr val="bg1"/>
            </a:solidFill>
          </a:endParaRPr>
        </a:p>
      </dsp:txBody>
      <dsp:txXfrm rot="10800000">
        <a:off x="2131661" y="2661677"/>
        <a:ext cx="7318736" cy="511965"/>
      </dsp:txXfrm>
    </dsp:sp>
    <dsp:sp modelId="{9109C1FE-8C4A-4A67-8A9F-3B5DED54D5BD}">
      <dsp:nvSpPr>
        <dsp:cNvPr id="0" name=""/>
        <dsp:cNvSpPr/>
      </dsp:nvSpPr>
      <dsp:spPr>
        <a:xfrm>
          <a:off x="1747688" y="2661677"/>
          <a:ext cx="511965" cy="51196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C5FC4-F1E0-4B4E-8A19-0A38D0056D7C}">
      <dsp:nvSpPr>
        <dsp:cNvPr id="0" name=""/>
        <dsp:cNvSpPr/>
      </dsp:nvSpPr>
      <dsp:spPr>
        <a:xfrm rot="10800000">
          <a:off x="2003670" y="3326468"/>
          <a:ext cx="7446727" cy="511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2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300" i="0" kern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CC_Agent_Score (Score: 0.05910)</a:t>
          </a:r>
          <a:endParaRPr lang="en-IN" sz="2300" kern="1200" dirty="0">
            <a:solidFill>
              <a:schemeClr val="bg1"/>
            </a:solidFill>
          </a:endParaRPr>
        </a:p>
      </dsp:txBody>
      <dsp:txXfrm rot="10800000">
        <a:off x="2131661" y="3326468"/>
        <a:ext cx="7318736" cy="511965"/>
      </dsp:txXfrm>
    </dsp:sp>
    <dsp:sp modelId="{0024CCAE-0A41-4183-9060-8DE62B21F664}">
      <dsp:nvSpPr>
        <dsp:cNvPr id="0" name=""/>
        <dsp:cNvSpPr/>
      </dsp:nvSpPr>
      <dsp:spPr>
        <a:xfrm>
          <a:off x="1747688" y="3326468"/>
          <a:ext cx="511965" cy="51196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291EB-5E76-4584-AFD4-E67322E28380}">
      <dsp:nvSpPr>
        <dsp:cNvPr id="0" name=""/>
        <dsp:cNvSpPr/>
      </dsp:nvSpPr>
      <dsp:spPr>
        <a:xfrm rot="10800000">
          <a:off x="2003670" y="3991259"/>
          <a:ext cx="7446727" cy="511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2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i="0" kern="1200" dirty="0" err="1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rev_per_month</a:t>
          </a:r>
          <a:r>
            <a:rPr lang="en-US" sz="2300" i="0" kern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(Score: 0.05404)</a:t>
          </a:r>
          <a:endParaRPr lang="en-IN" sz="2300" kern="1200" dirty="0">
            <a:solidFill>
              <a:schemeClr val="bg1"/>
            </a:solidFill>
          </a:endParaRPr>
        </a:p>
      </dsp:txBody>
      <dsp:txXfrm rot="10800000">
        <a:off x="2131661" y="3991259"/>
        <a:ext cx="7318736" cy="511965"/>
      </dsp:txXfrm>
    </dsp:sp>
    <dsp:sp modelId="{FD368AB0-E479-4C31-BA8C-1E4D06A4C69E}">
      <dsp:nvSpPr>
        <dsp:cNvPr id="0" name=""/>
        <dsp:cNvSpPr/>
      </dsp:nvSpPr>
      <dsp:spPr>
        <a:xfrm>
          <a:off x="1747688" y="3991259"/>
          <a:ext cx="511965" cy="51196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A824E-70C2-4AE6-BA12-5FE2C8E82475}">
      <dsp:nvSpPr>
        <dsp:cNvPr id="0" name=""/>
        <dsp:cNvSpPr/>
      </dsp:nvSpPr>
      <dsp:spPr>
        <a:xfrm>
          <a:off x="5004" y="1123554"/>
          <a:ext cx="1918497" cy="7255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City Distribution</a:t>
          </a:r>
          <a:endParaRPr lang="en-IN" sz="2000" kern="1200" dirty="0"/>
        </a:p>
      </dsp:txBody>
      <dsp:txXfrm>
        <a:off x="5004" y="1123554"/>
        <a:ext cx="1918497" cy="725530"/>
      </dsp:txXfrm>
    </dsp:sp>
    <dsp:sp modelId="{3CBCCDBC-FA56-43B1-91DD-8CBB0BEA73CE}">
      <dsp:nvSpPr>
        <dsp:cNvPr id="0" name=""/>
        <dsp:cNvSpPr/>
      </dsp:nvSpPr>
      <dsp:spPr>
        <a:xfrm>
          <a:off x="5004" y="1849085"/>
          <a:ext cx="1918497" cy="28873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High concentration in urban areas</a:t>
          </a:r>
          <a:endParaRPr lang="en-IN" sz="2000" kern="1200" dirty="0"/>
        </a:p>
      </dsp:txBody>
      <dsp:txXfrm>
        <a:off x="5004" y="1849085"/>
        <a:ext cx="1918497" cy="2887396"/>
      </dsp:txXfrm>
    </dsp:sp>
    <dsp:sp modelId="{FCF1EF67-8672-4C7D-B573-253C97ABDFF0}">
      <dsp:nvSpPr>
        <dsp:cNvPr id="0" name=""/>
        <dsp:cNvSpPr/>
      </dsp:nvSpPr>
      <dsp:spPr>
        <a:xfrm>
          <a:off x="2192092" y="1123554"/>
          <a:ext cx="1918497" cy="7255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Churn Patterns</a:t>
          </a:r>
          <a:endParaRPr lang="en-IN" sz="2000" kern="1200" dirty="0"/>
        </a:p>
      </dsp:txBody>
      <dsp:txXfrm>
        <a:off x="2192092" y="1123554"/>
        <a:ext cx="1918497" cy="725530"/>
      </dsp:txXfrm>
    </dsp:sp>
    <dsp:sp modelId="{86B1BE22-C105-4C94-AA39-E26CB791B13E}">
      <dsp:nvSpPr>
        <dsp:cNvPr id="0" name=""/>
        <dsp:cNvSpPr/>
      </dsp:nvSpPr>
      <dsp:spPr>
        <a:xfrm>
          <a:off x="2192092" y="1849085"/>
          <a:ext cx="1918497" cy="28873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Urban areas </a:t>
          </a:r>
          <a:r>
            <a:rPr lang="en-US" sz="1800" b="0" i="0" kern="120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experience significant churn</a:t>
          </a:r>
          <a:endParaRPr lang="en-IN" sz="1800" kern="1200" dirty="0"/>
        </a:p>
      </dsp:txBody>
      <dsp:txXfrm>
        <a:off x="2192092" y="1849085"/>
        <a:ext cx="1918497" cy="2887396"/>
      </dsp:txXfrm>
    </dsp:sp>
    <dsp:sp modelId="{8750FC48-8D69-40CE-826E-F73A049E848D}">
      <dsp:nvSpPr>
        <dsp:cNvPr id="0" name=""/>
        <dsp:cNvSpPr/>
      </dsp:nvSpPr>
      <dsp:spPr>
        <a:xfrm>
          <a:off x="4379179" y="1123554"/>
          <a:ext cx="1918497" cy="7255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Ratings</a:t>
          </a:r>
          <a:endParaRPr lang="en-IN" sz="2000" kern="1200" dirty="0"/>
        </a:p>
      </dsp:txBody>
      <dsp:txXfrm>
        <a:off x="4379179" y="1123554"/>
        <a:ext cx="1918497" cy="725530"/>
      </dsp:txXfrm>
    </dsp:sp>
    <dsp:sp modelId="{357843E6-D64E-4A2C-B5DF-D87A6E65BFE0}">
      <dsp:nvSpPr>
        <dsp:cNvPr id="0" name=""/>
        <dsp:cNvSpPr/>
      </dsp:nvSpPr>
      <dsp:spPr>
        <a:xfrm>
          <a:off x="4379179" y="1849085"/>
          <a:ext cx="1918497" cy="28873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30% Rated CC below average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Service ratings are below avg 80% of the time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 dirty="0"/>
        </a:p>
      </dsp:txBody>
      <dsp:txXfrm>
        <a:off x="4379179" y="1849085"/>
        <a:ext cx="1918497" cy="2887396"/>
      </dsp:txXfrm>
    </dsp:sp>
    <dsp:sp modelId="{9D724E37-7B6C-427A-8D13-21A3BCF4DFBE}">
      <dsp:nvSpPr>
        <dsp:cNvPr id="0" name=""/>
        <dsp:cNvSpPr/>
      </dsp:nvSpPr>
      <dsp:spPr>
        <a:xfrm>
          <a:off x="6566267" y="1123554"/>
          <a:ext cx="1918497" cy="7255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Segment</a:t>
          </a:r>
          <a:endParaRPr lang="en-IN" sz="2000" kern="1200" dirty="0"/>
        </a:p>
      </dsp:txBody>
      <dsp:txXfrm>
        <a:off x="6566267" y="1123554"/>
        <a:ext cx="1918497" cy="725530"/>
      </dsp:txXfrm>
    </dsp:sp>
    <dsp:sp modelId="{FF2EFF8E-603B-477B-A494-4FEFA78652A5}">
      <dsp:nvSpPr>
        <dsp:cNvPr id="0" name=""/>
        <dsp:cNvSpPr/>
      </dsp:nvSpPr>
      <dsp:spPr>
        <a:xfrm>
          <a:off x="6566267" y="1849085"/>
          <a:ext cx="1918497" cy="28873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Regular Plus segment has high </a:t>
          </a:r>
          <a:r>
            <a:rPr lang="en-IN" sz="1800" b="0" i="0" kern="1200" dirty="0"/>
            <a:t>Tendency to</a:t>
          </a:r>
          <a:r>
            <a:rPr lang="en-US" sz="1800" b="0" i="0" kern="120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churn</a:t>
          </a:r>
          <a:endParaRPr lang="en-IN" sz="1800" kern="1200" dirty="0"/>
        </a:p>
      </dsp:txBody>
      <dsp:txXfrm>
        <a:off x="6566267" y="1849085"/>
        <a:ext cx="1918497" cy="2887396"/>
      </dsp:txXfrm>
    </dsp:sp>
    <dsp:sp modelId="{6A8F9558-E1E6-4639-9080-3530C4FA896B}">
      <dsp:nvSpPr>
        <dsp:cNvPr id="0" name=""/>
        <dsp:cNvSpPr/>
      </dsp:nvSpPr>
      <dsp:spPr>
        <a:xfrm>
          <a:off x="8753354" y="1123554"/>
          <a:ext cx="1918497" cy="7255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Important features</a:t>
          </a:r>
          <a:endParaRPr lang="en-IN" sz="1800" kern="1200" dirty="0"/>
        </a:p>
      </dsp:txBody>
      <dsp:txXfrm>
        <a:off x="8753354" y="1123554"/>
        <a:ext cx="1918497" cy="725530"/>
      </dsp:txXfrm>
    </dsp:sp>
    <dsp:sp modelId="{F5CAF557-74EF-49CD-85C9-ACF7C6D5B2C6}">
      <dsp:nvSpPr>
        <dsp:cNvPr id="0" name=""/>
        <dsp:cNvSpPr/>
      </dsp:nvSpPr>
      <dsp:spPr>
        <a:xfrm>
          <a:off x="8753354" y="1849085"/>
          <a:ext cx="1918497" cy="28873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tenure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revenue per month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Cashback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Variables related to customer satisfaction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753354" y="1849085"/>
        <a:ext cx="1918497" cy="28873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AF6C6-B6F9-4972-A68B-E05F312856B8}">
      <dsp:nvSpPr>
        <dsp:cNvPr id="0" name=""/>
        <dsp:cNvSpPr/>
      </dsp:nvSpPr>
      <dsp:spPr>
        <a:xfrm>
          <a:off x="0" y="162536"/>
          <a:ext cx="9126331" cy="614103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15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i="0" kern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Enhance Service Quality and Customer Support:</a:t>
          </a:r>
          <a:endParaRPr lang="en-IN" sz="2400" kern="1200" dirty="0">
            <a:solidFill>
              <a:schemeClr val="bg1"/>
            </a:solidFill>
          </a:endParaRPr>
        </a:p>
      </dsp:txBody>
      <dsp:txXfrm>
        <a:off x="29978" y="192514"/>
        <a:ext cx="9066375" cy="554147"/>
      </dsp:txXfrm>
    </dsp:sp>
    <dsp:sp modelId="{A7C74841-0EF1-47E7-9126-4F0FCF4AB047}">
      <dsp:nvSpPr>
        <dsp:cNvPr id="0" name=""/>
        <dsp:cNvSpPr/>
      </dsp:nvSpPr>
      <dsp:spPr>
        <a:xfrm>
          <a:off x="0" y="776639"/>
          <a:ext cx="9126331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6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M</a:t>
          </a:r>
          <a:r>
            <a:rPr lang="en-US" sz="1800" b="0" i="0" kern="1200">
              <a:effectLst/>
              <a:latin typeface="Arial" panose="020B0604020202020204" pitchFamily="34" charset="0"/>
              <a:cs typeface="Arial" panose="020B0604020202020204" pitchFamily="34" charset="0"/>
            </a:rPr>
            <a:t>onitor and evaluate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I</a:t>
          </a:r>
          <a:r>
            <a:rPr lang="en-US" sz="1800" b="0" i="0" kern="1200">
              <a:effectLst/>
              <a:latin typeface="Arial" panose="020B0604020202020204" pitchFamily="34" charset="0"/>
              <a:cs typeface="Arial" panose="020B0604020202020204" pitchFamily="34" charset="0"/>
            </a:rPr>
            <a:t>mprove the performance and quality</a:t>
          </a:r>
          <a:endParaRPr lang="en-IN" sz="1800" kern="1200" dirty="0"/>
        </a:p>
      </dsp:txBody>
      <dsp:txXfrm>
        <a:off x="0" y="776639"/>
        <a:ext cx="9126331" cy="605474"/>
      </dsp:txXfrm>
    </dsp:sp>
    <dsp:sp modelId="{E9AC90B2-6AD5-499F-8609-B649B5B4AB7C}">
      <dsp:nvSpPr>
        <dsp:cNvPr id="0" name=""/>
        <dsp:cNvSpPr/>
      </dsp:nvSpPr>
      <dsp:spPr>
        <a:xfrm>
          <a:off x="0" y="1382114"/>
          <a:ext cx="9126331" cy="614103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15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i="0" kern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Segment-Specific Retention Strategies:</a:t>
          </a:r>
          <a:endParaRPr lang="en-IN" sz="2400" kern="1200" dirty="0">
            <a:solidFill>
              <a:schemeClr val="bg1"/>
            </a:solidFill>
          </a:endParaRPr>
        </a:p>
      </dsp:txBody>
      <dsp:txXfrm>
        <a:off x="29978" y="1412092"/>
        <a:ext cx="9066375" cy="554147"/>
      </dsp:txXfrm>
    </dsp:sp>
    <dsp:sp modelId="{5E3A7BCF-C228-462E-93F6-00CA0B295CB4}">
      <dsp:nvSpPr>
        <dsp:cNvPr id="0" name=""/>
        <dsp:cNvSpPr/>
      </dsp:nvSpPr>
      <dsp:spPr>
        <a:xfrm>
          <a:off x="0" y="1996218"/>
          <a:ext cx="9126331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6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Different needs and preferences</a:t>
          </a:r>
          <a:endParaRPr lang="en-IN" sz="1800" kern="1200" dirty="0"/>
        </a:p>
      </dsp:txBody>
      <dsp:txXfrm>
        <a:off x="0" y="1996218"/>
        <a:ext cx="9126331" cy="430560"/>
      </dsp:txXfrm>
    </dsp:sp>
    <dsp:sp modelId="{36884F24-071C-4B69-81DA-4F51D8B8874B}">
      <dsp:nvSpPr>
        <dsp:cNvPr id="0" name=""/>
        <dsp:cNvSpPr/>
      </dsp:nvSpPr>
      <dsp:spPr>
        <a:xfrm>
          <a:off x="0" y="2426778"/>
          <a:ext cx="9126331" cy="614103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15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i="0" kern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Urban Market:</a:t>
          </a:r>
          <a:endParaRPr lang="en-IN" sz="2400" kern="1200" dirty="0">
            <a:solidFill>
              <a:schemeClr val="bg1"/>
            </a:solidFill>
          </a:endParaRPr>
        </a:p>
      </dsp:txBody>
      <dsp:txXfrm>
        <a:off x="29978" y="2456756"/>
        <a:ext cx="9066375" cy="554147"/>
      </dsp:txXfrm>
    </dsp:sp>
    <dsp:sp modelId="{F5DE4DA2-1A14-4D1A-BDF3-CBAED772F3C7}">
      <dsp:nvSpPr>
        <dsp:cNvPr id="0" name=""/>
        <dsp:cNvSpPr/>
      </dsp:nvSpPr>
      <dsp:spPr>
        <a:xfrm>
          <a:off x="0" y="3040882"/>
          <a:ext cx="9126331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6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>
              <a:effectLst/>
              <a:latin typeface="Arial" panose="020B0604020202020204" pitchFamily="34" charset="0"/>
              <a:cs typeface="Arial" panose="020B0604020202020204" pitchFamily="34" charset="0"/>
            </a:rPr>
            <a:t>Increasing customer engagement in urban areas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>
              <a:effectLst/>
              <a:latin typeface="Arial" panose="020B0604020202020204" pitchFamily="34" charset="0"/>
              <a:cs typeface="Arial" panose="020B0604020202020204" pitchFamily="34" charset="0"/>
            </a:rPr>
            <a:t>Target customers with personalized offers and incentives</a:t>
          </a:r>
          <a:endParaRPr lang="en-IN" sz="1800" kern="1200" dirty="0"/>
        </a:p>
      </dsp:txBody>
      <dsp:txXfrm>
        <a:off x="0" y="3040882"/>
        <a:ext cx="9126331" cy="605474"/>
      </dsp:txXfrm>
    </dsp:sp>
    <dsp:sp modelId="{D1E5ED15-8DB8-40D8-8242-26716BDA6A10}">
      <dsp:nvSpPr>
        <dsp:cNvPr id="0" name=""/>
        <dsp:cNvSpPr/>
      </dsp:nvSpPr>
      <dsp:spPr>
        <a:xfrm>
          <a:off x="0" y="3646357"/>
          <a:ext cx="9126331" cy="614103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15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Customer Engagement and Loyalty Programs:</a:t>
          </a:r>
          <a:endParaRPr lang="en-US" sz="2600" b="0" i="0" kern="1200" dirty="0"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978" y="3676335"/>
        <a:ext cx="9066375" cy="554147"/>
      </dsp:txXfrm>
    </dsp:sp>
    <dsp:sp modelId="{B2741994-DE35-464D-B900-917769337EF6}">
      <dsp:nvSpPr>
        <dsp:cNvPr id="0" name=""/>
        <dsp:cNvSpPr/>
      </dsp:nvSpPr>
      <dsp:spPr>
        <a:xfrm>
          <a:off x="0" y="4260461"/>
          <a:ext cx="9126331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6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>
              <a:latin typeface="Arial" panose="020B0604020202020204" pitchFamily="34" charset="0"/>
              <a:cs typeface="Arial" panose="020B0604020202020204" pitchFamily="34" charset="0"/>
            </a:rPr>
            <a:t>P</a:t>
          </a:r>
          <a:r>
            <a:rPr lang="en-US" sz="2000" b="0" i="0" kern="1200">
              <a:effectLst/>
              <a:latin typeface="Arial" panose="020B0604020202020204" pitchFamily="34" charset="0"/>
              <a:cs typeface="Arial" panose="020B0604020202020204" pitchFamily="34" charset="0"/>
            </a:rPr>
            <a:t>rioritize initiatives aimed at enhancing customer engagement and loyalty.</a:t>
          </a:r>
          <a:endParaRPr lang="en-US" sz="2000" b="0" i="0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Design loyalty programs and special  offers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2000" b="0" i="0" kern="1200" dirty="0">
            <a:solidFill>
              <a:srgbClr val="0D0D0D"/>
            </a:solidFill>
            <a:effectLst/>
            <a:highlight>
              <a:srgbClr val="436FC1"/>
            </a:highligh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260461"/>
        <a:ext cx="9126331" cy="995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9.jpg"/><Relationship Id="rId7" Type="http://schemas.openxmlformats.org/officeDocument/2006/relationships/diagramColors" Target="../diagrams/colors4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179118" y="1298798"/>
            <a:ext cx="863357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Presentation 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0E41-0F8D-4151-979A-4270FBA95E57}"/>
              </a:ext>
            </a:extLst>
          </p:cNvPr>
          <p:cNvSpPr txBox="1"/>
          <p:nvPr/>
        </p:nvSpPr>
        <p:spPr>
          <a:xfrm>
            <a:off x="282105" y="4118113"/>
            <a:ext cx="4881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algn="just"/>
            <a:r>
              <a:rPr lang="en-IN" sz="2000" b="1" dirty="0">
                <a:latin typeface="Arial-BoldMT"/>
              </a:rPr>
              <a:t>Prepared By :</a:t>
            </a:r>
          </a:p>
          <a:p>
            <a:pPr marL="482600" indent="-45720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Arial-BoldMT"/>
              </a:rPr>
              <a:t>Govind Singh Rawat</a:t>
            </a:r>
          </a:p>
          <a:p>
            <a:pPr marL="482600" indent="-457200" algn="just">
              <a:buFont typeface="Arial" panose="020B0604020202020204" pitchFamily="34" charset="0"/>
              <a:buChar char="•"/>
            </a:pPr>
            <a:r>
              <a:rPr lang="en-IN" sz="1800" b="1" i="0" u="none" strike="noStrike" baseline="0" dirty="0">
                <a:latin typeface="Arial-BoldMT"/>
              </a:rPr>
              <a:t>PGPDSBA.O.MAY23.A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754C2-D76B-273D-CD6B-495B5F0FE650}"/>
              </a:ext>
            </a:extLst>
          </p:cNvPr>
          <p:cNvSpPr txBox="1"/>
          <p:nvPr/>
        </p:nvSpPr>
        <p:spPr>
          <a:xfrm>
            <a:off x="179119" y="2254484"/>
            <a:ext cx="7778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Churn</a:t>
            </a:r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2160420" y="563351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1B38A-4F9D-0543-4A02-BC05F251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921" y="1653156"/>
            <a:ext cx="4361033" cy="671998"/>
          </a:xfrm>
          <a:prstGeom prst="rect">
            <a:avLst/>
          </a:prstGeom>
        </p:spPr>
      </p:pic>
      <p:pic>
        <p:nvPicPr>
          <p:cNvPr id="11" name="Picture 10" descr="A close-up of a blue and black text&#10;&#10;Description automatically generated">
            <a:extLst>
              <a:ext uri="{FF2B5EF4-FFF2-40B4-BE49-F238E27FC236}">
                <a16:creationId xmlns:a16="http://schemas.microsoft.com/office/drawing/2014/main" id="{D70E65B6-3670-FCAF-98B0-A502F1305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921" y="2460524"/>
            <a:ext cx="2221230" cy="6496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1E4417-3957-65C9-207D-DBF641A39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921" y="3246485"/>
            <a:ext cx="3171825" cy="295275"/>
          </a:xfrm>
          <a:prstGeom prst="rect">
            <a:avLst/>
          </a:prstGeom>
        </p:spPr>
      </p:pic>
      <p:pic>
        <p:nvPicPr>
          <p:cNvPr id="15" name="Picture 1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ABB57EA2-3D55-E8BF-A5E6-5146E0416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921" y="3510676"/>
            <a:ext cx="2923223" cy="649605"/>
          </a:xfrm>
          <a:prstGeom prst="rect">
            <a:avLst/>
          </a:prstGeom>
        </p:spPr>
      </p:pic>
      <p:pic>
        <p:nvPicPr>
          <p:cNvPr id="17" name="Picture 16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E21F78A6-6539-5D4E-4E79-B4C967D94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0921" y="4226235"/>
            <a:ext cx="2954655" cy="639128"/>
          </a:xfrm>
          <a:prstGeom prst="rect">
            <a:avLst/>
          </a:prstGeom>
        </p:spPr>
      </p:pic>
      <p:pic>
        <p:nvPicPr>
          <p:cNvPr id="19" name="Picture 18" descr="A close-up of a computer code&#10;&#10;Description automatically generated">
            <a:extLst>
              <a:ext uri="{FF2B5EF4-FFF2-40B4-BE49-F238E27FC236}">
                <a16:creationId xmlns:a16="http://schemas.microsoft.com/office/drawing/2014/main" id="{B72FF69E-46EA-E67B-0B7C-CAFAB354C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0921" y="4865363"/>
            <a:ext cx="2587943" cy="6810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7DD2D5-5D15-6822-1FC8-8D8A891B7FBF}"/>
              </a:ext>
            </a:extLst>
          </p:cNvPr>
          <p:cNvSpPr txBox="1"/>
          <p:nvPr/>
        </p:nvSpPr>
        <p:spPr>
          <a:xfrm>
            <a:off x="276462" y="1773986"/>
            <a:ext cx="10696338" cy="323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6 Different Models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Linear Discriminant Analysis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K Neighbours Classifier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Decision Tree Classifier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Random Forest Classifier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Bagging Classifier</a:t>
            </a:r>
          </a:p>
        </p:txBody>
      </p:sp>
    </p:spTree>
    <p:extLst>
      <p:ext uri="{BB962C8B-B14F-4D97-AF65-F5344CB8AC3E}">
        <p14:creationId xmlns:p14="http://schemas.microsoft.com/office/powerpoint/2010/main" val="121856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2160420" y="563351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Results</a:t>
            </a:r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26EE6C-32FB-291B-F20B-64ACE86E5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67723"/>
              </p:ext>
            </p:extLst>
          </p:nvPr>
        </p:nvGraphicFramePr>
        <p:xfrm>
          <a:off x="437322" y="1271237"/>
          <a:ext cx="10227737" cy="4810876"/>
        </p:xfrm>
        <a:graphic>
          <a:graphicData uri="http://schemas.openxmlformats.org/drawingml/2006/table">
            <a:tbl>
              <a:tblPr/>
              <a:tblGrid>
                <a:gridCol w="3472069">
                  <a:extLst>
                    <a:ext uri="{9D8B030D-6E8A-4147-A177-3AD203B41FA5}">
                      <a16:colId xmlns:a16="http://schemas.microsoft.com/office/drawing/2014/main" val="2001624516"/>
                    </a:ext>
                  </a:extLst>
                </a:gridCol>
                <a:gridCol w="938598">
                  <a:extLst>
                    <a:ext uri="{9D8B030D-6E8A-4147-A177-3AD203B41FA5}">
                      <a16:colId xmlns:a16="http://schemas.microsoft.com/office/drawing/2014/main" val="7475393"/>
                    </a:ext>
                  </a:extLst>
                </a:gridCol>
                <a:gridCol w="731433">
                  <a:extLst>
                    <a:ext uri="{9D8B030D-6E8A-4147-A177-3AD203B41FA5}">
                      <a16:colId xmlns:a16="http://schemas.microsoft.com/office/drawing/2014/main" val="2868788057"/>
                    </a:ext>
                  </a:extLst>
                </a:gridCol>
                <a:gridCol w="844639">
                  <a:extLst>
                    <a:ext uri="{9D8B030D-6E8A-4147-A177-3AD203B41FA5}">
                      <a16:colId xmlns:a16="http://schemas.microsoft.com/office/drawing/2014/main" val="4243963176"/>
                    </a:ext>
                  </a:extLst>
                </a:gridCol>
                <a:gridCol w="587521">
                  <a:extLst>
                    <a:ext uri="{9D8B030D-6E8A-4147-A177-3AD203B41FA5}">
                      <a16:colId xmlns:a16="http://schemas.microsoft.com/office/drawing/2014/main" val="3451159894"/>
                    </a:ext>
                  </a:extLst>
                </a:gridCol>
                <a:gridCol w="400320">
                  <a:extLst>
                    <a:ext uri="{9D8B030D-6E8A-4147-A177-3AD203B41FA5}">
                      <a16:colId xmlns:a16="http://schemas.microsoft.com/office/drawing/2014/main" val="1495799117"/>
                    </a:ext>
                  </a:extLst>
                </a:gridCol>
                <a:gridCol w="883431">
                  <a:extLst>
                    <a:ext uri="{9D8B030D-6E8A-4147-A177-3AD203B41FA5}">
                      <a16:colId xmlns:a16="http://schemas.microsoft.com/office/drawing/2014/main" val="2915200085"/>
                    </a:ext>
                  </a:extLst>
                </a:gridCol>
                <a:gridCol w="449940">
                  <a:extLst>
                    <a:ext uri="{9D8B030D-6E8A-4147-A177-3AD203B41FA5}">
                      <a16:colId xmlns:a16="http://schemas.microsoft.com/office/drawing/2014/main" val="1394470984"/>
                    </a:ext>
                  </a:extLst>
                </a:gridCol>
                <a:gridCol w="844639">
                  <a:extLst>
                    <a:ext uri="{9D8B030D-6E8A-4147-A177-3AD203B41FA5}">
                      <a16:colId xmlns:a16="http://schemas.microsoft.com/office/drawing/2014/main" val="2261005541"/>
                    </a:ext>
                  </a:extLst>
                </a:gridCol>
                <a:gridCol w="587521">
                  <a:extLst>
                    <a:ext uri="{9D8B030D-6E8A-4147-A177-3AD203B41FA5}">
                      <a16:colId xmlns:a16="http://schemas.microsoft.com/office/drawing/2014/main" val="983894101"/>
                    </a:ext>
                  </a:extLst>
                </a:gridCol>
                <a:gridCol w="487626">
                  <a:extLst>
                    <a:ext uri="{9D8B030D-6E8A-4147-A177-3AD203B41FA5}">
                      <a16:colId xmlns:a16="http://schemas.microsoft.com/office/drawing/2014/main" val="717366370"/>
                    </a:ext>
                  </a:extLst>
                </a:gridCol>
              </a:tblGrid>
              <a:tr h="224544">
                <a:tc>
                  <a:txBody>
                    <a:bodyPr/>
                    <a:lstStyle/>
                    <a:p>
                      <a:pPr rtl="0" fontAlgn="b"/>
                      <a:endParaRPr lang="en-IN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data(70%)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data(30%)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365207"/>
                  </a:ext>
                </a:extLst>
              </a:tr>
              <a:tr h="403408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96535"/>
                  </a:ext>
                </a:extLst>
              </a:tr>
              <a:tr h="403408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76.18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85.3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88.51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85.6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179114"/>
                  </a:ext>
                </a:extLst>
              </a:tr>
              <a:tr h="592016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Regression(Balanced data)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78.63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86.1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77.8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84.9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762374"/>
                  </a:ext>
                </a:extLst>
              </a:tr>
              <a:tr h="403408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LDA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87.99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86.5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87.92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84.6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669747"/>
                  </a:ext>
                </a:extLst>
              </a:tr>
              <a:tr h="592016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90.08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91.9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339764"/>
                  </a:ext>
                </a:extLst>
              </a:tr>
              <a:tr h="592016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94.76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528817"/>
                  </a:ext>
                </a:extLst>
              </a:tr>
              <a:tr h="592016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97.36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99.3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79177"/>
                  </a:ext>
                </a:extLst>
              </a:tr>
              <a:tr h="403408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Bagging Classifier(default parameters)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99.74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95.82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97.9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541078"/>
                  </a:ext>
                </a:extLst>
              </a:tr>
              <a:tr h="592016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  <a:highlight>
                            <a:srgbClr val="FBBC04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Forest(tuned with GridSearch CV)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highlight>
                            <a:srgbClr val="FBBC04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highlight>
                            <a:srgbClr val="FBBC04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highlight>
                            <a:srgbClr val="FBBC04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highlight>
                            <a:srgbClr val="FBBC04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highlight>
                            <a:srgbClr val="FBBC04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highlight>
                            <a:srgbClr val="FBBC04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highlight>
                            <a:srgbClr val="FBBC04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highlight>
                            <a:srgbClr val="FBBC04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effectLst/>
                          <a:highlight>
                            <a:srgbClr val="FBBC04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dirty="0">
                          <a:effectLst/>
                          <a:highlight>
                            <a:srgbClr val="FBBC04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17853" marR="17853" marT="11902" marB="1190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38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2014647" y="324266"/>
            <a:ext cx="9116863" cy="98488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Results – Final Model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Results on test data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8D25425-99EA-7CEF-4DBC-E97A59AF8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3" y="1271237"/>
            <a:ext cx="5372100" cy="2465876"/>
          </a:xfrm>
          <a:prstGeom prst="rect">
            <a:avLst/>
          </a:prstGeom>
        </p:spPr>
      </p:pic>
      <p:pic>
        <p:nvPicPr>
          <p:cNvPr id="7" name="Picture 6" descr="A close up of words&#10;&#10;Description automatically generated">
            <a:extLst>
              <a:ext uri="{FF2B5EF4-FFF2-40B4-BE49-F238E27FC236}">
                <a16:creationId xmlns:a16="http://schemas.microsoft.com/office/drawing/2014/main" id="{73F43724-786D-B5AA-D519-67DFD70D3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83" y="4045312"/>
            <a:ext cx="3760621" cy="1008643"/>
          </a:xfrm>
          <a:prstGeom prst="rect">
            <a:avLst/>
          </a:prstGeom>
        </p:spPr>
      </p:pic>
      <p:pic>
        <p:nvPicPr>
          <p:cNvPr id="9" name="Picture 8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D04E18FF-4670-5963-8F8E-49FDBE786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819" y="1058527"/>
            <a:ext cx="4819650" cy="2805670"/>
          </a:xfrm>
          <a:prstGeom prst="rect">
            <a:avLst/>
          </a:prstGeom>
        </p:spPr>
      </p:pic>
      <p:pic>
        <p:nvPicPr>
          <p:cNvPr id="3" name="Picture 2" descr="A blue and white diagram&#10;&#10;Description automatically generated">
            <a:extLst>
              <a:ext uri="{FF2B5EF4-FFF2-40B4-BE49-F238E27FC236}">
                <a16:creationId xmlns:a16="http://schemas.microsoft.com/office/drawing/2014/main" id="{32648A0E-0DA0-8593-BFA3-971B1B52F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634" y="3864196"/>
            <a:ext cx="4002888" cy="299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9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757571" y="553848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887489F-A63C-4349-5EDD-D6A97BAC1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6358780"/>
              </p:ext>
            </p:extLst>
          </p:nvPr>
        </p:nvGraphicFramePr>
        <p:xfrm>
          <a:off x="106017" y="1948070"/>
          <a:ext cx="11198087" cy="4505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0E1753-BDA9-A6EB-CF7B-D9D7FC396A58}"/>
              </a:ext>
            </a:extLst>
          </p:cNvPr>
          <p:cNvSpPr txBox="1"/>
          <p:nvPr/>
        </p:nvSpPr>
        <p:spPr>
          <a:xfrm>
            <a:off x="276461" y="1261734"/>
            <a:ext cx="10486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181999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757571" y="553848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F9A4F17-DE81-C092-F380-DF22C9F2E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796448"/>
              </p:ext>
            </p:extLst>
          </p:nvPr>
        </p:nvGraphicFramePr>
        <p:xfrm>
          <a:off x="331304" y="278296"/>
          <a:ext cx="10676857" cy="586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3284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408571" y="334198"/>
            <a:ext cx="5374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A884C3C-9D08-0EE6-7030-42DD261F2F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361574"/>
              </p:ext>
            </p:extLst>
          </p:nvPr>
        </p:nvGraphicFramePr>
        <p:xfrm>
          <a:off x="1382642" y="1105135"/>
          <a:ext cx="912633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749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1F57E-9DF5-D0E3-90F8-08F032F83138}"/>
              </a:ext>
            </a:extLst>
          </p:cNvPr>
          <p:cNvSpPr txBox="1"/>
          <p:nvPr/>
        </p:nvSpPr>
        <p:spPr>
          <a:xfrm>
            <a:off x="1046922" y="2160104"/>
            <a:ext cx="8865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  <a:p>
            <a:endParaRPr lang="en-US" dirty="0"/>
          </a:p>
          <a:p>
            <a:r>
              <a:rPr lang="en-US" dirty="0"/>
              <a:t>We are open for 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41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432060" y="692007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331304" y="1787238"/>
            <a:ext cx="5380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buNone/>
            </a:pPr>
            <a:r>
              <a:rPr lang="en-IN" sz="2800" dirty="0"/>
              <a:t>Business problem we are trying to solve: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challenge is to retain the customers.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Hence, the company wants to develop a model through which they can do churn prediction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A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nd provide segmented offers to the potential churners.</a:t>
            </a:r>
            <a:endParaRPr lang="en-IN" sz="2000" dirty="0"/>
          </a:p>
          <a:p>
            <a:pPr marL="25400" indent="0">
              <a:buNone/>
            </a:pPr>
            <a:endParaRPr lang="en-IN" sz="28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CABCE37-31D2-7B5C-41AF-0ECAED9C47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1207139"/>
              </p:ext>
            </p:extLst>
          </p:nvPr>
        </p:nvGraphicFramePr>
        <p:xfrm>
          <a:off x="5592417" y="1524000"/>
          <a:ext cx="5261113" cy="515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FBCA40-8501-7EB1-07B7-248672B39E94}"/>
              </a:ext>
            </a:extLst>
          </p:cNvPr>
          <p:cNvSpPr txBox="1"/>
          <p:nvPr/>
        </p:nvSpPr>
        <p:spPr>
          <a:xfrm>
            <a:off x="490331" y="1460308"/>
            <a:ext cx="1025718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 indent="0">
              <a:buNone/>
            </a:pPr>
            <a:r>
              <a:rPr lang="en-IN" sz="2800" b="1" dirty="0"/>
              <a:t>Scope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Supervised learning classification problem.</a:t>
            </a:r>
          </a:p>
          <a:p>
            <a:pPr marL="25400" indent="0">
              <a:buNone/>
            </a:pP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C6FEE-1EF9-62BD-754F-DEC0F4F513C4}"/>
              </a:ext>
            </a:extLst>
          </p:cNvPr>
          <p:cNvSpPr txBox="1"/>
          <p:nvPr/>
        </p:nvSpPr>
        <p:spPr>
          <a:xfrm>
            <a:off x="1331843" y="716482"/>
            <a:ext cx="95283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CC583BF-E3D1-BB97-40FD-66308C274A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467289"/>
              </p:ext>
            </p:extLst>
          </p:nvPr>
        </p:nvGraphicFramePr>
        <p:xfrm>
          <a:off x="0" y="2456597"/>
          <a:ext cx="11327641" cy="3900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46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47E749-84C4-8DF2-1F7B-BE9B4D59B937}"/>
              </a:ext>
            </a:extLst>
          </p:cNvPr>
          <p:cNvSpPr txBox="1"/>
          <p:nvPr/>
        </p:nvSpPr>
        <p:spPr>
          <a:xfrm>
            <a:off x="1046922" y="517699"/>
            <a:ext cx="84548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0C094-D4A3-3009-15D0-6F3D161B3D7A}"/>
              </a:ext>
            </a:extLst>
          </p:cNvPr>
          <p:cNvSpPr txBox="1"/>
          <p:nvPr/>
        </p:nvSpPr>
        <p:spPr>
          <a:xfrm>
            <a:off x="371060" y="1579178"/>
            <a:ext cx="10654749" cy="3690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dataset comprises historical data of customers.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time of data collection is not specified.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There are 11,260 observations in the dataset.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 consists of 19 columns, including one unique identifier (AccountID).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Impurities have been detected in the dataset.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 duplicate observations.</a:t>
            </a:r>
          </a:p>
        </p:txBody>
      </p:sp>
    </p:spTree>
    <p:extLst>
      <p:ext uri="{BB962C8B-B14F-4D97-AF65-F5344CB8AC3E}">
        <p14:creationId xmlns:p14="http://schemas.microsoft.com/office/powerpoint/2010/main" val="409813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47E749-84C4-8DF2-1F7B-BE9B4D59B937}"/>
              </a:ext>
            </a:extLst>
          </p:cNvPr>
          <p:cNvSpPr txBox="1"/>
          <p:nvPr/>
        </p:nvSpPr>
        <p:spPr>
          <a:xfrm>
            <a:off x="1046922" y="517699"/>
            <a:ext cx="84548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9D1A340-8409-DA6B-AB40-77915E0B7B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506638"/>
              </p:ext>
            </p:extLst>
          </p:nvPr>
        </p:nvGraphicFramePr>
        <p:xfrm>
          <a:off x="0" y="1225585"/>
          <a:ext cx="109728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42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47E749-84C4-8DF2-1F7B-BE9B4D59B937}"/>
              </a:ext>
            </a:extLst>
          </p:cNvPr>
          <p:cNvSpPr txBox="1"/>
          <p:nvPr/>
        </p:nvSpPr>
        <p:spPr>
          <a:xfrm>
            <a:off x="876692" y="224335"/>
            <a:ext cx="4049269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0C094-D4A3-3009-15D0-6F3D161B3D7A}"/>
              </a:ext>
            </a:extLst>
          </p:cNvPr>
          <p:cNvSpPr txBox="1"/>
          <p:nvPr/>
        </p:nvSpPr>
        <p:spPr>
          <a:xfrm>
            <a:off x="419725" y="2533476"/>
            <a:ext cx="3912789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Only 17% of total customers have churned, indicating an imbalanced dataset.</a:t>
            </a: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highlight>
                <a:srgbClr val="FFFFFF"/>
              </a:highlight>
            </a:endParaRP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highlight>
                <a:srgbClr val="FFFFFF"/>
              </a:highlight>
            </a:endParaRP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If one Account</a:t>
            </a:r>
            <a:r>
              <a:rPr lang="en-US" sz="20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 has churned, there are 96% chances that we lost more than 1 user.</a:t>
            </a:r>
            <a:endParaRPr lang="en-US" sz="2000" b="0" i="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6C7D5-06DA-A9B2-85DA-9365E74B17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06" r="4806"/>
          <a:stretch/>
        </p:blipFill>
        <p:spPr>
          <a:xfrm>
            <a:off x="4479235" y="237801"/>
            <a:ext cx="6836072" cy="359207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blue and orange squares&#10;&#10;Description automatically generated">
            <a:extLst>
              <a:ext uri="{FF2B5EF4-FFF2-40B4-BE49-F238E27FC236}">
                <a16:creationId xmlns:a16="http://schemas.microsoft.com/office/drawing/2014/main" id="{B266850E-F522-06BA-BA07-328E42B16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246" y="3843345"/>
            <a:ext cx="6495738" cy="301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47E749-84C4-8DF2-1F7B-BE9B4D59B937}"/>
              </a:ext>
            </a:extLst>
          </p:cNvPr>
          <p:cNvSpPr txBox="1"/>
          <p:nvPr/>
        </p:nvSpPr>
        <p:spPr>
          <a:xfrm>
            <a:off x="2008728" y="596256"/>
            <a:ext cx="8174543" cy="7430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0C094-D4A3-3009-15D0-6F3D161B3D7A}"/>
              </a:ext>
            </a:extLst>
          </p:cNvPr>
          <p:cNvSpPr txBox="1"/>
          <p:nvPr/>
        </p:nvSpPr>
        <p:spPr>
          <a:xfrm>
            <a:off x="172277" y="4443083"/>
            <a:ext cx="4160237" cy="2414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000" b="1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000" b="1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Churned Accounts </a:t>
            </a: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 users associated with 43% of the churned accounts.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6C7D5-06DA-A9B2-85DA-9365E74B17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1" b="711"/>
          <a:stretch/>
        </p:blipFill>
        <p:spPr>
          <a:xfrm>
            <a:off x="4479235" y="1339331"/>
            <a:ext cx="6836072" cy="249054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266850E-F522-06BA-BA07-328E42B164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51512" y="4047896"/>
            <a:ext cx="6041471" cy="2605553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7AAC9C6-7EE7-0C95-0308-71EE7BEB80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1572748"/>
              </p:ext>
            </p:extLst>
          </p:nvPr>
        </p:nvGraphicFramePr>
        <p:xfrm>
          <a:off x="423660" y="1339331"/>
          <a:ext cx="4285520" cy="3417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9652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47E749-84C4-8DF2-1F7B-BE9B4D59B937}"/>
              </a:ext>
            </a:extLst>
          </p:cNvPr>
          <p:cNvSpPr txBox="1"/>
          <p:nvPr/>
        </p:nvSpPr>
        <p:spPr>
          <a:xfrm>
            <a:off x="2109144" y="224335"/>
            <a:ext cx="8863656" cy="10213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Exploratory Data Analysis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378767F-189B-F4C7-44C7-BB9434396A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760303"/>
              </p:ext>
            </p:extLst>
          </p:nvPr>
        </p:nvGraphicFramePr>
        <p:xfrm>
          <a:off x="2641600" y="121499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4DB06E7-6BE8-34A0-0B17-EFF96273EFD8}"/>
              </a:ext>
            </a:extLst>
          </p:cNvPr>
          <p:cNvSpPr txBox="1"/>
          <p:nvPr/>
        </p:nvSpPr>
        <p:spPr>
          <a:xfrm>
            <a:off x="2871628" y="1680458"/>
            <a:ext cx="10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2BFDB-27CA-AF0B-9850-AC89607EF3D8}"/>
              </a:ext>
            </a:extLst>
          </p:cNvPr>
          <p:cNvSpPr txBox="1"/>
          <p:nvPr/>
        </p:nvSpPr>
        <p:spPr>
          <a:xfrm>
            <a:off x="3326621" y="2705605"/>
            <a:ext cx="1033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70%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2EBB98-0F41-D145-945C-F7075BE186B3}"/>
              </a:ext>
            </a:extLst>
          </p:cNvPr>
          <p:cNvSpPr txBox="1"/>
          <p:nvPr/>
        </p:nvSpPr>
        <p:spPr>
          <a:xfrm>
            <a:off x="3428221" y="3696268"/>
            <a:ext cx="95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E8B6F-00AD-8390-42A9-04D9BFF86DA8}"/>
              </a:ext>
            </a:extLst>
          </p:cNvPr>
          <p:cNvSpPr txBox="1"/>
          <p:nvPr/>
        </p:nvSpPr>
        <p:spPr>
          <a:xfrm>
            <a:off x="3229438" y="4713435"/>
            <a:ext cx="135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A37AA2-F492-3691-9E27-C12B7937F638}"/>
              </a:ext>
            </a:extLst>
          </p:cNvPr>
          <p:cNvSpPr txBox="1"/>
          <p:nvPr/>
        </p:nvSpPr>
        <p:spPr>
          <a:xfrm>
            <a:off x="2823116" y="5730602"/>
            <a:ext cx="1234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60%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6BA7E4-E167-5B42-74CE-F2128A353E2A}"/>
              </a:ext>
            </a:extLst>
          </p:cNvPr>
          <p:cNvSpPr txBox="1"/>
          <p:nvPr/>
        </p:nvSpPr>
        <p:spPr>
          <a:xfrm>
            <a:off x="249257" y="1700000"/>
            <a:ext cx="218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City Distribution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73910-2E63-693F-9ABF-1D9DAC8948CE}"/>
              </a:ext>
            </a:extLst>
          </p:cNvPr>
          <p:cNvSpPr txBox="1"/>
          <p:nvPr/>
        </p:nvSpPr>
        <p:spPr>
          <a:xfrm>
            <a:off x="251791" y="2705605"/>
            <a:ext cx="2871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Payment Preferences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1651FE-EE5D-9BA8-5406-8DD3FC2DED54}"/>
              </a:ext>
            </a:extLst>
          </p:cNvPr>
          <p:cNvSpPr txBox="1"/>
          <p:nvPr/>
        </p:nvSpPr>
        <p:spPr>
          <a:xfrm>
            <a:off x="251791" y="3724276"/>
            <a:ext cx="2054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Service Rating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6E1A12-C129-3243-2985-5F0C80F78853}"/>
              </a:ext>
            </a:extLst>
          </p:cNvPr>
          <p:cNvSpPr txBox="1"/>
          <p:nvPr/>
        </p:nvSpPr>
        <p:spPr>
          <a:xfrm>
            <a:off x="249257" y="4573551"/>
            <a:ext cx="2874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Support agent Rating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4C980E-886A-B07E-3CAD-18926C67E205}"/>
              </a:ext>
            </a:extLst>
          </p:cNvPr>
          <p:cNvSpPr txBox="1"/>
          <p:nvPr/>
        </p:nvSpPr>
        <p:spPr>
          <a:xfrm>
            <a:off x="249257" y="5675169"/>
            <a:ext cx="245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Churn distribution 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8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2160420" y="576603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– Preprocessing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74CDC3F-E140-BB0C-79B8-D1E84A8F1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661133"/>
              </p:ext>
            </p:extLst>
          </p:nvPr>
        </p:nvGraphicFramePr>
        <p:xfrm>
          <a:off x="132522" y="1271236"/>
          <a:ext cx="10027478" cy="5447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737</Words>
  <Application>Microsoft Office PowerPoint</Application>
  <PresentationFormat>Widescreen</PresentationFormat>
  <Paragraphs>238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Arial-BoldMT</vt:lpstr>
      <vt:lpstr>Calibri</vt:lpstr>
      <vt:lpstr>Calibri Light</vt:lpstr>
      <vt:lpstr>Roboto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HR Crownit</cp:lastModifiedBy>
  <cp:revision>76</cp:revision>
  <dcterms:created xsi:type="dcterms:W3CDTF">2019-12-31T09:37:22Z</dcterms:created>
  <dcterms:modified xsi:type="dcterms:W3CDTF">2024-05-18T02:00:59Z</dcterms:modified>
</cp:coreProperties>
</file>