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815F-096C-B221-B9C7-5F1B8F76C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31AB5-FB9F-91F9-C513-07F3A3EC7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8BE7-42E8-CEE9-7F46-3F008534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F539-AF3C-9DCC-AEBD-72EC08E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185A-D490-201B-1ADA-E086AB10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70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FA2C-2555-770A-3A00-7A5DE16A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9180-4D58-6965-5C97-97CC4C890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9B06-C771-D2FD-8CAC-7D498139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B9DC-FD4F-63CB-E9E2-FFC90501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D840-169B-1E43-AE36-9CC43449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B7AA8-5258-D4C9-B8E2-6B3520FE2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28A11-5B76-D22F-25F2-16D010316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77E0-FA4F-8323-041A-9C42BF67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782D-5EB1-7561-5EA3-71C27D03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C6B6-999A-AD2B-ED44-87BACCCC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2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39B0-1441-E0D2-E8F0-E1B9F1EF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264D-4BC1-49C3-4E1C-CE484578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6628-77C7-9071-A2D6-59448086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37CD-9997-B3DF-E2EB-6081ABD1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0C1F-FBD9-D36D-4799-D5A471AB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93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8FAF-D750-03C2-68C9-EAF76A7D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BB5B-7749-9F9C-4DCB-54154E70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A672-8905-2E05-70FD-7757EBA5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80BEF-032F-DD07-F393-2F74495A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484E-6AD9-03A0-C4B1-593C8344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1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D725-99FC-1979-823F-5FB4C95C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D173-A8A7-2A76-756A-EBB66F7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BF156-B5F8-1118-F83F-079AD9E08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A6610-E949-156E-2032-C761048D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17BD3-996B-908F-417B-6794F59B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DCB53-61EA-778B-D9AA-905A587F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47B5-5D72-E441-5B32-6294549D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1C05-C44F-7DB2-FE91-B81FABA5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31E76-5C5D-290D-52E0-70A1237BC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6D96D-BC29-383A-3516-2206BF05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DE502-8FF3-01BC-0EA4-0DADF9E00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CA977-1564-9CEF-A709-AF306CE2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9073B-4818-D784-C0D3-8352000C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19CEB-13F5-35F2-400D-9F661A26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AB3C-F990-3B19-2059-3AD8E6D8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A02CF-F6CF-897B-30F4-F7D38C35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A59D1-8758-4694-92B6-077E466D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6DFB4-F2C8-4ED5-45FC-378EAE0F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26F4E-7912-F492-D4CA-C5EA1F07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8C9E9-FE12-CA7C-0A62-684D5220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8D096-449F-E828-FDF9-84239381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5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99A1-709E-C2B3-6790-7DEF03E5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5756-3CD7-458F-8F8B-5B28DA73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AE59-3640-FE70-B07E-F8732DE05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E9207-AD5D-335A-737C-C1EA0BDD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02464-5C59-9B32-F998-52986CB1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BC643-DB18-B66E-7D00-68449322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2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6DA1-E48B-7FC0-E26F-EAE1317D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305A5-E9CE-11CA-8E0D-B6DAA6552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4BC1A-3DB8-8234-3A8A-D634BB311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8B6B3-2E10-6C34-D231-D0078551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10F94-62FC-F13E-4CCC-296B9BC0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9E13-4E71-D962-3963-F542EF3A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06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89D89-A77D-755C-3FE0-50F48E6B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390C8-135A-80D1-16EA-89A3B43A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3AE7-7BE4-91BB-F971-F9A4BF9B0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30D6-4534-4DFC-A904-9C26FF41ACB3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55F6-DF31-D77C-3B43-DC0851AF9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F5F95-A01E-7638-6F57-A570E4E24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16A5-1710-4D4C-8D03-1FEABEA5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3.console.aws.amazon.com/s3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hyperlink" Target="https://console.aws.amazon.com/ia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nsole.aws.amazon.com/lambda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3.console.aws.amazon.com/s3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console.aws.amazon.com/ia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3.console.aws.amazon.com/s3/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console.aws.amazon.com/ia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console.aws.amazon.com/lambda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console.aws.amazon.com/events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B237-1248-16E0-26AE-D5CEC4A29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897" y="2074605"/>
            <a:ext cx="9724103" cy="2841523"/>
          </a:xfrm>
        </p:spPr>
        <p:txBody>
          <a:bodyPr>
            <a:normAutofit/>
          </a:bodyPr>
          <a:lstStyle/>
          <a:p>
            <a:r>
              <a:rPr lang="en-IN" b="1" dirty="0"/>
              <a:t>Serverless Architecture </a:t>
            </a:r>
            <a:br>
              <a:rPr lang="en-IN" b="1" dirty="0"/>
            </a:br>
            <a:r>
              <a:rPr lang="en-IN" b="1" dirty="0"/>
              <a:t>&amp; </a:t>
            </a:r>
            <a:br>
              <a:rPr lang="en-IN" b="1" dirty="0"/>
            </a:br>
            <a:r>
              <a:rPr lang="en-IN" b="1" dirty="0"/>
              <a:t>Cloud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95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44380-3448-6563-9D66-5E7EC9239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22AA-9A34-9F41-B63C-8CBDEEF2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2: Automated S3 Bucket Cleanup Using AWS Lambda and Boto3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1F34C-BBA3-A3AA-BD29-C08489C9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63136"/>
            <a:ext cx="5157787" cy="459965"/>
          </a:xfrm>
        </p:spPr>
        <p:txBody>
          <a:bodyPr/>
          <a:lstStyle/>
          <a:p>
            <a:r>
              <a:rPr lang="en-US" dirty="0"/>
              <a:t>Overview: What You're Building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0678D-DD61-9857-24D9-43846A2DA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63135"/>
            <a:ext cx="5183188" cy="459965"/>
          </a:xfrm>
        </p:spPr>
        <p:txBody>
          <a:bodyPr/>
          <a:lstStyle/>
          <a:p>
            <a:r>
              <a:rPr lang="en-US" dirty="0"/>
              <a:t>Tools You'll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45DAD-978E-B7CE-0DC7-E7D7C29A1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12756"/>
            <a:ext cx="5183188" cy="368458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AWS Console - </a:t>
            </a:r>
            <a:r>
              <a:rPr lang="en-US" dirty="0"/>
              <a:t>To access S3, Lambda, IAM via a web interface</a:t>
            </a:r>
          </a:p>
          <a:p>
            <a:r>
              <a:rPr lang="en-US" b="1" dirty="0"/>
              <a:t>S3 </a:t>
            </a:r>
            <a:r>
              <a:rPr lang="en-US" dirty="0"/>
              <a:t>– to store and manage your files</a:t>
            </a:r>
          </a:p>
          <a:p>
            <a:r>
              <a:rPr lang="en-US" b="1" dirty="0"/>
              <a:t>Lambda - </a:t>
            </a:r>
            <a:r>
              <a:rPr lang="en-US" dirty="0"/>
              <a:t>To run your automated Python script in the cloud</a:t>
            </a:r>
          </a:p>
          <a:p>
            <a:r>
              <a:rPr lang="en-US" b="1" dirty="0"/>
              <a:t>IAM </a:t>
            </a:r>
            <a:r>
              <a:rPr lang="en-US" dirty="0"/>
              <a:t>– to give Lambda permission to use S3</a:t>
            </a:r>
          </a:p>
          <a:p>
            <a:r>
              <a:rPr lang="en-US" b="1" dirty="0"/>
              <a:t>Boto3 - </a:t>
            </a:r>
            <a:r>
              <a:rPr lang="en-US" dirty="0"/>
              <a:t>Python SDK to access AWS services programmatically inside Lambda</a:t>
            </a:r>
          </a:p>
          <a:p>
            <a:r>
              <a:rPr lang="en-US" b="1" dirty="0"/>
              <a:t>Python 3.x - </a:t>
            </a:r>
            <a:r>
              <a:rPr lang="en-US" dirty="0"/>
              <a:t>Language used to write the cleanup logic inside the Lambda function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3FF14C-D244-6DB0-ACA3-0A47F4D8D9B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6612" y="2495549"/>
            <a:ext cx="493174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Create an S3 bucket and upload multiple files to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Write a Python script using Boto3 that will run inside a Lambda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This script will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find and delete files older than 30 days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from the bucket.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You’ll manually trigger the Lambda function and verify that only recent files remain.</a:t>
            </a:r>
          </a:p>
        </p:txBody>
      </p:sp>
    </p:spTree>
    <p:extLst>
      <p:ext uri="{BB962C8B-B14F-4D97-AF65-F5344CB8AC3E}">
        <p14:creationId xmlns:p14="http://schemas.microsoft.com/office/powerpoint/2010/main" val="213573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4F86-B93A-4A1B-8EB7-270256A4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91" y="273357"/>
            <a:ext cx="3932237" cy="142813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1: Create an S3 Bucket and Upload Files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3E61C4-0A6C-F374-71FE-E87B11B8DB9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05491" y="1928437"/>
            <a:ext cx="411618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S3 Dashboard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bucket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Bucket name: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my-cleanup-bucket-30days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Region: Choose closest to you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bucket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Upload files: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Upload a few test files (PDF, TXT, JPG etc.)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to upload at least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file with a modified date older than 30 days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9A3F1-C1A1-BDB9-B5FA-2595291B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673" y="321177"/>
            <a:ext cx="3322234" cy="3263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DA8DFA-0FB9-F8E4-B0E8-B4B4ED3B5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70" y="273357"/>
            <a:ext cx="4070774" cy="31556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20532E-371C-A268-D5D7-435CFCA3F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673" y="3819253"/>
            <a:ext cx="3470797" cy="22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9118-91BA-D670-F48E-8C60C0D1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24" y="565709"/>
            <a:ext cx="3932237" cy="106997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STEP 2: Create IAM Role for Lambda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621989-CAC2-DDEE-C2B9-7E1806A78E4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7" y="1939121"/>
            <a:ext cx="37223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IAM Console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left menu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role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Trusted 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Choose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then attach policy: AmazonS3FullAccess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the role: LambdaS3CleanupRole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Role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FF38CF-09E0-36EA-D5C2-DDC8D399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871" y="2707540"/>
            <a:ext cx="3196261" cy="2432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A3DB28-A836-DC9C-DA56-224E938B3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992" y="2826031"/>
            <a:ext cx="3656254" cy="2328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309313-6286-E86B-5CC3-E640BDCFA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697" y="136484"/>
            <a:ext cx="4350707" cy="253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066CBE-6AFF-474D-5481-E4B2B59B4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35" y="173490"/>
            <a:ext cx="4088595" cy="2460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3DDCC4-12C3-3BED-D11B-1521DBCDA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871" y="5272840"/>
            <a:ext cx="6513168" cy="15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5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AEDD-8A78-BE88-654C-40B6F5C8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30" y="403122"/>
            <a:ext cx="3932237" cy="95618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STEP 3: Create Lambda Function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A5E081-6BD0-18A9-67D1-4397C15D057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61130" y="1612254"/>
            <a:ext cx="366656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Lambda Console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name: S3CleanupFunction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Runtime: Python 3.12 (or latest)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Permissions: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existing role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Select LambdaS3CleanupRole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D0FD6-5BDC-E340-B27E-E67DA2B5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9" y="254935"/>
            <a:ext cx="3666562" cy="2967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B03747-2D9D-A7D8-A998-0FE0B21B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280" y="254935"/>
            <a:ext cx="4063851" cy="2967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AC41CC-AC22-652E-6CA3-F1763A6D0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16" y="3282477"/>
            <a:ext cx="3581367" cy="33205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91D790-F5FC-B3C9-931B-78548533D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9487" y="3361400"/>
            <a:ext cx="320677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6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BB22-DB8B-D352-527A-7C4358F6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705897"/>
            <a:ext cx="3932237" cy="16002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4: Add Python Code (Boto3 Script)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2C69-9EED-B815-89CB-43F84C970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42734"/>
            <a:ext cx="3932237" cy="19262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Edit code tab and deploy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92A84-0D65-B5E2-1EA5-4F84F64E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07" y="1194730"/>
            <a:ext cx="7848198" cy="42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4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DF79-E672-923F-9020-795414FA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6" y="166190"/>
            <a:ext cx="3932237" cy="106997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STEP 5: Test It Manually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4A6CAF-A31F-8120-A99F-9EE87417B33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39776" y="1255389"/>
            <a:ext cx="37322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Lambda function page → 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 test event → Use default values → 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Watch the logs → Files older than 30 days should be deleted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0E7DE-430E-8897-388D-4386D44F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10" y="220489"/>
            <a:ext cx="6034408" cy="323540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755D9E6-1A2E-1BED-EFFC-A39E3EC6C0B5}"/>
              </a:ext>
            </a:extLst>
          </p:cNvPr>
          <p:cNvSpPr txBox="1">
            <a:spLocks/>
          </p:cNvSpPr>
          <p:nvPr/>
        </p:nvSpPr>
        <p:spPr>
          <a:xfrm>
            <a:off x="739775" y="3305938"/>
            <a:ext cx="3932237" cy="718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Verify S3 Bucket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5B8958C-0AAE-8027-643B-A6ED2ED8B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" y="4201639"/>
            <a:ext cx="37322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 your S3 bucket in AWS console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recent files should remain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Older ones (based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LastModified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should be gone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9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0025-826E-585C-F409-05ED36EF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2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D61C58-6B31-853F-74F8-DE463AEE7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662120"/>
              </p:ext>
            </p:extLst>
          </p:nvPr>
        </p:nvGraphicFramePr>
        <p:xfrm>
          <a:off x="838200" y="1680855"/>
          <a:ext cx="10515600" cy="38645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204790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68761804"/>
                    </a:ext>
                  </a:extLst>
                </a:gridCol>
              </a:tblGrid>
              <a:tr h="77290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244775"/>
                  </a:ext>
                </a:extLst>
              </a:tr>
              <a:tr h="7729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 bucket created + files uploaded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759049"/>
                  </a:ext>
                </a:extLst>
              </a:tr>
              <a:tr h="77290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IAM Role with AmazonS3FullAccess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95569"/>
                  </a:ext>
                </a:extLst>
              </a:tr>
              <a:tr h="77290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Lambda function created with Python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703351"/>
                  </a:ext>
                </a:extLst>
              </a:tr>
              <a:tr h="77290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Files older than 30 days deleted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02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82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522DA-0456-2BD7-5048-DB6AFDCAD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2E48-6D76-F99E-0939-32FB170A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18: Autosave EC2 Instance State Before Shutdown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7FCC-9469-A236-6E8A-05D4784F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63136"/>
            <a:ext cx="5157787" cy="459965"/>
          </a:xfrm>
        </p:spPr>
        <p:txBody>
          <a:bodyPr/>
          <a:lstStyle/>
          <a:p>
            <a:r>
              <a:rPr lang="en-US" dirty="0"/>
              <a:t>Overview: What You're Building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8CD0F-E328-B8D8-4A51-CA6720EBD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63135"/>
            <a:ext cx="5183188" cy="459965"/>
          </a:xfrm>
        </p:spPr>
        <p:txBody>
          <a:bodyPr/>
          <a:lstStyle/>
          <a:p>
            <a:r>
              <a:rPr lang="en-US" dirty="0"/>
              <a:t>Tools You'll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2CF93-846B-0F99-AE67-957FAC12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12756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b="1" dirty="0"/>
              <a:t>AWS Console - </a:t>
            </a:r>
            <a:r>
              <a:rPr lang="en-US" sz="2000" dirty="0"/>
              <a:t>To access S3, Lambda, IAM via a web interface</a:t>
            </a:r>
          </a:p>
          <a:p>
            <a:r>
              <a:rPr lang="en-US" sz="2000" b="1" dirty="0"/>
              <a:t>EC2 – </a:t>
            </a:r>
            <a:r>
              <a:rPr lang="en-US" sz="2000" dirty="0"/>
              <a:t>The instance being backed up</a:t>
            </a:r>
          </a:p>
          <a:p>
            <a:r>
              <a:rPr lang="en-US" sz="2000" b="1" dirty="0"/>
              <a:t>S3 – </a:t>
            </a:r>
            <a:r>
              <a:rPr lang="en-US" sz="2000" dirty="0"/>
              <a:t>Destination to store instance data</a:t>
            </a:r>
          </a:p>
          <a:p>
            <a:r>
              <a:rPr lang="en-US" sz="2000" b="1" dirty="0"/>
              <a:t>Lambda – </a:t>
            </a:r>
            <a:r>
              <a:rPr lang="en-US" sz="2000" dirty="0"/>
              <a:t>The automation logic (Python + Boto3)</a:t>
            </a:r>
          </a:p>
          <a:p>
            <a:r>
              <a:rPr lang="en-US" sz="2000" b="1" dirty="0"/>
              <a:t>IAM – </a:t>
            </a:r>
            <a:r>
              <a:rPr lang="en-US" sz="2000" dirty="0"/>
              <a:t>To allow Lambda to access EC2 and S3</a:t>
            </a:r>
          </a:p>
          <a:p>
            <a:r>
              <a:rPr lang="en-US" sz="2000" b="1" dirty="0"/>
              <a:t>CloudWatch Events – </a:t>
            </a:r>
            <a:r>
              <a:rPr lang="en-US" sz="2000" dirty="0"/>
              <a:t>To trigger the Lambda function before shutdown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C6AA1-DA3A-2849-3407-FFE15C1CA95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6612" y="2495549"/>
            <a:ext cx="45320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the shutdown event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Remotely access the EC2 instance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 important files to an S3 bucket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1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DB9-4FF4-529E-D675-C69F2780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11009"/>
            <a:ext cx="3932237" cy="115283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Step 1: Create an S3 Bucket for Backup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C6E75E-F730-64DB-89D1-1A8502B93E8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6613" y="1781153"/>
            <a:ext cx="393223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S3 Dashboard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Bucket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Name: ec2-backup-bucket-b1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versioning 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3A00A-68F8-7937-8BAB-232A85BF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35" y="203063"/>
            <a:ext cx="3932236" cy="4081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F3BB80-82FB-A886-AB3D-A089B237B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710" y="4204095"/>
            <a:ext cx="3598606" cy="2077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0D2445-8E27-1D5B-5D1A-BE01547B2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821" y="4324885"/>
            <a:ext cx="3490243" cy="195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C2CF-B78C-C007-D672-6EB6BB22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37" y="348765"/>
            <a:ext cx="3932237" cy="106997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l"/>
              </a:rPr>
              <a:t>Step 2: Create and Attach IAM Role to EC2</a:t>
            </a:r>
            <a:endParaRPr lang="en-IN" sz="3000" b="1" dirty="0">
              <a:latin typeface="Ari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6E8136-5197-FE0D-D9B3-86E69A86A4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36137" y="1596292"/>
            <a:ext cx="380103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Go to: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  <a:hlinkClick r:id="rId2"/>
              </a:rPr>
              <a:t>IAM Console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Create a new role: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Trusted entity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: EC2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Attach policy: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AmazonS3FullAccess </a:t>
            </a:r>
            <a:endParaRPr lang="en-US" altLang="en-US" sz="1800" i="1" dirty="0">
              <a:latin typeface="Aril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Name the role: EC2BackupS3Role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Go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EC2 Dashboard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Select your EC2 instance → Actions → Security → Modify IAM Role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Attach EC2BackupS3Role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7B2CE-1F71-3056-FCD5-186595FA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00" y="308710"/>
            <a:ext cx="2989976" cy="31202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84C862-6834-30DB-DD65-F4E014AC4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16" y="431207"/>
            <a:ext cx="3506145" cy="29977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4F394D-4965-4434-C9AA-023DA96CE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863" y="3755720"/>
            <a:ext cx="3789953" cy="2402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CA4490-8446-7044-3087-E4E6B60E6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931" y="3612228"/>
            <a:ext cx="3157913" cy="29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C33-35E5-7735-AA98-42D09F35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1: Automated Instance Management Using AWS Lambda and Boto3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568D4-B182-1D20-8CE6-FC252234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63136"/>
            <a:ext cx="5157787" cy="459965"/>
          </a:xfrm>
        </p:spPr>
        <p:txBody>
          <a:bodyPr/>
          <a:lstStyle/>
          <a:p>
            <a:r>
              <a:rPr lang="en-US" dirty="0"/>
              <a:t>Overview: What You're Building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19A70-B829-2D27-916C-83D440932E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You're going to:</a:t>
            </a:r>
          </a:p>
          <a:p>
            <a:r>
              <a:rPr lang="en-US" dirty="0"/>
              <a:t>Create two EC2 virtual machines.</a:t>
            </a:r>
          </a:p>
          <a:p>
            <a:r>
              <a:rPr lang="en-US" dirty="0"/>
              <a:t>Add tags to identify which one should auto-start and which should auto-stop.</a:t>
            </a:r>
          </a:p>
          <a:p>
            <a:r>
              <a:rPr lang="en-US" dirty="0"/>
              <a:t>Write a Python script using Boto3 (in a Lambda function.</a:t>
            </a:r>
          </a:p>
          <a:p>
            <a:r>
              <a:rPr lang="en-US" dirty="0"/>
              <a:t>This script will start or stop EC2 instances based on those tags.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CBD82-DD0D-4AF5-142F-4E2703242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63135"/>
            <a:ext cx="5183188" cy="459965"/>
          </a:xfrm>
        </p:spPr>
        <p:txBody>
          <a:bodyPr/>
          <a:lstStyle/>
          <a:p>
            <a:r>
              <a:rPr lang="en-US" dirty="0"/>
              <a:t>Tools You'll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A453D-6AE9-7522-AC7F-5A2BC39FF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12756"/>
            <a:ext cx="5183188" cy="36845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AWS Console</a:t>
            </a:r>
            <a:r>
              <a:rPr lang="en-US" dirty="0"/>
              <a:t> (web interface)</a:t>
            </a:r>
          </a:p>
          <a:p>
            <a:r>
              <a:rPr lang="en-US" b="1" dirty="0"/>
              <a:t>EC2</a:t>
            </a:r>
            <a:r>
              <a:rPr lang="en-US" dirty="0"/>
              <a:t> – to create virtual machines</a:t>
            </a:r>
          </a:p>
          <a:p>
            <a:r>
              <a:rPr lang="en-US" b="1" dirty="0"/>
              <a:t>Lambda</a:t>
            </a:r>
            <a:r>
              <a:rPr lang="en-US" dirty="0"/>
              <a:t> – to run your automation code</a:t>
            </a:r>
          </a:p>
          <a:p>
            <a:r>
              <a:rPr lang="en-US" b="1" dirty="0"/>
              <a:t>IAM</a:t>
            </a:r>
            <a:r>
              <a:rPr lang="en-US" dirty="0"/>
              <a:t> – to give your Lambda function the right permissions</a:t>
            </a:r>
          </a:p>
          <a:p>
            <a:r>
              <a:rPr lang="en-US" b="1" dirty="0"/>
              <a:t>Boto3</a:t>
            </a:r>
            <a:r>
              <a:rPr lang="en-US" dirty="0"/>
              <a:t> – Python library to interact with AWS</a:t>
            </a:r>
          </a:p>
        </p:txBody>
      </p:sp>
    </p:spTree>
    <p:extLst>
      <p:ext uri="{BB962C8B-B14F-4D97-AF65-F5344CB8AC3E}">
        <p14:creationId xmlns:p14="http://schemas.microsoft.com/office/powerpoint/2010/main" val="358940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0A3FE-93E2-6DDB-20ED-169881BF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42" y="3429000"/>
            <a:ext cx="6087325" cy="2789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CD7265-798F-67C9-766F-CC8906ACA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25" y="199698"/>
            <a:ext cx="8455369" cy="2918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51FD44-C491-4538-418D-7BC2A4C08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515" y="3117715"/>
            <a:ext cx="4032220" cy="34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F810-464C-75A8-4D13-A5DD156D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2437"/>
            <a:ext cx="3932237" cy="106997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l"/>
              </a:rPr>
              <a:t>Step 3: Write Backup Script Inside EC2 </a:t>
            </a:r>
            <a:endParaRPr lang="en-IN" sz="3000" b="1" dirty="0">
              <a:latin typeface="Ari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C85C3-EDD0-5CB3-69F0-8DE772FAD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9915"/>
            <a:ext cx="5999193" cy="199818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SSH into your EC2 instance: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Create backup script: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sudo</a:t>
            </a:r>
            <a:r>
              <a:rPr lang="en-US" sz="1800" dirty="0"/>
              <a:t> nano /opt/backup-on-shutdown.sh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Make it executable: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chmod</a:t>
            </a:r>
            <a:r>
              <a:rPr lang="en-US" sz="1800" dirty="0"/>
              <a:t> +x /opt/backup-on-shutdown.sh</a:t>
            </a:r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D73BA-00DE-8093-E4FB-07899726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6" y="3735606"/>
            <a:ext cx="8655991" cy="15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5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5298-CAB6-8117-5EE9-C809BA55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76" y="258609"/>
            <a:ext cx="7402820" cy="103781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l"/>
              </a:rPr>
              <a:t>Step 4: Register the Script to Run on Shutdown</a:t>
            </a:r>
            <a:endParaRPr lang="en-IN" sz="3000" b="1" dirty="0">
              <a:latin typeface="Ari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AFD26-0E69-5E87-44E4-F1C5400F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276" y="1618594"/>
            <a:ext cx="6508824" cy="1810406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Aril"/>
              </a:rPr>
              <a:t>Create a </a:t>
            </a:r>
            <a:r>
              <a:rPr lang="en-IN" sz="1800" dirty="0" err="1">
                <a:latin typeface="Aril"/>
              </a:rPr>
              <a:t>systemd</a:t>
            </a:r>
            <a:r>
              <a:rPr lang="en-IN" sz="1800" dirty="0">
                <a:latin typeface="Aril"/>
              </a:rPr>
              <a:t> service: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Aril"/>
              </a:rPr>
              <a:t>sudo</a:t>
            </a:r>
            <a:r>
              <a:rPr lang="en-IN" sz="1600" dirty="0">
                <a:latin typeface="Aril"/>
              </a:rPr>
              <a:t> nano /etc/</a:t>
            </a:r>
            <a:r>
              <a:rPr lang="en-IN" sz="1600" dirty="0" err="1">
                <a:latin typeface="Aril"/>
              </a:rPr>
              <a:t>systemd</a:t>
            </a:r>
            <a:r>
              <a:rPr lang="en-IN" sz="1600" dirty="0">
                <a:latin typeface="Aril"/>
              </a:rPr>
              <a:t>/system/backup-on-</a:t>
            </a:r>
            <a:r>
              <a:rPr lang="en-IN" sz="1600" dirty="0" err="1">
                <a:latin typeface="Aril"/>
              </a:rPr>
              <a:t>shutdown.service</a:t>
            </a:r>
            <a:endParaRPr lang="en-IN" sz="1600" dirty="0">
              <a:latin typeface="Ari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Aril"/>
              </a:rPr>
              <a:t>Enable and reload </a:t>
            </a:r>
            <a:r>
              <a:rPr lang="en-IN" sz="1800" dirty="0" err="1">
                <a:latin typeface="Aril"/>
              </a:rPr>
              <a:t>systemd</a:t>
            </a:r>
            <a:r>
              <a:rPr lang="en-IN" sz="1800" dirty="0">
                <a:latin typeface="Aril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Aril"/>
              </a:rPr>
              <a:t>sudo</a:t>
            </a:r>
            <a:r>
              <a:rPr lang="en-IN" sz="1600" dirty="0">
                <a:latin typeface="Aril"/>
              </a:rPr>
              <a:t> </a:t>
            </a:r>
            <a:r>
              <a:rPr lang="en-IN" sz="1600" dirty="0" err="1">
                <a:latin typeface="Aril"/>
              </a:rPr>
              <a:t>systemctl</a:t>
            </a:r>
            <a:r>
              <a:rPr lang="en-IN" sz="1600" dirty="0">
                <a:latin typeface="Aril"/>
              </a:rPr>
              <a:t> daemon-</a:t>
            </a:r>
            <a:r>
              <a:rPr lang="en-IN" sz="1600" dirty="0" err="1">
                <a:latin typeface="Aril"/>
              </a:rPr>
              <a:t>reexec</a:t>
            </a:r>
            <a:endParaRPr lang="en-IN" sz="1600" dirty="0">
              <a:latin typeface="Ari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Aril"/>
              </a:rPr>
              <a:t>sudo</a:t>
            </a:r>
            <a:r>
              <a:rPr lang="en-IN" sz="1600" dirty="0">
                <a:latin typeface="Aril"/>
              </a:rPr>
              <a:t> </a:t>
            </a:r>
            <a:r>
              <a:rPr lang="en-IN" sz="1600" dirty="0" err="1">
                <a:latin typeface="Aril"/>
              </a:rPr>
              <a:t>systemctl</a:t>
            </a:r>
            <a:r>
              <a:rPr lang="en-IN" sz="1600" dirty="0">
                <a:latin typeface="Aril"/>
              </a:rPr>
              <a:t> enable backup-on-</a:t>
            </a:r>
            <a:r>
              <a:rPr lang="en-IN" sz="1600" dirty="0" err="1">
                <a:latin typeface="Aril"/>
              </a:rPr>
              <a:t>shutdown.service</a:t>
            </a:r>
            <a:endParaRPr lang="en-IN" sz="1600" dirty="0">
              <a:latin typeface="Aril"/>
            </a:endParaRPr>
          </a:p>
          <a:p>
            <a:endParaRPr lang="en-IN" sz="1800" dirty="0">
              <a:latin typeface="Ari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C153C-8D02-7412-D955-F39BAF9C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" y="3937820"/>
            <a:ext cx="11592231" cy="18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6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6A41-0CC0-600F-6799-8CD55AAF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27435"/>
            <a:ext cx="3932237" cy="96601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l"/>
              </a:rPr>
              <a:t>Step 5: Test the Backup Script</a:t>
            </a:r>
            <a:endParaRPr lang="en-IN" sz="3000" b="1" dirty="0">
              <a:latin typeface="Ari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782BD-F92A-9B10-3B6B-9165962D7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516"/>
            <a:ext cx="3929061" cy="214343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Run it manually (optional test):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sudo</a:t>
            </a:r>
            <a:r>
              <a:rPr lang="en-US" sz="2000" dirty="0"/>
              <a:t> /opt/backup-on-shutdown.sh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Go to your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S3 bucket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 → Check if the zip file appears inside the backups/ folder. 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222EF-594F-E9D2-0870-06BE9B7E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219" y="327435"/>
            <a:ext cx="5051355" cy="2740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172B81-9CEE-1351-BCE0-D30D758A1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9" y="4036037"/>
            <a:ext cx="6317682" cy="16340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D3665-F16C-755D-F905-5D94F0662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67" y="3365893"/>
            <a:ext cx="3531107" cy="31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73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04A9-7652-3680-47D4-779BC249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496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/>
              <a:t>2.    Test full shutdown-triggered backup:</a:t>
            </a:r>
            <a:br>
              <a:rPr lang="en-IN" sz="2400" dirty="0"/>
            </a:br>
            <a:r>
              <a:rPr lang="en-IN" sz="2400" dirty="0"/>
              <a:t>	</a:t>
            </a:r>
            <a:r>
              <a:rPr lang="en-IN" sz="2400" dirty="0" err="1"/>
              <a:t>sudo</a:t>
            </a:r>
            <a:r>
              <a:rPr lang="en-IN" sz="2400" dirty="0"/>
              <a:t> shutdown now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7F590-CD36-0E44-8AB1-A121E8A7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4" y="1965693"/>
            <a:ext cx="6337771" cy="103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5DBF9-1BBC-56FC-B28A-C66E0B35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24" y="3738495"/>
            <a:ext cx="5373814" cy="1500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DFABB-4C85-A3C6-EBB4-AB61C89BD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861" y="804496"/>
            <a:ext cx="4913891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57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EA47-8B96-C7D0-C398-91A692C2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7E1D54-299B-E8B0-62CC-B08D32D20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070476"/>
              </p:ext>
            </p:extLst>
          </p:nvPr>
        </p:nvGraphicFramePr>
        <p:xfrm>
          <a:off x="1160206" y="1524000"/>
          <a:ext cx="9881420" cy="4316364"/>
        </p:xfrm>
        <a:graphic>
          <a:graphicData uri="http://schemas.openxmlformats.org/drawingml/2006/table">
            <a:tbl>
              <a:tblPr/>
              <a:tblGrid>
                <a:gridCol w="4940710">
                  <a:extLst>
                    <a:ext uri="{9D8B030D-6E8A-4147-A177-3AD203B41FA5}">
                      <a16:colId xmlns:a16="http://schemas.microsoft.com/office/drawing/2014/main" val="3753742195"/>
                    </a:ext>
                  </a:extLst>
                </a:gridCol>
                <a:gridCol w="4940710">
                  <a:extLst>
                    <a:ext uri="{9D8B030D-6E8A-4147-A177-3AD203B41FA5}">
                      <a16:colId xmlns:a16="http://schemas.microsoft.com/office/drawing/2014/main" val="397801372"/>
                    </a:ext>
                  </a:extLst>
                </a:gridCol>
              </a:tblGrid>
              <a:tr h="71939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l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l"/>
                        </a:rPr>
                        <a:t>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6600"/>
                  </a:ext>
                </a:extLst>
              </a:tr>
              <a:tr h="719394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Aril"/>
                        </a:rPr>
                        <a:t>S3 Bucket created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Aril"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501268"/>
                  </a:ext>
                </a:extLst>
              </a:tr>
              <a:tr h="71939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l"/>
                        </a:rPr>
                        <a:t>IAM Role for EC2 with S3 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Aril"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505776"/>
                  </a:ext>
                </a:extLst>
              </a:tr>
              <a:tr h="7193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l"/>
                        </a:rPr>
                        <a:t>Backup script created in EC2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Aril"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92388"/>
                  </a:ext>
                </a:extLst>
              </a:tr>
              <a:tr h="71939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l"/>
                        </a:rPr>
                        <a:t>systemd service runs on shutdown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Aril"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385576"/>
                  </a:ext>
                </a:extLst>
              </a:tr>
              <a:tr h="719394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Aril"/>
                        </a:rPr>
                        <a:t>Verified backup in S3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l"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614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353FB-B197-EE03-782E-F93882A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4A90-6EA2-FA55-3CBE-7154BB3B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15: Implement a Log Cleaner for S3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8B8BB-39DC-8E06-ECA4-76989192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63136"/>
            <a:ext cx="5157787" cy="459965"/>
          </a:xfrm>
        </p:spPr>
        <p:txBody>
          <a:bodyPr/>
          <a:lstStyle/>
          <a:p>
            <a:r>
              <a:rPr lang="en-US" dirty="0"/>
              <a:t>Overview: What You're Building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68402-DC0C-9127-D6C0-1E7B0185D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63135"/>
            <a:ext cx="5183188" cy="459965"/>
          </a:xfrm>
        </p:spPr>
        <p:txBody>
          <a:bodyPr/>
          <a:lstStyle/>
          <a:p>
            <a:r>
              <a:rPr lang="en-US" dirty="0"/>
              <a:t>Tools You'll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8FE4B-6C5E-6A28-3D93-E3CFBEECF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12756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b="1" dirty="0"/>
              <a:t>AWS Console - </a:t>
            </a:r>
            <a:r>
              <a:rPr lang="en-US" sz="2000" dirty="0"/>
              <a:t>To access S3, Lambda, IAM via a web interface</a:t>
            </a:r>
          </a:p>
          <a:p>
            <a:r>
              <a:rPr lang="en-US" sz="2000" b="1" dirty="0"/>
              <a:t>S3 – </a:t>
            </a:r>
            <a:r>
              <a:rPr lang="en-US" sz="2000" dirty="0"/>
              <a:t>Destination to store instance data</a:t>
            </a:r>
          </a:p>
          <a:p>
            <a:r>
              <a:rPr lang="en-US" sz="2000" b="1" dirty="0"/>
              <a:t>Lambda – </a:t>
            </a:r>
            <a:r>
              <a:rPr lang="en-US" sz="2000" dirty="0"/>
              <a:t>The automation logic (Python + Boto3)</a:t>
            </a:r>
          </a:p>
          <a:p>
            <a:r>
              <a:rPr lang="en-US" sz="2000" b="1" dirty="0"/>
              <a:t>IAM – </a:t>
            </a:r>
            <a:r>
              <a:rPr lang="en-US" sz="2000" dirty="0"/>
              <a:t>To allow Lambda to access EC2 and S3</a:t>
            </a:r>
          </a:p>
          <a:p>
            <a:r>
              <a:rPr lang="en-US" sz="2000" b="1" dirty="0"/>
              <a:t>CloudWatch Events – </a:t>
            </a:r>
            <a:r>
              <a:rPr lang="en-US" sz="2000" dirty="0"/>
              <a:t>To trigger the Lambda function before shutdown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E6FC82-9317-F976-D3A3-0E0F1963D6D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6612" y="2426300"/>
            <a:ext cx="518318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Aril"/>
              </a:rPr>
              <a:t>Create a </a:t>
            </a:r>
            <a:r>
              <a:rPr lang="en-US" sz="2000" b="1" dirty="0">
                <a:latin typeface="Aril"/>
              </a:rPr>
              <a:t>Lambda function</a:t>
            </a:r>
            <a:r>
              <a:rPr lang="en-US" sz="2000" dirty="0">
                <a:latin typeface="Aril"/>
              </a:rPr>
              <a:t> that:</a:t>
            </a:r>
          </a:p>
          <a:p>
            <a:r>
              <a:rPr lang="en-US" sz="2000" dirty="0">
                <a:latin typeface="Aril"/>
              </a:rPr>
              <a:t>Scans a specific </a:t>
            </a:r>
            <a:r>
              <a:rPr lang="en-US" sz="2000" b="1" dirty="0">
                <a:latin typeface="Aril"/>
              </a:rPr>
              <a:t>S3 bucket</a:t>
            </a:r>
            <a:endParaRPr lang="en-US" sz="2000" dirty="0">
              <a:latin typeface="Aril"/>
            </a:endParaRPr>
          </a:p>
          <a:p>
            <a:r>
              <a:rPr lang="en-US" sz="2000" dirty="0">
                <a:latin typeface="Aril"/>
              </a:rPr>
              <a:t>Deletes </a:t>
            </a:r>
            <a:r>
              <a:rPr lang="en-US" sz="2000" b="1" dirty="0">
                <a:latin typeface="Aril"/>
              </a:rPr>
              <a:t>log files older than 90 days</a:t>
            </a:r>
            <a:endParaRPr lang="en-US" sz="2000" dirty="0">
              <a:latin typeface="Aril"/>
            </a:endParaRPr>
          </a:p>
          <a:p>
            <a:r>
              <a:rPr lang="en-US" sz="2000" dirty="0">
                <a:latin typeface="Aril"/>
              </a:rPr>
              <a:t>Runs </a:t>
            </a:r>
            <a:r>
              <a:rPr lang="en-US" sz="2000" b="1" dirty="0">
                <a:latin typeface="Aril"/>
              </a:rPr>
              <a:t>automatically once per week</a:t>
            </a:r>
            <a:r>
              <a:rPr lang="en-US" sz="2000" dirty="0">
                <a:latin typeface="Aril"/>
              </a:rPr>
              <a:t> using </a:t>
            </a:r>
            <a:r>
              <a:rPr lang="en-US" sz="2000" b="1" dirty="0" err="1">
                <a:latin typeface="Aril"/>
              </a:rPr>
              <a:t>EventBridge</a:t>
            </a:r>
            <a:r>
              <a:rPr lang="en-US" sz="2000" b="1" dirty="0">
                <a:latin typeface="Aril"/>
              </a:rPr>
              <a:t> (CloudWatch Scheduler)</a:t>
            </a:r>
            <a:endParaRPr lang="en-US" sz="2000" dirty="0">
              <a:latin typeface="Aril"/>
            </a:endParaRPr>
          </a:p>
        </p:txBody>
      </p:sp>
    </p:spTree>
    <p:extLst>
      <p:ext uri="{BB962C8B-B14F-4D97-AF65-F5344CB8AC3E}">
        <p14:creationId xmlns:p14="http://schemas.microsoft.com/office/powerpoint/2010/main" val="3568911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36AB-A4FC-76D1-C8D0-9ECFFBDE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83189"/>
            <a:ext cx="3932237" cy="140847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l"/>
              </a:rPr>
              <a:t>Step 1: Create (or Identify) S3 Bucket for Logs</a:t>
            </a:r>
            <a:endParaRPr lang="en-IN" sz="3000" dirty="0">
              <a:latin typeface="Ari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4D45BC-4428-D795-CBDE-A2E74E8736B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378145"/>
            <a:ext cx="405667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Go to: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  <a:hlinkClick r:id="rId2"/>
              </a:rPr>
              <a:t>S3 Console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Create Bucket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Name: log-cleanup-bucket-b1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Upload some test .log or .txt files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Upload files with different timestamps for testing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You can simulate "older" files by editing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LastModified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 date in code during testing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</p:txBody>
      </p:sp>
    </p:spTree>
    <p:extLst>
      <p:ext uri="{BB962C8B-B14F-4D97-AF65-F5344CB8AC3E}">
        <p14:creationId xmlns:p14="http://schemas.microsoft.com/office/powerpoint/2010/main" val="1683728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7E7-0A84-CF86-6541-05EA274A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52437"/>
            <a:ext cx="3214278" cy="106997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l"/>
              </a:rPr>
              <a:t>Step 2: Create IAM Role for Lambda</a:t>
            </a:r>
            <a:endParaRPr lang="en-IN" sz="3000" b="1" dirty="0">
              <a:latin typeface="Ari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C3D729-6E94-ACC3-CB6C-C87792FD14F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6613" y="1763176"/>
            <a:ext cx="341757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Go to: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  <a:hlinkClick r:id="rId2"/>
              </a:rPr>
              <a:t>IAM Console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Create a new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IAM Role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Lambda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Attach the policy: AmazonS3FullAccess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Name it: LambdaS3LogCleanerRole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707E3-672C-B78B-2415-892EE1CFF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93" y="245884"/>
            <a:ext cx="3683618" cy="2379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914755-84A4-B455-48B0-046BE7EB6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162" y="355909"/>
            <a:ext cx="4103666" cy="2670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8D368C-21DE-885C-C83F-85FE5CDB5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02" y="3254450"/>
            <a:ext cx="3417579" cy="30085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60BFBE-1FF6-284A-42EB-7D092519A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970" y="3254450"/>
            <a:ext cx="3584417" cy="25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22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1E7A-78A0-569F-9791-15B0007B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92" y="235974"/>
            <a:ext cx="3932237" cy="106997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l"/>
              </a:rPr>
              <a:t>Step 3: Create Lambda Function</a:t>
            </a:r>
            <a:endParaRPr lang="en-IN" sz="3000" dirty="0">
              <a:latin typeface="Ari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F8ECC2-9150-2BD3-E20F-056270ED71A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04127" y="1305949"/>
            <a:ext cx="38207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Go to: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  <a:hlinkClick r:id="rId2"/>
              </a:rPr>
              <a:t>Lambda Console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Create Function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Name: S3LogCleaner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Runtime: Python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Execution Role: Use existing role → Select LambdaS3LogCleanerRole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Create Function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57839-EE48-BCC3-DBF7-9D599B67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29" y="235974"/>
            <a:ext cx="3259520" cy="3425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A1995-0519-5DB6-C47E-B78551567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658" y="1943207"/>
            <a:ext cx="4194381" cy="42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8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287E-1033-AE85-5189-5FAAE7E0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207863"/>
            <a:ext cx="4260748" cy="106838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STEP 1: Create Two EC2 Instances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1DD8B-578B-493A-2566-7E8D9A89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708" y="615081"/>
            <a:ext cx="5796047" cy="2515266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739CAEF-B5A5-4CBF-A68E-7FC6A7F4E82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75532" y="1465496"/>
            <a:ext cx="426074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EC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“Launch Instance”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the following: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Name: Auto-Stop-Instance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AMI: 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(Free tier)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Instance type: t2.micro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 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Scroll to “Tags” → Add tag: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Auto-Stop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 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Repeat the above steps again: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Name: Auto-Start-Instance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Tag: Action = Auto-Start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EDAB4C-8798-C4DF-5BF1-3410CA43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58" y="3727653"/>
            <a:ext cx="3689883" cy="1880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FDA88-769F-CFFE-7F32-5605FC319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17" y="3727653"/>
            <a:ext cx="3027909" cy="21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4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733D-C7A8-E25D-E796-FB35C274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96" y="2241754"/>
            <a:ext cx="3932237" cy="96601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l"/>
              </a:rPr>
              <a:t>Step 4: Add Python Code (Boto3 Script)</a:t>
            </a:r>
            <a:endParaRPr lang="en-IN" sz="3000" b="1" dirty="0">
              <a:latin typeface="Ari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69764-EB83-F8AD-FE11-69352833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497" y="3424237"/>
            <a:ext cx="3932237" cy="59731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Edit code tab and deploy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A45CB-D8BF-3A31-D779-1CD358CF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491" y="666452"/>
            <a:ext cx="8252870" cy="50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45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A7FE-703F-F849-6D2C-AC5D97FA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1" y="452437"/>
            <a:ext cx="3932237" cy="106997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l"/>
              </a:rPr>
              <a:t>Step 5: Manually Test the Function</a:t>
            </a:r>
            <a:endParaRPr lang="en-IN" sz="3000" b="1" dirty="0">
              <a:latin typeface="Ari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81D997-1EC0-D051-4ED6-947843BEF89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33311" y="1685299"/>
            <a:ext cx="317177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the Lambda function → 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test event with default values → 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&gt; CloudWatch Logs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 in your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 bucket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old files should be deleted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7685E-467D-F678-C08F-09AFEF1F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199" y="379252"/>
            <a:ext cx="541095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6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7A3C-D706-566A-831C-FD062B19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1" y="386428"/>
            <a:ext cx="3932237" cy="120199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l"/>
              </a:rPr>
              <a:t>Step 6: Schedule with </a:t>
            </a:r>
            <a:r>
              <a:rPr lang="en-US" sz="3000" b="1" dirty="0" err="1">
                <a:latin typeface="Aril"/>
              </a:rPr>
              <a:t>EventBridge</a:t>
            </a:r>
            <a:r>
              <a:rPr lang="en-US" sz="3000" b="1" dirty="0">
                <a:latin typeface="Aril"/>
              </a:rPr>
              <a:t> (Weekly)</a:t>
            </a:r>
            <a:endParaRPr lang="en-IN" sz="3000" b="1" dirty="0">
              <a:latin typeface="Ari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9AE57F-DB65-97DF-4F25-A578066D81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41363" y="1840082"/>
            <a:ext cx="359466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Go to: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l"/>
                <a:hlinkClick r:id="rId2"/>
              </a:rPr>
              <a:t>EventBridge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  <a:hlinkClick r:id="rId2"/>
              </a:rPr>
              <a:t> Console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Create Rule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Name: WeeklyS3LogCleanup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Rule type: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Schedule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Pattern: rate(7 days) → runs weekly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Target: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Lambda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 → Select S3LogCleaner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l"/>
              </a:rPr>
              <a:t>Create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3D400-CE09-A9F0-14F8-9E3BC992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48" y="200054"/>
            <a:ext cx="6151973" cy="2776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267569-CA03-3725-6389-559A519B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744" y="3348548"/>
            <a:ext cx="4549314" cy="3042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8DBAF0-3A5C-CD28-9F30-0817E15E6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410" y="3210896"/>
            <a:ext cx="3322569" cy="304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21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D9580-F860-D94D-325C-AF18C35A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275302"/>
            <a:ext cx="4857135" cy="287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5DEE6-4E68-7E42-1E3F-AA39083B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42" y="456788"/>
            <a:ext cx="4770165" cy="2688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85C06-8443-6C27-26DD-56C7A54E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71" y="3252019"/>
            <a:ext cx="5447071" cy="2963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76E62-04A9-DF6A-C980-B57B0C08E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167" y="3712574"/>
            <a:ext cx="5447071" cy="19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92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F500-DB09-66BC-C9C6-974D9B29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A3E94C-283E-F853-A445-0BF16CA0B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31428"/>
              </p:ext>
            </p:extLst>
          </p:nvPr>
        </p:nvGraphicFramePr>
        <p:xfrm>
          <a:off x="838200" y="1690688"/>
          <a:ext cx="10515600" cy="4136867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6474608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47645303"/>
                    </a:ext>
                  </a:extLst>
                </a:gridCol>
              </a:tblGrid>
              <a:tr h="59098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931545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S3 Bucket with logs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299414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Lambda IAM Role with S3 permissions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515147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Lambda function created with cleanup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74746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 deletes logs older than 90 days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006629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Scheduled to run weekly via EventBridge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298529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Manual test verified in logs and S3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7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1B06C-7C80-FA91-4FBF-B218A4E4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192" y="1292838"/>
            <a:ext cx="5292363" cy="3376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3DF4B-8E87-F595-67C8-77DD4C33F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4" y="1292838"/>
            <a:ext cx="5854087" cy="33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1EFD-6972-2CDF-2B32-D824F964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52" y="274685"/>
            <a:ext cx="3932237" cy="106997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STEP 2: Create IAM Role for Lambda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8DE49A-1546-E829-0160-C7B29C7239B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02340" y="1435646"/>
            <a:ext cx="378454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left menu, 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Role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Trusted entity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mark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AWS service”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 case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Search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AmazonEC2FullAccess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it, 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name the role: LambdaEC2AccessRole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Role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83D0F5-616E-02D0-5620-618F12B9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37" y="274685"/>
            <a:ext cx="7362388" cy="3715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F98FB1-8683-E39B-6525-D7C05F247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52" y="4285968"/>
            <a:ext cx="3636128" cy="22973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58691E-9EF6-6601-17F7-F0258208A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559" y="4285968"/>
            <a:ext cx="4485696" cy="22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6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DE46-01A5-2604-61AE-6403655F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62" y="1193520"/>
            <a:ext cx="3932237" cy="106997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STEP 3: Create Lambda Function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17ADE1-08F3-26A9-2FE1-2A2B2025E07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61130" y="2572210"/>
            <a:ext cx="416483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name: ManageEC2Instances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Runtime: Python 3.12 (or latest 3.x)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Permissions → Choose existing role → Select LambdaEC2AccessRole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B97AD-BE0F-3A7D-884F-BDFF55BF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61" y="133606"/>
            <a:ext cx="4650658" cy="3189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19187-19B0-684A-531F-03332F3E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61" y="3429000"/>
            <a:ext cx="5612524" cy="31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51B1-12DF-A353-1A5A-3708889B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4" y="1823883"/>
            <a:ext cx="3932237" cy="135931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STEP 4: Write Python Code Using Boto3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3DE64-3D38-518A-97EC-2EB83A467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994" y="3674807"/>
            <a:ext cx="3932237" cy="112825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Edit code tab and deploy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4CFDF-103E-1BFB-9A72-80831CCA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63" y="1239173"/>
            <a:ext cx="7368265" cy="437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0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8D37-CE59-4E1F-6703-29BC0D1D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43" y="383457"/>
            <a:ext cx="3932237" cy="140847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STEP 5: Manually Invoke the Lambda Function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8C9A10-6C75-38CE-8737-816950B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937" y="3429000"/>
            <a:ext cx="6973273" cy="32294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AA006D-0F37-6711-C80F-301FE199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02" y="83929"/>
            <a:ext cx="5520341" cy="3191702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67384A47-7F6E-4820-AB95-92834A97FF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408920"/>
            <a:ext cx="336841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 the Lambda function page → 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 a new test event (leave defaults) → 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Watch the logs and EC2 Dashboard: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Auto-Start instance should start.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Auto-Stop instance should stop.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0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BD1B-0BD5-DEDB-9BD7-93D64434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4497" cy="1325563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E77F43-E02F-C83D-9488-9844614E7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832453"/>
              </p:ext>
            </p:extLst>
          </p:nvPr>
        </p:nvGraphicFramePr>
        <p:xfrm>
          <a:off x="838198" y="1759974"/>
          <a:ext cx="9996950" cy="4109882"/>
        </p:xfrm>
        <a:graphic>
          <a:graphicData uri="http://schemas.openxmlformats.org/drawingml/2006/table">
            <a:tbl>
              <a:tblPr/>
              <a:tblGrid>
                <a:gridCol w="4998475">
                  <a:extLst>
                    <a:ext uri="{9D8B030D-6E8A-4147-A177-3AD203B41FA5}">
                      <a16:colId xmlns:a16="http://schemas.microsoft.com/office/drawing/2014/main" val="3254408243"/>
                    </a:ext>
                  </a:extLst>
                </a:gridCol>
                <a:gridCol w="4998475">
                  <a:extLst>
                    <a:ext uri="{9D8B030D-6E8A-4147-A177-3AD203B41FA5}">
                      <a16:colId xmlns:a16="http://schemas.microsoft.com/office/drawing/2014/main" val="317465506"/>
                    </a:ext>
                  </a:extLst>
                </a:gridCol>
              </a:tblGrid>
              <a:tr h="58712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175781"/>
                  </a:ext>
                </a:extLst>
              </a:tr>
              <a:tr h="5871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EC2 instances created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71446"/>
                  </a:ext>
                </a:extLst>
              </a:tr>
              <a:tr h="58712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Tags added (Auto-Stop/Start)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226564"/>
                  </a:ext>
                </a:extLst>
              </a:tr>
              <a:tr h="587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IAM Role with EC2 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45336"/>
                  </a:ext>
                </a:extLst>
              </a:tr>
              <a:tr h="58712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Lambda function created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510282"/>
                  </a:ext>
                </a:extLst>
              </a:tr>
              <a:tr h="5871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Boto3 script added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123529"/>
                  </a:ext>
                </a:extLst>
              </a:tr>
              <a:tr h="58712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Lambda manually tested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43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24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1451</Words>
  <Application>Microsoft Office PowerPoint</Application>
  <PresentationFormat>Widescreen</PresentationFormat>
  <Paragraphs>245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Aril</vt:lpstr>
      <vt:lpstr>Calibri</vt:lpstr>
      <vt:lpstr>Calibri (Body)</vt:lpstr>
      <vt:lpstr>Calibri Light</vt:lpstr>
      <vt:lpstr>Office Theme</vt:lpstr>
      <vt:lpstr>Serverless Architecture  &amp;  Cloud Automation</vt:lpstr>
      <vt:lpstr>Assignment 1: Automated Instance Management Using AWS Lambda and Boto3</vt:lpstr>
      <vt:lpstr>STEP 1: Create Two EC2 Instances</vt:lpstr>
      <vt:lpstr>PowerPoint Presentation</vt:lpstr>
      <vt:lpstr>STEP 2: Create IAM Role for Lambda</vt:lpstr>
      <vt:lpstr>STEP 3: Create Lambda Function</vt:lpstr>
      <vt:lpstr>STEP 4: Write Python Code Using Boto3</vt:lpstr>
      <vt:lpstr>STEP 5: Manually Invoke the Lambda Function</vt:lpstr>
      <vt:lpstr>Summary</vt:lpstr>
      <vt:lpstr>Assignment 2: Automated S3 Bucket Cleanup Using AWS Lambda and Boto3</vt:lpstr>
      <vt:lpstr>STEP 1: Create an S3 Bucket and Upload Files</vt:lpstr>
      <vt:lpstr>STEP 2: Create IAM Role for Lambda</vt:lpstr>
      <vt:lpstr>STEP 3: Create Lambda Function</vt:lpstr>
      <vt:lpstr>STEP 4: Add Python Code (Boto3 Script)</vt:lpstr>
      <vt:lpstr>STEP 5: Test It Manually</vt:lpstr>
      <vt:lpstr>Summary</vt:lpstr>
      <vt:lpstr>Assignment 18: Autosave EC2 Instance State Before Shutdown</vt:lpstr>
      <vt:lpstr>Step 1: Create an S3 Bucket for Backup</vt:lpstr>
      <vt:lpstr>Step 2: Create and Attach IAM Role to EC2</vt:lpstr>
      <vt:lpstr>PowerPoint Presentation</vt:lpstr>
      <vt:lpstr>Step 3: Write Backup Script Inside EC2 </vt:lpstr>
      <vt:lpstr>Step 4: Register the Script to Run on Shutdown</vt:lpstr>
      <vt:lpstr>Step 5: Test the Backup Script</vt:lpstr>
      <vt:lpstr>2.    Test full shutdown-triggered backup:  sudo shutdown now </vt:lpstr>
      <vt:lpstr>Summary</vt:lpstr>
      <vt:lpstr>Assignment 15: Implement a Log Cleaner for S3</vt:lpstr>
      <vt:lpstr>Step 1: Create (or Identify) S3 Bucket for Logs</vt:lpstr>
      <vt:lpstr>Step 2: Create IAM Role for Lambda</vt:lpstr>
      <vt:lpstr>Step 3: Create Lambda Function</vt:lpstr>
      <vt:lpstr>Step 4: Add Python Code (Boto3 Script)</vt:lpstr>
      <vt:lpstr>Step 5: Manually Test the Function</vt:lpstr>
      <vt:lpstr>Step 6: Schedule with EventBridge (Weekly)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Govind Pandey</dc:creator>
  <cp:lastModifiedBy>Govind Pandey</cp:lastModifiedBy>
  <cp:revision>44</cp:revision>
  <dcterms:created xsi:type="dcterms:W3CDTF">2025-06-28T15:48:19Z</dcterms:created>
  <dcterms:modified xsi:type="dcterms:W3CDTF">2025-06-28T19:54:20Z</dcterms:modified>
</cp:coreProperties>
</file>