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7.png" ContentType="image/png"/>
  <Override PartName="/ppt/media/image16.png" ContentType="image/png"/>
  <Override PartName="/ppt/media/image15.jpeg" ContentType="image/jpeg"/>
  <Override PartName="/ppt/media/image14.jpeg" ContentType="image/jpeg"/>
  <Override PartName="/ppt/media/image13.png" ContentType="image/png"/>
  <Override PartName="/ppt/media/image12.jpeg" ContentType="image/jpeg"/>
  <Override PartName="/ppt/media/image11.jpeg" ContentType="image/jpeg"/>
  <Override PartName="/ppt/media/image4.png" ContentType="image/png"/>
  <Override PartName="/ppt/media/image6.jpeg" ContentType="image/jpeg"/>
  <Override PartName="/ppt/media/image3.png" ContentType="image/png"/>
  <Override PartName="/ppt/media/image1.png" ContentType="image/png"/>
  <Override PartName="/ppt/media/image5.jpeg" ContentType="image/jpeg"/>
  <Override PartName="/ppt/media/image2.png" ContentType="image/png"/>
  <Override PartName="/ppt/media/image7.jpeg" ContentType="image/jpeg"/>
  <Override PartName="/ppt/media/image8.png" ContentType="image/png"/>
  <Override PartName="/ppt/media/image9.png" ContentType="image/png"/>
  <Override PartName="/ppt/media/image10.jpeg" ContentType="image/jpe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1297440" y="156744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1297440" y="308772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490428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129744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40" name="" descr=""/>
          <p:cNvPicPr/>
          <p:nvPr/>
        </p:nvPicPr>
        <p:blipFill>
          <a:blip r:embed="rId2"/>
          <a:stretch/>
        </p:blipFill>
        <p:spPr>
          <a:xfrm>
            <a:off x="2992680" y="1567440"/>
            <a:ext cx="3648240" cy="2910960"/>
          </a:xfrm>
          <a:prstGeom prst="rect">
            <a:avLst/>
          </a:prstGeom>
          <a:ln>
            <a:noFill/>
          </a:ln>
        </p:spPr>
      </p:pic>
      <p:pic>
        <p:nvPicPr>
          <p:cNvPr id="41" name="" descr=""/>
          <p:cNvPicPr/>
          <p:nvPr/>
        </p:nvPicPr>
        <p:blipFill>
          <a:blip r:embed="rId3"/>
          <a:stretch/>
        </p:blipFill>
        <p:spPr>
          <a:xfrm>
            <a:off x="2992680" y="1567440"/>
            <a:ext cx="3648240" cy="291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1297440" y="1567440"/>
            <a:ext cx="7038720" cy="291096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129744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90428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1297440" y="393840"/>
            <a:ext cx="7038720" cy="42364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129744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90428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 name="PlaceHolder 2"/>
          <p:cNvSpPr>
            <a:spLocks noGrp="1"/>
          </p:cNvSpPr>
          <p:nvPr>
            <p:ph type="subTitle"/>
          </p:nvPr>
        </p:nvSpPr>
        <p:spPr>
          <a:xfrm>
            <a:off x="1297440" y="1567440"/>
            <a:ext cx="7038720" cy="291096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129744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490428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1297440" y="308772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1297440" y="156744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1297440" y="308772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490428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129744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2992680" y="1567440"/>
            <a:ext cx="3648240" cy="2910960"/>
          </a:xfrm>
          <a:prstGeom prst="rect">
            <a:avLst/>
          </a:prstGeom>
          <a:ln>
            <a:noFill/>
          </a:ln>
        </p:spPr>
      </p:pic>
      <p:pic>
        <p:nvPicPr>
          <p:cNvPr id="80" name="" descr=""/>
          <p:cNvPicPr/>
          <p:nvPr/>
        </p:nvPicPr>
        <p:blipFill>
          <a:blip r:embed="rId3"/>
          <a:stretch/>
        </p:blipFill>
        <p:spPr>
          <a:xfrm>
            <a:off x="2992680" y="1567440"/>
            <a:ext cx="3648240" cy="291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1297440" y="1567440"/>
            <a:ext cx="703872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129744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90428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297440" y="393840"/>
            <a:ext cx="7038720" cy="42364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129744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90428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1297440" y="1567440"/>
            <a:ext cx="3434760" cy="2910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904280" y="308772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129744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904280" y="1567440"/>
            <a:ext cx="343476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1297440" y="3087720"/>
            <a:ext cx="7038720" cy="13881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CustomShape 1"/>
          <p:cNvSpPr/>
          <p:nvPr/>
        </p:nvSpPr>
        <p:spPr>
          <a:xfrm rot="5400000">
            <a:off x="7500600" y="0"/>
            <a:ext cx="1643400" cy="1643400"/>
          </a:xfrm>
          <a:prstGeom prst="diagStripe">
            <a:avLst>
              <a:gd name="adj" fmla="val 0"/>
            </a:avLst>
          </a:prstGeom>
          <a:solidFill>
            <a:schemeClr val="lt1">
              <a:alpha val="3030"/>
            </a:schemeClr>
          </a:solidFill>
          <a:ln>
            <a:noFill/>
          </a:ln>
        </p:spPr>
        <p:style>
          <a:lnRef idx="0"/>
          <a:fillRef idx="0"/>
          <a:effectRef idx="0"/>
          <a:fontRef idx="minor"/>
        </p:style>
      </p:sp>
      <p:sp>
        <p:nvSpPr>
          <p:cNvPr id="1" name="CustomShape 2"/>
          <p:cNvSpPr/>
          <p:nvPr/>
        </p:nvSpPr>
        <p:spPr>
          <a:xfrm rot="16200000">
            <a:off x="9720" y="-8280"/>
            <a:ext cx="5133960" cy="5153400"/>
          </a:xfrm>
          <a:prstGeom prst="diagStripe">
            <a:avLst>
              <a:gd name="adj" fmla="val 50000"/>
            </a:avLst>
          </a:prstGeom>
          <a:solidFill>
            <a:schemeClr val="lt1">
              <a:alpha val="3030"/>
            </a:schemeClr>
          </a:solidFill>
          <a:ln>
            <a:noFill/>
          </a:ln>
        </p:spPr>
        <p:style>
          <a:lnRef idx="0"/>
          <a:fillRef idx="0"/>
          <a:effectRef idx="0"/>
          <a:fontRef idx="minor"/>
        </p:style>
      </p:sp>
      <p:sp>
        <p:nvSpPr>
          <p:cNvPr id="2" name="CustomShape 3"/>
          <p:cNvSpPr/>
          <p:nvPr/>
        </p:nvSpPr>
        <p:spPr>
          <a:xfrm rot="16200000">
            <a:off x="7200" y="1135080"/>
            <a:ext cx="3981960" cy="3996720"/>
          </a:xfrm>
          <a:prstGeom prst="diagStripe">
            <a:avLst>
              <a:gd name="adj" fmla="val 58774"/>
            </a:avLst>
          </a:prstGeom>
          <a:solidFill>
            <a:schemeClr val="lt1">
              <a:alpha val="3030"/>
            </a:schemeClr>
          </a:solidFill>
          <a:ln>
            <a:noFill/>
          </a:ln>
        </p:spPr>
        <p:style>
          <a:lnRef idx="0"/>
          <a:fillRef idx="0"/>
          <a:effectRef idx="0"/>
          <a:fontRef idx="minor"/>
        </p:style>
      </p:sp>
      <p:sp>
        <p:nvSpPr>
          <p:cNvPr id="3" name="CustomShape 4"/>
          <p:cNvSpPr/>
          <p:nvPr/>
        </p:nvSpPr>
        <p:spPr>
          <a:xfrm rot="16200000">
            <a:off x="5760" y="-2880"/>
            <a:ext cx="2291040" cy="2299680"/>
          </a:xfrm>
          <a:prstGeom prst="diagStripe">
            <a:avLst>
              <a:gd name="adj" fmla="val 50000"/>
            </a:avLst>
          </a:prstGeom>
          <a:solidFill>
            <a:schemeClr val="accent1"/>
          </a:solidFill>
          <a:ln>
            <a:noFill/>
          </a:ln>
        </p:spPr>
        <p:style>
          <a:lnRef idx="0"/>
          <a:fillRef idx="0"/>
          <a:effectRef idx="0"/>
          <a:fontRef idx="minor"/>
        </p:style>
      </p:sp>
      <p:sp>
        <p:nvSpPr>
          <p:cNvPr id="4" name="CustomShape 5"/>
          <p:cNvSpPr/>
          <p:nvPr/>
        </p:nvSpPr>
        <p:spPr>
          <a:xfrm flipH="1">
            <a:off x="652680" y="588240"/>
            <a:ext cx="2299680" cy="2291040"/>
          </a:xfrm>
          <a:prstGeom prst="diagStripe">
            <a:avLst>
              <a:gd name="adj" fmla="val 50000"/>
            </a:avLst>
          </a:prstGeom>
          <a:solidFill>
            <a:schemeClr val="lt2"/>
          </a:solidFill>
          <a:ln>
            <a:noFill/>
          </a:ln>
        </p:spPr>
        <p:style>
          <a:lnRef idx="0"/>
          <a:fillRef idx="0"/>
          <a:effectRef idx="0"/>
          <a:fontRef idx="minor"/>
        </p:style>
      </p:sp>
      <p:sp>
        <p:nvSpPr>
          <p:cNvPr id="5" name="PlaceHolder 6"/>
          <p:cNvSpPr>
            <a:spLocks noGrp="1"/>
          </p:cNvSpPr>
          <p:nvPr>
            <p:ph type="title"/>
          </p:nvPr>
        </p:nvSpPr>
        <p:spPr>
          <a:xfrm>
            <a:off x="3537000" y="1578240"/>
            <a:ext cx="5017320" cy="1578600"/>
          </a:xfrm>
          <a:prstGeom prst="rect">
            <a:avLst/>
          </a:prstGeom>
        </p:spPr>
        <p:txBody>
          <a:bodyPr tIns="91440" bIns="91440"/>
          <a:p>
            <a:endParaRPr b="0" lang="en-IN" sz="1400" spc="-1" strike="noStrike">
              <a:solidFill>
                <a:srgbClr val="000000"/>
              </a:solidFill>
              <a:uFill>
                <a:solidFill>
                  <a:srgbClr val="ffffff"/>
                </a:solidFill>
              </a:uFill>
              <a:latin typeface="Arial"/>
            </a:endParaRPr>
          </a:p>
        </p:txBody>
      </p:sp>
      <p:sp>
        <p:nvSpPr>
          <p:cNvPr id="6" name="PlaceHolder 7"/>
          <p:cNvSpPr>
            <a:spLocks noGrp="1"/>
          </p:cNvSpPr>
          <p:nvPr>
            <p:ph type="sldNum"/>
          </p:nvPr>
        </p:nvSpPr>
        <p:spPr>
          <a:xfrm>
            <a:off x="8472600" y="4663080"/>
            <a:ext cx="548280" cy="393120"/>
          </a:xfrm>
          <a:prstGeom prst="rect">
            <a:avLst/>
          </a:prstGeom>
        </p:spPr>
        <p:txBody>
          <a:bodyPr tIns="91440" bIns="91440" anchor="ctr"/>
          <a:p>
            <a:endParaRPr b="0" lang="en-IN" sz="2400" spc="-1" strike="noStrike">
              <a:solidFill>
                <a:srgbClr val="ffffff"/>
              </a:solidFill>
              <a:uFill>
                <a:solidFill>
                  <a:srgbClr val="ffffff"/>
                </a:solidFill>
              </a:uFill>
              <a:latin typeface="Times New Roman"/>
            </a:endParaRPr>
          </a:p>
        </p:txBody>
      </p:sp>
      <p:sp>
        <p:nvSpPr>
          <p:cNvPr id="7" name="PlaceHolder 8"/>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42" name="CustomShape 1"/>
          <p:cNvSpPr/>
          <p:nvPr/>
        </p:nvSpPr>
        <p:spPr>
          <a:xfrm rot="16200000">
            <a:off x="0" y="381240"/>
            <a:ext cx="808560" cy="808560"/>
          </a:xfrm>
          <a:prstGeom prst="diagStripe">
            <a:avLst>
              <a:gd name="adj" fmla="val 50000"/>
            </a:avLst>
          </a:prstGeom>
          <a:solidFill>
            <a:schemeClr val="accent1"/>
          </a:solidFill>
          <a:ln>
            <a:noFill/>
          </a:ln>
        </p:spPr>
        <p:style>
          <a:lnRef idx="0"/>
          <a:fillRef idx="0"/>
          <a:effectRef idx="0"/>
          <a:fontRef idx="minor"/>
        </p:style>
      </p:sp>
      <p:sp>
        <p:nvSpPr>
          <p:cNvPr id="43" name="CustomShape 2"/>
          <p:cNvSpPr/>
          <p:nvPr/>
        </p:nvSpPr>
        <p:spPr>
          <a:xfrm flipH="1">
            <a:off x="228960" y="588600"/>
            <a:ext cx="808560" cy="808560"/>
          </a:xfrm>
          <a:prstGeom prst="diagStripe">
            <a:avLst>
              <a:gd name="adj" fmla="val 50000"/>
            </a:avLst>
          </a:prstGeom>
          <a:solidFill>
            <a:schemeClr val="lt2"/>
          </a:solidFill>
          <a:ln>
            <a:noFill/>
          </a:ln>
        </p:spPr>
        <p:style>
          <a:lnRef idx="0"/>
          <a:fillRef idx="0"/>
          <a:effectRef idx="0"/>
          <a:fontRef idx="minor"/>
        </p:style>
      </p:sp>
      <p:sp>
        <p:nvSpPr>
          <p:cNvPr id="44" name="PlaceHolder 3"/>
          <p:cNvSpPr>
            <a:spLocks noGrp="1"/>
          </p:cNvSpPr>
          <p:nvPr>
            <p:ph type="title"/>
          </p:nvPr>
        </p:nvSpPr>
        <p:spPr>
          <a:xfrm>
            <a:off x="1297440" y="393840"/>
            <a:ext cx="7038720" cy="913680"/>
          </a:xfrm>
          <a:prstGeom prst="rect">
            <a:avLst/>
          </a:prstGeom>
        </p:spPr>
        <p:txBody>
          <a:bodyPr tIns="91440" bIns="91440"/>
          <a:p>
            <a:endParaRPr b="0" lang="en-IN" sz="1400" spc="-1" strike="noStrike">
              <a:solidFill>
                <a:srgbClr val="000000"/>
              </a:solidFill>
              <a:uFill>
                <a:solidFill>
                  <a:srgbClr val="ffffff"/>
                </a:solidFill>
              </a:uFill>
              <a:latin typeface="Arial"/>
            </a:endParaRPr>
          </a:p>
        </p:txBody>
      </p:sp>
      <p:sp>
        <p:nvSpPr>
          <p:cNvPr id="45" name="PlaceHolder 4"/>
          <p:cNvSpPr>
            <a:spLocks noGrp="1"/>
          </p:cNvSpPr>
          <p:nvPr>
            <p:ph type="body"/>
          </p:nvPr>
        </p:nvSpPr>
        <p:spPr>
          <a:xfrm>
            <a:off x="1297440" y="1567440"/>
            <a:ext cx="7038720" cy="2910960"/>
          </a:xfrm>
          <a:prstGeom prst="rect">
            <a:avLst/>
          </a:prstGeom>
        </p:spPr>
        <p:txBody>
          <a:bodyPr tIns="91440" bIns="91440"/>
          <a:p>
            <a:pPr marL="432000" indent="-324000">
              <a:buClr>
                <a:srgbClr val="ffffff"/>
              </a:buClr>
              <a:buSzPct val="45000"/>
              <a:buFont typeface="Wingdings" charset="2"/>
              <a:buChar char=""/>
            </a:pPr>
            <a:r>
              <a:rPr b="0" lang="en-IN" sz="1300" spc="-1" strike="noStrike">
                <a:solidFill>
                  <a:srgbClr val="000000"/>
                </a:solidFill>
                <a:uFill>
                  <a:solidFill>
                    <a:srgbClr val="ffffff"/>
                  </a:solidFill>
                </a:uFill>
                <a:latin typeface="Arial"/>
              </a:rPr>
              <a:t>Click to edit the outline text format</a:t>
            </a:r>
            <a:endParaRPr b="0" lang="en-IN" sz="13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IN" sz="1300" spc="-1" strike="noStrike">
                <a:solidFill>
                  <a:srgbClr val="000000"/>
                </a:solidFill>
                <a:uFill>
                  <a:solidFill>
                    <a:srgbClr val="ffffff"/>
                  </a:solidFill>
                </a:uFill>
                <a:latin typeface="Arial"/>
              </a:rPr>
              <a:t>Second Outline Level</a:t>
            </a:r>
            <a:endParaRPr b="0" lang="en-IN" sz="13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IN" sz="1300" spc="-1" strike="noStrike">
                <a:solidFill>
                  <a:srgbClr val="000000"/>
                </a:solidFill>
                <a:uFill>
                  <a:solidFill>
                    <a:srgbClr val="ffffff"/>
                  </a:solidFill>
                </a:uFill>
                <a:latin typeface="Arial"/>
              </a:rPr>
              <a:t>Third Outline Level</a:t>
            </a:r>
            <a:endParaRPr b="0" lang="en-IN" sz="13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IN" sz="1300" spc="-1" strike="noStrike">
                <a:solidFill>
                  <a:srgbClr val="000000"/>
                </a:solidFill>
                <a:uFill>
                  <a:solidFill>
                    <a:srgbClr val="ffffff"/>
                  </a:solidFill>
                </a:uFill>
                <a:latin typeface="Arial"/>
              </a:rPr>
              <a:t>Fourth Outline Level</a:t>
            </a:r>
            <a:endParaRPr b="0" lang="en-IN" sz="13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IN" sz="1300" spc="-1" strike="noStrike">
                <a:solidFill>
                  <a:srgbClr val="000000"/>
                </a:solidFill>
                <a:uFill>
                  <a:solidFill>
                    <a:srgbClr val="ffffff"/>
                  </a:solidFill>
                </a:uFill>
                <a:latin typeface="Arial"/>
              </a:rPr>
              <a:t>Fifth Outline Level</a:t>
            </a:r>
            <a:endParaRPr b="0" lang="en-IN" sz="13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IN" sz="1300" spc="-1" strike="noStrike">
                <a:solidFill>
                  <a:srgbClr val="000000"/>
                </a:solidFill>
                <a:uFill>
                  <a:solidFill>
                    <a:srgbClr val="ffffff"/>
                  </a:solidFill>
                </a:uFill>
                <a:latin typeface="Arial"/>
              </a:rPr>
              <a:t>Sixth Outline Level</a:t>
            </a:r>
            <a:endParaRPr b="0" lang="en-IN" sz="13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IN" sz="1300" spc="-1" strike="noStrike">
                <a:solidFill>
                  <a:srgbClr val="000000"/>
                </a:solidFill>
                <a:uFill>
                  <a:solidFill>
                    <a:srgbClr val="ffffff"/>
                  </a:solidFill>
                </a:uFill>
                <a:latin typeface="Arial"/>
              </a:rPr>
              <a:t>Seventh Outline Level</a:t>
            </a:r>
            <a:endParaRPr b="0" lang="en-IN" sz="1300" spc="-1" strike="noStrike">
              <a:solidFill>
                <a:srgbClr val="000000"/>
              </a:solidFill>
              <a:uFill>
                <a:solidFill>
                  <a:srgbClr val="ffffff"/>
                </a:solidFill>
              </a:uFill>
              <a:latin typeface="Arial"/>
            </a:endParaRPr>
          </a:p>
        </p:txBody>
      </p:sp>
      <p:sp>
        <p:nvSpPr>
          <p:cNvPr id="46" name="PlaceHolder 5"/>
          <p:cNvSpPr>
            <a:spLocks noGrp="1"/>
          </p:cNvSpPr>
          <p:nvPr>
            <p:ph type="sldNum"/>
          </p:nvPr>
        </p:nvSpPr>
        <p:spPr>
          <a:xfrm>
            <a:off x="8472600" y="4663080"/>
            <a:ext cx="548280" cy="393120"/>
          </a:xfrm>
          <a:prstGeom prst="rect">
            <a:avLst/>
          </a:prstGeom>
        </p:spPr>
        <p:txBody>
          <a:bodyPr tIns="91440" bIns="91440" anchor="ctr"/>
          <a:p>
            <a:endParaRPr b="0" lang="en-IN" sz="2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hyperlink" Target="https://en.wikipedia.org/wiki/Microchip_Technology" TargetMode="External"/><Relationship Id="rId2" Type="http://schemas.openxmlformats.org/officeDocument/2006/relationships/hyperlink" Target="https://en.wikipedia.org/wiki/Microchip_Technology" TargetMode="External"/><Relationship Id="rId3" Type="http://schemas.openxmlformats.org/officeDocument/2006/relationships/hyperlink" Target="https://en.wikipedia.org/wiki/ATmega328P" TargetMode="External"/><Relationship Id="rId4" Type="http://schemas.openxmlformats.org/officeDocument/2006/relationships/hyperlink" Target="https://en.wikipedia.org/wiki/ATmega328P" TargetMode="External"/><Relationship Id="rId5" Type="http://schemas.openxmlformats.org/officeDocument/2006/relationships/hyperlink" Target="https://en.wikipedia.org/wiki/Arduino" TargetMode="External"/><Relationship Id="rId6" Type="http://schemas.openxmlformats.org/officeDocument/2006/relationships/hyperlink" Target="https://en.wikipedia.org/wiki/Arduino" TargetMode="External"/><Relationship Id="rId7" Type="http://schemas.openxmlformats.org/officeDocument/2006/relationships/hyperlink" Target="https://en.wikipedia.org/wiki/Arduino_Uno#cite_note-2" TargetMode="External"/><Relationship Id="rId8" Type="http://schemas.openxmlformats.org/officeDocument/2006/relationships/hyperlink" Target="https://en.wikipedia.org/wiki/Arduino_Uno#cite_note-What_is_Arduino?-3" TargetMode="External"/><Relationship Id="rId9" Type="http://schemas.openxmlformats.org/officeDocument/2006/relationships/hyperlink" Target="https://en.wikipedia.org/wiki/Arduino#Software" TargetMode="External"/><Relationship Id="rId10" Type="http://schemas.openxmlformats.org/officeDocument/2006/relationships/hyperlink" Target="https://en.wikipedia.org/wiki/Arduino#Software" TargetMode="External"/><Relationship Id="rId11" Type="http://schemas.openxmlformats.org/officeDocument/2006/relationships/hyperlink" Target="https://en.wikipedia.org/wiki/Arduino_Uno#cite_note-priceton-4" TargetMode="External"/><Relationship Id="rId12" Type="http://schemas.openxmlformats.org/officeDocument/2006/relationships/image" Target="../media/image10.jpeg"/><Relationship Id="rId1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2800440" y="156240"/>
            <a:ext cx="5779800" cy="2088720"/>
          </a:xfrm>
          <a:prstGeom prst="rect">
            <a:avLst/>
          </a:prstGeom>
          <a:noFill/>
          <a:ln>
            <a:noFill/>
          </a:ln>
        </p:spPr>
        <p:txBody>
          <a:bodyPr tIns="91440" bIns="91440"/>
          <a:p>
            <a:pPr>
              <a:lnSpc>
                <a:spcPct val="115000"/>
              </a:lnSpc>
            </a:pPr>
            <a:r>
              <a:rPr b="0" lang="en-IN" sz="3000" spc="-1" strike="noStrike">
                <a:solidFill>
                  <a:srgbClr val="3d85c6"/>
                </a:solidFill>
                <a:uFill>
                  <a:solidFill>
                    <a:srgbClr val="ffffff"/>
                  </a:solidFill>
                </a:uFill>
                <a:latin typeface="Playfair Display Black"/>
                <a:ea typeface="Playfair Display Black"/>
              </a:rPr>
              <a:t>VOICE CONTROLLED CAR                                                       </a:t>
            </a:r>
            <a:r>
              <a:rPr b="0" lang="en-IN" sz="3000" spc="-1" strike="noStrike">
                <a:solidFill>
                  <a:srgbClr val="3d85c6"/>
                </a:solidFill>
                <a:uFill>
                  <a:solidFill>
                    <a:srgbClr val="ffffff"/>
                  </a:solidFill>
                </a:uFill>
                <a:latin typeface="Playfair Display Black"/>
                <a:ea typeface="Playfair Display Black"/>
              </a:rPr>
              <a:t>
</a:t>
            </a:r>
            <a:endParaRPr b="0" lang="en-IN" sz="1400" spc="-1" strike="noStrike">
              <a:solidFill>
                <a:srgbClr val="000000"/>
              </a:solidFill>
              <a:uFill>
                <a:solidFill>
                  <a:srgbClr val="ffffff"/>
                </a:solidFill>
              </a:uFill>
              <a:latin typeface="Arial"/>
            </a:endParaRPr>
          </a:p>
        </p:txBody>
      </p:sp>
      <p:sp>
        <p:nvSpPr>
          <p:cNvPr id="82" name="CustomShape 2"/>
          <p:cNvSpPr/>
          <p:nvPr/>
        </p:nvSpPr>
        <p:spPr>
          <a:xfrm>
            <a:off x="4399920" y="1478160"/>
            <a:ext cx="4289760" cy="24375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400" spc="-1" strike="noStrike">
                <a:solidFill>
                  <a:srgbClr val="ffffff"/>
                </a:solidFill>
                <a:uFill>
                  <a:solidFill>
                    <a:srgbClr val="ffffff"/>
                  </a:solidFill>
                </a:uFill>
                <a:latin typeface="Arial"/>
                <a:ea typeface="Arial"/>
              </a:rPr>
              <a:t>GOVIND KUMAR</a:t>
            </a:r>
            <a:endParaRPr b="0" lang="en-IN" sz="1800" spc="-1" strike="noStrike">
              <a:solidFill>
                <a:srgbClr val="ffffff"/>
              </a:solidFill>
              <a:uFill>
                <a:solidFill>
                  <a:srgbClr val="ffffff"/>
                </a:solidFill>
              </a:uFill>
              <a:latin typeface="Arial"/>
            </a:endParaRPr>
          </a:p>
          <a:p>
            <a:pPr algn="ctr">
              <a:lnSpc>
                <a:spcPct val="100000"/>
              </a:lnSpc>
            </a:pPr>
            <a:r>
              <a:rPr b="0" lang="en-IN" sz="2400" spc="-1" strike="noStrike">
                <a:solidFill>
                  <a:srgbClr val="ffffff"/>
                </a:solidFill>
                <a:uFill>
                  <a:solidFill>
                    <a:srgbClr val="ffffff"/>
                  </a:solidFill>
                </a:uFill>
                <a:latin typeface="Arial"/>
                <a:ea typeface="Arial"/>
              </a:rPr>
              <a:t>ENTRY NO-17bCS022</a:t>
            </a:r>
            <a:endParaRPr b="0" lang="en-IN" sz="1800" spc="-1" strike="noStrike">
              <a:solidFill>
                <a:srgbClr val="ffffff"/>
              </a:solidFill>
              <a:uFill>
                <a:solidFill>
                  <a:srgbClr val="ffffff"/>
                </a:solidFill>
              </a:uFill>
              <a:latin typeface="Arial"/>
            </a:endParaRPr>
          </a:p>
          <a:p>
            <a:pPr algn="ctr">
              <a:lnSpc>
                <a:spcPct val="100000"/>
              </a:lnSpc>
            </a:pPr>
            <a:r>
              <a:rPr b="0" lang="en-IN" sz="2400" spc="-1" strike="noStrike">
                <a:solidFill>
                  <a:srgbClr val="ffffff"/>
                </a:solidFill>
                <a:uFill>
                  <a:solidFill>
                    <a:srgbClr val="ffffff"/>
                  </a:solidFill>
                </a:uFill>
                <a:latin typeface="Arial"/>
                <a:ea typeface="Arial"/>
              </a:rPr>
              <a:t>DOCSE</a:t>
            </a:r>
            <a:endParaRPr b="0" lang="en-IN" sz="1800" spc="-1" strike="noStrike">
              <a:solidFill>
                <a:srgbClr val="ffffff"/>
              </a:solidFill>
              <a:uFill>
                <a:solidFill>
                  <a:srgbClr val="ffffff"/>
                </a:solidFill>
              </a:uFill>
              <a:latin typeface="Arial"/>
            </a:endParaRPr>
          </a:p>
          <a:p>
            <a:pPr algn="ctr">
              <a:lnSpc>
                <a:spcPct val="100000"/>
              </a:lnSpc>
            </a:pPr>
            <a:endParaRPr b="0" lang="en-IN" sz="1800" spc="-1" strike="noStrike">
              <a:solidFill>
                <a:srgbClr val="ffffff"/>
              </a:solidFill>
              <a:uFill>
                <a:solidFill>
                  <a:srgbClr val="ffffff"/>
                </a:solidFill>
              </a:uFill>
              <a:latin typeface="Arial"/>
            </a:endParaRPr>
          </a:p>
          <a:p>
            <a:pPr algn="ctr">
              <a:lnSpc>
                <a:spcPct val="100000"/>
              </a:lnSpc>
            </a:pPr>
            <a:endParaRPr b="0" lang="en-IN" sz="1800" spc="-1" strike="noStrike">
              <a:solidFill>
                <a:srgbClr val="ffffff"/>
              </a:solidFill>
              <a:uFill>
                <a:solidFill>
                  <a:srgbClr val="ffffff"/>
                </a:solidFill>
              </a:uFill>
              <a:latin typeface="Arial"/>
            </a:endParaRPr>
          </a:p>
          <a:p>
            <a:pPr algn="ctr">
              <a:lnSpc>
                <a:spcPct val="100000"/>
              </a:lnSpc>
            </a:pPr>
            <a:endParaRPr b="0" lang="en-IN" sz="1800" spc="-1" strike="noStrike">
              <a:solidFill>
                <a:srgbClr val="ffffff"/>
              </a:solidFill>
              <a:uFill>
                <a:solidFill>
                  <a:srgbClr val="ffffff"/>
                </a:solidFill>
              </a:uFill>
              <a:latin typeface="Arial"/>
            </a:endParaRPr>
          </a:p>
          <a:p>
            <a:pPr algn="ctr">
              <a:lnSpc>
                <a:spcPct val="100000"/>
              </a:lnSpc>
            </a:pPr>
            <a:endParaRPr b="0" lang="en-IN" sz="1800" spc="-1" strike="noStrike">
              <a:solidFill>
                <a:srgbClr val="ffffff"/>
              </a:solidFill>
              <a:uFill>
                <a:solidFill>
                  <a:srgbClr val="ffffff"/>
                </a:solidFill>
              </a:uFill>
              <a:latin typeface="Arial"/>
            </a:endParaRPr>
          </a:p>
          <a:p>
            <a:pPr algn="ctr">
              <a:lnSpc>
                <a:spcPct val="100000"/>
              </a:lnSpc>
            </a:pPr>
            <a:endParaRPr b="0" lang="en-IN" sz="1800" spc="-1" strike="noStrike">
              <a:solidFill>
                <a:srgbClr val="ffffff"/>
              </a:solidFill>
              <a:uFill>
                <a:solidFill>
                  <a:srgbClr val="ffffff"/>
                </a:solidFill>
              </a:uFill>
              <a:latin typeface="Arial"/>
            </a:endParaRPr>
          </a:p>
          <a:p>
            <a:pPr algn="ctr">
              <a:lnSpc>
                <a:spcPct val="100000"/>
              </a:lnSpc>
            </a:pPr>
            <a:endParaRPr b="0" lang="en-IN" sz="1800" spc="-1" strike="noStrike">
              <a:solidFill>
                <a:srgbClr val="ffffff"/>
              </a:solidFill>
              <a:uFill>
                <a:solidFill>
                  <a:srgbClr val="ffffff"/>
                </a:solidFill>
              </a:uFill>
              <a:latin typeface="Arial"/>
            </a:endParaRPr>
          </a:p>
          <a:p>
            <a:pPr algn="ctr">
              <a:lnSpc>
                <a:spcPct val="100000"/>
              </a:lnSpc>
            </a:pPr>
            <a:endParaRPr b="0" lang="en-IN" sz="1800" spc="-1" strike="noStrike">
              <a:solidFill>
                <a:srgbClr val="ffffff"/>
              </a:solidFill>
              <a:uFill>
                <a:solidFill>
                  <a:srgbClr val="ffffff"/>
                </a:solidFill>
              </a:uFill>
              <a:latin typeface="Arial"/>
            </a:endParaRPr>
          </a:p>
          <a:p>
            <a:pPr algn="ctr">
              <a:lnSpc>
                <a:spcPct val="100000"/>
              </a:lnSpc>
            </a:pPr>
            <a:endParaRPr b="0" lang="en-IN" sz="1800" spc="-1" strike="noStrike">
              <a:solidFill>
                <a:srgbClr val="ffffff"/>
              </a:solidFill>
              <a:uFill>
                <a:solidFill>
                  <a:srgbClr val="ffffff"/>
                </a:solidFill>
              </a:uFill>
              <a:latin typeface="Arial"/>
            </a:endParaRPr>
          </a:p>
          <a:p>
            <a:pPr algn="ctr">
              <a:lnSpc>
                <a:spcPct val="100000"/>
              </a:lnSpc>
            </a:pPr>
            <a:endParaRPr b="0" lang="en-IN" sz="1800" spc="-1" strike="noStrike">
              <a:solidFill>
                <a:srgbClr val="ffffff"/>
              </a:solidFill>
              <a:uFill>
                <a:solidFill>
                  <a:srgbClr val="ffffff"/>
                </a:solidFill>
              </a:uFill>
              <a:latin typeface="Arial"/>
            </a:endParaRPr>
          </a:p>
          <a:p>
            <a:pPr algn="ctr">
              <a:lnSpc>
                <a:spcPct val="100000"/>
              </a:lnSpc>
            </a:pPr>
            <a:endParaRPr b="0" lang="en-IN" sz="1800" spc="-1" strike="noStrike">
              <a:solidFill>
                <a:srgbClr val="ffffff"/>
              </a:solidFill>
              <a:uFill>
                <a:solidFill>
                  <a:srgbClr val="ffffff"/>
                </a:solidFill>
              </a:uFill>
              <a:latin typeface="Arial"/>
            </a:endParaRPr>
          </a:p>
          <a:p>
            <a:pPr algn="ctr">
              <a:lnSpc>
                <a:spcPct val="100000"/>
              </a:lnSpc>
            </a:pPr>
            <a:endParaRPr b="0" lang="en-IN" sz="1800" spc="-1" strike="noStrike">
              <a:solidFill>
                <a:srgbClr val="ffffff"/>
              </a:solidFill>
              <a:uFill>
                <a:solidFill>
                  <a:srgbClr val="ffffff"/>
                </a:solidFill>
              </a:uFill>
              <a:latin typeface="Arial"/>
            </a:endParaRPr>
          </a:p>
          <a:p>
            <a:pPr algn="ctr">
              <a:lnSpc>
                <a:spcPct val="100000"/>
              </a:lnSpc>
            </a:pPr>
            <a:r>
              <a:rPr b="0" lang="en-IN" sz="1400" spc="-1" strike="noStrike">
                <a:solidFill>
                  <a:srgbClr val="82c7a5"/>
                </a:solidFill>
                <a:uFill>
                  <a:solidFill>
                    <a:srgbClr val="ffffff"/>
                  </a:solidFill>
                </a:uFill>
                <a:latin typeface="Arial"/>
                <a:ea typeface="Arial"/>
              </a:rPr>
              <a:t>	</a:t>
            </a:r>
            <a:r>
              <a:rPr b="0" lang="en-IN" sz="1400" spc="-1" strike="noStrike">
                <a:solidFill>
                  <a:srgbClr val="82c7a5"/>
                </a:solidFill>
                <a:uFill>
                  <a:solidFill>
                    <a:srgbClr val="ffffff"/>
                  </a:solidFill>
                </a:uFill>
                <a:latin typeface="Arial"/>
                <a:ea typeface="Arial"/>
              </a:rPr>
              <a:t>GUIDED BY-AJAY KAUL SIR</a:t>
            </a:r>
            <a:r>
              <a:rPr b="0" lang="en-IN" sz="1400" spc="-1" strike="noStrike">
                <a:solidFill>
                  <a:srgbClr val="82c7a5"/>
                </a:solidFill>
                <a:uFill>
                  <a:solidFill>
                    <a:srgbClr val="ffffff"/>
                  </a:solidFill>
                </a:uFill>
                <a:latin typeface="Arial"/>
                <a:ea typeface="Arial"/>
              </a:rPr>
              <a:t>
</a:t>
            </a:r>
            <a:endParaRPr b="0" lang="en-IN" sz="1800" spc="-1" strike="noStrike">
              <a:solidFill>
                <a:srgbClr val="ffffff"/>
              </a:solidFill>
              <a:uFill>
                <a:solidFill>
                  <a:srgbClr val="ffffff"/>
                </a:solidFill>
              </a:uFill>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1">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repl">
                                        <p:cTn id="7" dur="1000"/>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1297440" y="393840"/>
            <a:ext cx="7038720" cy="913680"/>
          </a:xfrm>
          <a:prstGeom prst="rect">
            <a:avLst/>
          </a:prstGeom>
          <a:noFill/>
          <a:ln>
            <a:noFill/>
          </a:ln>
        </p:spPr>
        <p:txBody>
          <a:bodyPr tIns="91440" bIns="91440"/>
          <a:p>
            <a:endParaRPr b="0" lang="en-IN" sz="1400" spc="-1" strike="noStrike">
              <a:solidFill>
                <a:srgbClr val="000000"/>
              </a:solidFill>
              <a:uFill>
                <a:solidFill>
                  <a:srgbClr val="ffffff"/>
                </a:solidFill>
              </a:uFill>
              <a:latin typeface="Arial"/>
            </a:endParaRPr>
          </a:p>
        </p:txBody>
      </p:sp>
      <p:sp>
        <p:nvSpPr>
          <p:cNvPr id="107" name="TextShape 2"/>
          <p:cNvSpPr txBox="1"/>
          <p:nvPr/>
        </p:nvSpPr>
        <p:spPr>
          <a:xfrm>
            <a:off x="1297440" y="1567440"/>
            <a:ext cx="7038720" cy="2910960"/>
          </a:xfrm>
          <a:prstGeom prst="rect">
            <a:avLst/>
          </a:prstGeom>
          <a:noFill/>
          <a:ln>
            <a:noFill/>
          </a:ln>
        </p:spPr>
        <p:txBody>
          <a:bodyPr tIns="91440" bIns="91440"/>
          <a:p>
            <a:endParaRPr b="0" lang="en-IN" sz="1400" spc="-1" strike="noStrike">
              <a:solidFill>
                <a:srgbClr val="000000"/>
              </a:solidFill>
              <a:uFill>
                <a:solidFill>
                  <a:srgbClr val="ffffff"/>
                </a:solidFill>
              </a:uFill>
              <a:latin typeface="Arial"/>
            </a:endParaRPr>
          </a:p>
        </p:txBody>
      </p:sp>
      <p:pic>
        <p:nvPicPr>
          <p:cNvPr id="108" name="Picture 3" descr=""/>
          <p:cNvPicPr/>
          <p:nvPr/>
        </p:nvPicPr>
        <p:blipFill>
          <a:blip r:embed="rId1"/>
          <a:srcRect l="2594" t="5731" r="11937" b="11967"/>
          <a:stretch/>
        </p:blipFill>
        <p:spPr>
          <a:xfrm rot="5400000">
            <a:off x="1948680" y="-2233800"/>
            <a:ext cx="5067720" cy="9610200"/>
          </a:xfrm>
          <a:prstGeom prst="rect">
            <a:avLst/>
          </a:prstGeom>
          <a:ln>
            <a:solidFill>
              <a:schemeClr val="accent3">
                <a:lumMod val="75000"/>
              </a:schemeClr>
            </a:solid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297440" y="393840"/>
            <a:ext cx="7038720" cy="913680"/>
          </a:xfrm>
          <a:prstGeom prst="rect">
            <a:avLst/>
          </a:prstGeom>
          <a:noFill/>
          <a:ln>
            <a:noFill/>
          </a:ln>
        </p:spPr>
        <p:txBody>
          <a:bodyPr tIns="91440" bIns="91440"/>
          <a:p>
            <a:endParaRPr b="0" lang="en-IN" sz="1400" spc="-1" strike="noStrike">
              <a:solidFill>
                <a:srgbClr val="000000"/>
              </a:solidFill>
              <a:uFill>
                <a:solidFill>
                  <a:srgbClr val="ffffff"/>
                </a:solidFill>
              </a:uFill>
              <a:latin typeface="Arial"/>
            </a:endParaRPr>
          </a:p>
        </p:txBody>
      </p:sp>
      <p:sp>
        <p:nvSpPr>
          <p:cNvPr id="110" name="TextShape 2"/>
          <p:cNvSpPr txBox="1"/>
          <p:nvPr/>
        </p:nvSpPr>
        <p:spPr>
          <a:xfrm>
            <a:off x="1297440" y="1567440"/>
            <a:ext cx="7038720" cy="2910960"/>
          </a:xfrm>
          <a:prstGeom prst="rect">
            <a:avLst/>
          </a:prstGeom>
          <a:noFill/>
          <a:ln>
            <a:noFill/>
          </a:ln>
        </p:spPr>
        <p:txBody>
          <a:bodyPr tIns="91440" bIns="91440"/>
          <a:p>
            <a:endParaRPr b="0" lang="en-IN" sz="1400" spc="-1" strike="noStrike">
              <a:solidFill>
                <a:srgbClr val="000000"/>
              </a:solidFill>
              <a:uFill>
                <a:solidFill>
                  <a:srgbClr val="ffffff"/>
                </a:solidFill>
              </a:uFill>
              <a:latin typeface="Arial"/>
            </a:endParaRPr>
          </a:p>
        </p:txBody>
      </p:sp>
      <p:pic>
        <p:nvPicPr>
          <p:cNvPr id="111" name="Picture 3" descr=""/>
          <p:cNvPicPr/>
          <p:nvPr/>
        </p:nvPicPr>
        <p:blipFill>
          <a:blip r:embed="rId1"/>
          <a:stretch/>
        </p:blipFill>
        <p:spPr>
          <a:xfrm>
            <a:off x="-45720" y="-358920"/>
            <a:ext cx="9304920" cy="636804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Picture 4" descr=""/>
          <p:cNvPicPr/>
          <p:nvPr/>
        </p:nvPicPr>
        <p:blipFill>
          <a:blip r:embed="rId1"/>
          <a:stretch/>
        </p:blipFill>
        <p:spPr>
          <a:xfrm>
            <a:off x="-2520" y="-26640"/>
            <a:ext cx="9149400" cy="519660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7b7b7"/>
        </a:solidFill>
      </p:bgPr>
    </p:bg>
    <p:spTree>
      <p:nvGrpSpPr>
        <p:cNvPr id="1" name=""/>
        <p:cNvGrpSpPr/>
        <p:nvPr/>
      </p:nvGrpSpPr>
      <p:grpSpPr>
        <a:xfrm>
          <a:off x="0" y="0"/>
          <a:ext cx="0" cy="0"/>
          <a:chOff x="0" y="0"/>
          <a:chExt cx="0" cy="0"/>
        </a:xfrm>
      </p:grpSpPr>
      <p:sp>
        <p:nvSpPr>
          <p:cNvPr id="113" name="CustomShape 1"/>
          <p:cNvSpPr/>
          <p:nvPr/>
        </p:nvSpPr>
        <p:spPr>
          <a:xfrm>
            <a:off x="340560" y="255240"/>
            <a:ext cx="8523720" cy="4608360"/>
          </a:xfrm>
          <a:prstGeom prst="rect">
            <a:avLst/>
          </a:prstGeom>
          <a:noFill/>
          <a:ln>
            <a:noFill/>
          </a:ln>
        </p:spPr>
        <p:style>
          <a:lnRef idx="0"/>
          <a:fillRef idx="0"/>
          <a:effectRef idx="0"/>
          <a:fontRef idx="minor"/>
        </p:style>
        <p:txBody>
          <a:bodyPr tIns="91440" bIns="91440"/>
          <a:p>
            <a:pPr>
              <a:lnSpc>
                <a:spcPct val="100000"/>
              </a:lnSpc>
            </a:pPr>
            <a:r>
              <a:rPr b="1" i="1" lang="en-IN" sz="3600" spc="-1" strike="noStrike">
                <a:solidFill>
                  <a:srgbClr val="351c75"/>
                </a:solidFill>
                <a:uFill>
                  <a:solidFill>
                    <a:srgbClr val="ffffff"/>
                  </a:solidFill>
                </a:uFill>
                <a:latin typeface="Arial"/>
                <a:ea typeface="Arial"/>
              </a:rPr>
              <a:t>PROGRAM</a:t>
            </a:r>
            <a:r>
              <a:rPr b="0" lang="en-IN" sz="1400" spc="-1" strike="noStrike">
                <a:solidFill>
                  <a:srgbClr val="351c75"/>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100" spc="-1" strike="noStrike">
                <a:solidFill>
                  <a:srgbClr val="000000"/>
                </a:solidFill>
                <a:uFill>
                  <a:solidFill>
                    <a:srgbClr val="ffffff"/>
                  </a:solidFill>
                </a:uFill>
                <a:latin typeface="Arial"/>
                <a:ea typeface="Arial"/>
              </a:rPr>
              <a:t>	</a:t>
            </a:r>
            <a:r>
              <a:rPr b="0" lang="en-IN" sz="1100" spc="-1" strike="noStrike">
                <a:solidFill>
                  <a:srgbClr val="000000"/>
                </a:solidFill>
                <a:uFill>
                  <a:solidFill>
                    <a:srgbClr val="ffffff"/>
                  </a:solidFill>
                </a:uFill>
                <a:latin typeface="Arial"/>
                <a:ea typeface="Arial"/>
              </a:rPr>
              <a:t> </a:t>
            </a:r>
            <a:r>
              <a:rPr b="0" lang="en-IN" sz="1100" spc="-1" strike="noStrike">
                <a:solidFill>
                  <a:srgbClr val="000000"/>
                </a:solidFill>
                <a:uFill>
                  <a:solidFill>
                    <a:srgbClr val="ffffff"/>
                  </a:solidFill>
                </a:uFill>
                <a:latin typeface="Arial"/>
                <a:ea typeface="Arial"/>
              </a:rPr>
              <a:t>	</a:t>
            </a:r>
            <a:r>
              <a:rPr b="0" lang="en-IN" sz="1100" spc="-1" strike="noStrike">
                <a:solidFill>
                  <a:srgbClr val="000000"/>
                </a:solidFill>
                <a:uFill>
                  <a:solidFill>
                    <a:srgbClr val="ffffff"/>
                  </a:solidFill>
                </a:uFill>
                <a:latin typeface="Arial"/>
                <a:ea typeface="Arial"/>
              </a:rPr>
              <a:t> </a:t>
            </a:r>
            <a:r>
              <a:rPr b="0" lang="en-IN" sz="1100" spc="-1" strike="noStrike">
                <a:solidFill>
                  <a:srgbClr val="000000"/>
                </a:solidFill>
                <a:uFill>
                  <a:solidFill>
                    <a:srgbClr val="ffffff"/>
                  </a:solidFill>
                </a:uFill>
                <a:latin typeface="Arial"/>
                <a:ea typeface="Arial"/>
              </a:rPr>
              <a:t>	</a:t>
            </a:r>
            <a:r>
              <a:rPr b="0" lang="en-IN" sz="1100" spc="-1" strike="noStrike">
                <a:solidFill>
                  <a:srgbClr val="000000"/>
                </a:solidFill>
                <a:uFill>
                  <a:solidFill>
                    <a:srgbClr val="ffffff"/>
                  </a:solidFill>
                </a:uFill>
                <a:latin typeface="Arial"/>
                <a:ea typeface="Arial"/>
              </a:rPr>
              <a:t> </a:t>
            </a:r>
            <a:r>
              <a:rPr b="0" lang="en-IN" sz="1100" spc="-1" strike="noStrike">
                <a:solidFill>
                  <a:srgbClr val="000000"/>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#include &lt;SoftwareSerial.h&gt;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SoftwareSerial BT(0, 1); //TX, RX respetively</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String readvoice;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void setup()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BT.begin(9600);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Serial.begin(9600);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pinMode(3, OUTPUT);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pinMode(4, OUTPUT);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pinMode(5, OUTPUT);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pinMode(6, OUTPUT);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void loop()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while (BT.available()){ //Check if there is an available byte to read</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delay(10); //Delay added to make thing stable</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char c = BT.read(); //Conduct a serial read</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readvoice += c; //build the string- "forward", "reverse", "left" and "right"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if (readvoice.length() &gt; 0)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if(readvoice == "*forward#")</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digitalWrite(4,LOW);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delay(100);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else if(readvoice == "*backward#")</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delay(100);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else if (readvoice == "*left#")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(1700);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digitalWrite(4,LOW);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delay(100);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else if ( readvoice == "*right#")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(1700);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digitalWrite(4,LOW);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delay(100);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else if (readvoice == "*stop#")</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(100);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else if (readvoice == "*rotate#")</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(100);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else if (readvoice == "*dance#")</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(40);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digitalWrite(4,LOW);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delay(60);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(40);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digitalWrite(4,LOW);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delay(60);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(40);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digitalWrite(4,LOW);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delay(60);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(40);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digitalWrite(5,HIGH);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digitalWrite(4,LOW);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delay(60);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(40);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digitalWrite(4,LOW);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delay(60);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(40);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digitalWrite(4,LOW);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delay(60);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(40);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digitalWrite(4,LOW);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delay(60);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(40);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digitalWrite(4,LOW);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delay(60);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else if (readvoice == "*hiphop#")</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(400);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digitalWrite(5,LOW);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delay(600);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(500);</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(400);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digitalWrite(5,LOW);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delay(600);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(500);digitalWrite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(400);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digitalWrite(5,LOW);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delay(600);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(500);digitalWrite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(400);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digitalWrite(5,LOW);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delay(600);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(500);digitalWrite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(400);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digitalWrite(5,LOW);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delay(600);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(500);digitalWrite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(400);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digitalWrite(5,LOW);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delay(600);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(500);digitalWrite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(400);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digitalWrite(5,LOW);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delay(600);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(500);digitalWrite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(400);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digitalWrite(5,LOW);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digitalWrite(6,LOW);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delay(600);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(3,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(4,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(5, LOW);</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digitalWrite (6, HIGH);</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delay (500);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Arial"/>
              </a:rPr>
              <a:t>readvoice="";}} //Reset the variable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351c75"/>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1297440" y="393840"/>
            <a:ext cx="7038720" cy="913680"/>
          </a:xfrm>
          <a:prstGeom prst="rect">
            <a:avLst/>
          </a:prstGeom>
          <a:noFill/>
          <a:ln>
            <a:noFill/>
          </a:ln>
        </p:spPr>
        <p:txBody>
          <a:bodyPr tIns="91440" bIns="91440"/>
          <a:p>
            <a:pPr algn="just">
              <a:lnSpc>
                <a:spcPct val="115000"/>
              </a:lnSpc>
            </a:pPr>
            <a:r>
              <a:rPr b="1" i="1" lang="en-IN" sz="3600" spc="-1" strike="noStrike">
                <a:solidFill>
                  <a:srgbClr val="6fa8dc"/>
                </a:solidFill>
                <a:uFill>
                  <a:solidFill>
                    <a:srgbClr val="ffffff"/>
                  </a:solidFill>
                </a:uFill>
                <a:latin typeface="Arial"/>
                <a:ea typeface="Arial"/>
              </a:rPr>
              <a:t>Working of voice controlled robot using Arduino</a:t>
            </a:r>
            <a:r>
              <a:rPr b="1" i="1" lang="en-IN" sz="3600" spc="-1" strike="noStrike">
                <a:solidFill>
                  <a:srgbClr val="6fa8dc"/>
                </a:solidFill>
                <a:uFill>
                  <a:solidFill>
                    <a:srgbClr val="ffffff"/>
                  </a:solidFill>
                </a:uFill>
                <a:latin typeface="Arial"/>
                <a:ea typeface="Arial"/>
              </a:rPr>
              <a:t>
</a:t>
            </a:r>
            <a:endParaRPr b="0" lang="en-IN" sz="1400" spc="-1" strike="noStrike">
              <a:solidFill>
                <a:srgbClr val="000000"/>
              </a:solidFill>
              <a:uFill>
                <a:solidFill>
                  <a:srgbClr val="ffffff"/>
                </a:solidFill>
              </a:uFill>
              <a:latin typeface="Arial"/>
            </a:endParaRPr>
          </a:p>
        </p:txBody>
      </p:sp>
      <p:sp>
        <p:nvSpPr>
          <p:cNvPr id="115" name="TextShape 2"/>
          <p:cNvSpPr txBox="1"/>
          <p:nvPr/>
        </p:nvSpPr>
        <p:spPr>
          <a:xfrm>
            <a:off x="750600" y="2395080"/>
            <a:ext cx="7038720" cy="2630520"/>
          </a:xfrm>
          <a:prstGeom prst="rect">
            <a:avLst/>
          </a:prstGeom>
          <a:noFill/>
          <a:ln>
            <a:noFill/>
          </a:ln>
        </p:spPr>
        <p:txBody>
          <a:bodyPr tIns="91440" bIns="91440"/>
          <a:p>
            <a:pPr algn="just">
              <a:lnSpc>
                <a:spcPct val="100000"/>
              </a:lnSpc>
            </a:pPr>
            <a:r>
              <a:rPr b="1" i="1" lang="en-IN" sz="1800" spc="-1" strike="noStrike">
                <a:solidFill>
                  <a:srgbClr val="b6d7a8"/>
                </a:solidFill>
                <a:uFill>
                  <a:solidFill>
                    <a:srgbClr val="ffffff"/>
                  </a:solidFill>
                </a:uFill>
                <a:latin typeface="Impact"/>
                <a:ea typeface="Impact"/>
              </a:rPr>
              <a:t>Open the application specifically designed for the bluetooth module to transfer the voice data of the user, power up the robot and connect the application to the Bluetooth module. When we speak the specified commands the application sends the instruction to the Arduino through Bluetooth and then Arduino performs the defined operation.</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225800" y="158400"/>
            <a:ext cx="6691680" cy="768240"/>
          </a:xfrm>
          <a:prstGeom prst="rect">
            <a:avLst/>
          </a:prstGeom>
          <a:noFill/>
          <a:ln>
            <a:noFill/>
          </a:ln>
        </p:spPr>
        <p:style>
          <a:lnRef idx="0"/>
          <a:fillRef idx="0"/>
          <a:effectRef idx="0"/>
          <a:fontRef idx="minor"/>
        </p:style>
        <p:txBody>
          <a:bodyPr tIns="91440" bIns="91440"/>
          <a:p>
            <a:pPr>
              <a:lnSpc>
                <a:spcPct val="100000"/>
              </a:lnSpc>
            </a:pPr>
            <a:r>
              <a:rPr b="1" i="1" lang="en-IN" sz="3600" spc="-1" strike="noStrike">
                <a:solidFill>
                  <a:srgbClr val="6fa8dc"/>
                </a:solidFill>
                <a:uFill>
                  <a:solidFill>
                    <a:srgbClr val="ffffff"/>
                  </a:solidFill>
                </a:uFill>
                <a:latin typeface="Impact"/>
                <a:ea typeface="Impact"/>
              </a:rPr>
              <a:t>KEYWORDS FOR RECOGNITION AND CONTROL</a:t>
            </a:r>
            <a:endParaRPr b="0" lang="en-IN" sz="1800" spc="-1" strike="noStrike">
              <a:solidFill>
                <a:srgbClr val="ffffff"/>
              </a:solidFill>
              <a:uFill>
                <a:solidFill>
                  <a:srgbClr val="ffffff"/>
                </a:solidFill>
              </a:uFill>
              <a:latin typeface="Arial"/>
            </a:endParaRPr>
          </a:p>
        </p:txBody>
      </p:sp>
      <p:sp>
        <p:nvSpPr>
          <p:cNvPr id="117" name="CustomShape 2"/>
          <p:cNvSpPr/>
          <p:nvPr/>
        </p:nvSpPr>
        <p:spPr>
          <a:xfrm>
            <a:off x="349200" y="2034720"/>
            <a:ext cx="8647560" cy="3029400"/>
          </a:xfrm>
          <a:prstGeom prst="rect">
            <a:avLst/>
          </a:prstGeom>
          <a:noFill/>
          <a:ln>
            <a:noFill/>
          </a:ln>
        </p:spPr>
        <p:style>
          <a:lnRef idx="0"/>
          <a:fillRef idx="0"/>
          <a:effectRef idx="0"/>
          <a:fontRef idx="minor"/>
        </p:style>
        <p:txBody>
          <a:bodyPr tIns="91440" bIns="91440"/>
          <a:p>
            <a:pPr marL="457200" indent="-380520">
              <a:lnSpc>
                <a:spcPct val="100000"/>
              </a:lnSpc>
              <a:buClr>
                <a:srgbClr val="93c47d"/>
              </a:buClr>
              <a:buFont typeface="Arial"/>
              <a:buChar char="❖"/>
            </a:pPr>
            <a:r>
              <a:rPr b="1" i="1" lang="en-IN" sz="2400" spc="-1" strike="noStrike">
                <a:solidFill>
                  <a:srgbClr val="93c47d"/>
                </a:solidFill>
                <a:uFill>
                  <a:solidFill>
                    <a:srgbClr val="ffffff"/>
                  </a:solidFill>
                </a:uFill>
                <a:latin typeface="Arial"/>
                <a:ea typeface="Arial"/>
              </a:rPr>
              <a:t>FORWARD: move forward</a:t>
            </a:r>
            <a:endParaRPr b="0" lang="en-IN" sz="1800" spc="-1" strike="noStrike">
              <a:solidFill>
                <a:srgbClr val="ffffff"/>
              </a:solidFill>
              <a:uFill>
                <a:solidFill>
                  <a:srgbClr val="ffffff"/>
                </a:solidFill>
              </a:uFill>
              <a:latin typeface="Arial"/>
            </a:endParaRPr>
          </a:p>
          <a:p>
            <a:pPr marL="457200" indent="-380520">
              <a:lnSpc>
                <a:spcPct val="100000"/>
              </a:lnSpc>
              <a:buClr>
                <a:srgbClr val="93c47d"/>
              </a:buClr>
              <a:buFont typeface="Arial"/>
              <a:buChar char="❖"/>
            </a:pPr>
            <a:r>
              <a:rPr b="1" i="1" lang="en-IN" sz="2400" spc="-1" strike="noStrike">
                <a:solidFill>
                  <a:srgbClr val="93c47d"/>
                </a:solidFill>
                <a:uFill>
                  <a:solidFill>
                    <a:srgbClr val="ffffff"/>
                  </a:solidFill>
                </a:uFill>
                <a:latin typeface="Arial"/>
                <a:ea typeface="Arial"/>
              </a:rPr>
              <a:t>BACKWARD : move backward</a:t>
            </a:r>
            <a:endParaRPr b="0" lang="en-IN" sz="1800" spc="-1" strike="noStrike">
              <a:solidFill>
                <a:srgbClr val="ffffff"/>
              </a:solidFill>
              <a:uFill>
                <a:solidFill>
                  <a:srgbClr val="ffffff"/>
                </a:solidFill>
              </a:uFill>
              <a:latin typeface="Arial"/>
            </a:endParaRPr>
          </a:p>
          <a:p>
            <a:pPr marL="457200" indent="-380520">
              <a:lnSpc>
                <a:spcPct val="100000"/>
              </a:lnSpc>
              <a:buClr>
                <a:srgbClr val="93c47d"/>
              </a:buClr>
              <a:buFont typeface="Arial"/>
              <a:buChar char="❖"/>
            </a:pPr>
            <a:r>
              <a:rPr b="1" i="1" lang="en-IN" sz="2400" spc="-1" strike="noStrike">
                <a:solidFill>
                  <a:srgbClr val="93c47d"/>
                </a:solidFill>
                <a:uFill>
                  <a:solidFill>
                    <a:srgbClr val="ffffff"/>
                  </a:solidFill>
                </a:uFill>
                <a:latin typeface="Arial"/>
                <a:ea typeface="Arial"/>
              </a:rPr>
              <a:t>STOP: stop the car</a:t>
            </a:r>
            <a:endParaRPr b="0" lang="en-IN" sz="1800" spc="-1" strike="noStrike">
              <a:solidFill>
                <a:srgbClr val="ffffff"/>
              </a:solidFill>
              <a:uFill>
                <a:solidFill>
                  <a:srgbClr val="ffffff"/>
                </a:solidFill>
              </a:uFill>
              <a:latin typeface="Arial"/>
            </a:endParaRPr>
          </a:p>
          <a:p>
            <a:pPr marL="457200" indent="-380520">
              <a:lnSpc>
                <a:spcPct val="100000"/>
              </a:lnSpc>
              <a:buClr>
                <a:srgbClr val="93c47d"/>
              </a:buClr>
              <a:buFont typeface="Arial"/>
              <a:buChar char="❖"/>
            </a:pPr>
            <a:r>
              <a:rPr b="1" i="1" lang="en-IN" sz="2400" spc="-1" strike="noStrike">
                <a:solidFill>
                  <a:srgbClr val="93c47d"/>
                </a:solidFill>
                <a:uFill>
                  <a:solidFill>
                    <a:srgbClr val="ffffff"/>
                  </a:solidFill>
                </a:uFill>
                <a:latin typeface="Arial"/>
                <a:ea typeface="Arial"/>
              </a:rPr>
              <a:t>DANCE: To show some dancing</a:t>
            </a:r>
            <a:endParaRPr b="0" lang="en-IN" sz="1800" spc="-1" strike="noStrike">
              <a:solidFill>
                <a:srgbClr val="ffffff"/>
              </a:solidFill>
              <a:uFill>
                <a:solidFill>
                  <a:srgbClr val="ffffff"/>
                </a:solidFill>
              </a:uFill>
              <a:latin typeface="Arial"/>
            </a:endParaRPr>
          </a:p>
          <a:p>
            <a:pPr marL="457200" indent="-380520">
              <a:lnSpc>
                <a:spcPct val="100000"/>
              </a:lnSpc>
              <a:buClr>
                <a:srgbClr val="93c47d"/>
              </a:buClr>
              <a:buFont typeface="Arial"/>
              <a:buChar char="❖"/>
            </a:pPr>
            <a:r>
              <a:rPr b="1" i="1" lang="en-IN" sz="2400" spc="-1" strike="noStrike">
                <a:solidFill>
                  <a:srgbClr val="93c47d"/>
                </a:solidFill>
                <a:uFill>
                  <a:solidFill>
                    <a:srgbClr val="ffffff"/>
                  </a:solidFill>
                </a:uFill>
                <a:latin typeface="Arial"/>
                <a:ea typeface="Arial"/>
              </a:rPr>
              <a:t>HIPHOP: Do some hip hop</a:t>
            </a:r>
            <a:endParaRPr b="0" lang="en-IN" sz="1800" spc="-1" strike="noStrike">
              <a:solidFill>
                <a:srgbClr val="ffffff"/>
              </a:solidFill>
              <a:uFill>
                <a:solidFill>
                  <a:srgbClr val="ffffff"/>
                </a:solidFill>
              </a:uFill>
              <a:latin typeface="Arial"/>
            </a:endParaRPr>
          </a:p>
          <a:p>
            <a:pPr marL="457200" indent="-380520">
              <a:lnSpc>
                <a:spcPct val="100000"/>
              </a:lnSpc>
              <a:buClr>
                <a:srgbClr val="93c47d"/>
              </a:buClr>
              <a:buFont typeface="Arial"/>
              <a:buChar char="❖"/>
            </a:pPr>
            <a:r>
              <a:rPr b="1" i="1" lang="en-IN" sz="2400" spc="-1" strike="noStrike">
                <a:solidFill>
                  <a:srgbClr val="93c47d"/>
                </a:solidFill>
                <a:uFill>
                  <a:solidFill>
                    <a:srgbClr val="ffffff"/>
                  </a:solidFill>
                </a:uFill>
                <a:latin typeface="Arial"/>
                <a:ea typeface="Arial"/>
              </a:rPr>
              <a:t>LEFT: move left</a:t>
            </a:r>
            <a:endParaRPr b="0" lang="en-IN" sz="1800" spc="-1" strike="noStrike">
              <a:solidFill>
                <a:srgbClr val="ffffff"/>
              </a:solidFill>
              <a:uFill>
                <a:solidFill>
                  <a:srgbClr val="ffffff"/>
                </a:solidFill>
              </a:uFill>
              <a:latin typeface="Arial"/>
            </a:endParaRPr>
          </a:p>
          <a:p>
            <a:pPr marL="457200" indent="-380520">
              <a:lnSpc>
                <a:spcPct val="100000"/>
              </a:lnSpc>
              <a:buClr>
                <a:srgbClr val="93c47d"/>
              </a:buClr>
              <a:buFont typeface="Arial"/>
              <a:buChar char="❖"/>
            </a:pPr>
            <a:r>
              <a:rPr b="1" i="1" lang="en-IN" sz="2400" spc="-1" strike="noStrike">
                <a:solidFill>
                  <a:srgbClr val="93c47d"/>
                </a:solidFill>
                <a:uFill>
                  <a:solidFill>
                    <a:srgbClr val="ffffff"/>
                  </a:solidFill>
                </a:uFill>
                <a:latin typeface="Arial"/>
                <a:ea typeface="Arial"/>
              </a:rPr>
              <a:t>RIGHT: move right</a:t>
            </a:r>
            <a:endParaRPr b="0" lang="en-IN" sz="1800" spc="-1" strike="noStrike">
              <a:solidFill>
                <a:srgbClr val="ffffff"/>
              </a:solidFill>
              <a:uFill>
                <a:solidFill>
                  <a:srgbClr val="ffffff"/>
                </a:solidFill>
              </a:uFill>
              <a:latin typeface="Arial"/>
            </a:endParaRPr>
          </a:p>
        </p:txBody>
      </p:sp>
    </p:spTree>
  </p:cSld>
  <p:transition spd="slow">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1297440" y="393840"/>
            <a:ext cx="7038720" cy="913680"/>
          </a:xfrm>
          <a:prstGeom prst="rect">
            <a:avLst/>
          </a:prstGeom>
          <a:noFill/>
          <a:ln>
            <a:noFill/>
          </a:ln>
        </p:spPr>
        <p:txBody>
          <a:bodyPr tIns="91440" bIns="91440"/>
          <a:p>
            <a:pPr>
              <a:lnSpc>
                <a:spcPct val="115000"/>
              </a:lnSpc>
            </a:pPr>
            <a:r>
              <a:rPr b="1" i="1" lang="en-IN" sz="3600" spc="-1" strike="noStrike">
                <a:solidFill>
                  <a:srgbClr val="6fa8dc"/>
                </a:solidFill>
                <a:uFill>
                  <a:solidFill>
                    <a:srgbClr val="ffffff"/>
                  </a:solidFill>
                </a:uFill>
                <a:latin typeface="Impact"/>
                <a:ea typeface="Impact"/>
              </a:rPr>
              <a:t>ADVANTAGES</a:t>
            </a:r>
            <a:endParaRPr b="0" lang="en-IN" sz="1400" spc="-1" strike="noStrike">
              <a:solidFill>
                <a:srgbClr val="000000"/>
              </a:solidFill>
              <a:uFill>
                <a:solidFill>
                  <a:srgbClr val="ffffff"/>
                </a:solidFill>
              </a:uFill>
              <a:latin typeface="Arial"/>
            </a:endParaRPr>
          </a:p>
        </p:txBody>
      </p:sp>
      <p:sp>
        <p:nvSpPr>
          <p:cNvPr id="119" name="TextShape 2"/>
          <p:cNvSpPr txBox="1"/>
          <p:nvPr/>
        </p:nvSpPr>
        <p:spPr>
          <a:xfrm>
            <a:off x="1370520" y="1033560"/>
            <a:ext cx="7038720" cy="3367800"/>
          </a:xfrm>
          <a:prstGeom prst="rect">
            <a:avLst/>
          </a:prstGeom>
          <a:noFill/>
          <a:ln>
            <a:noFill/>
          </a:ln>
        </p:spPr>
        <p:txBody>
          <a:bodyPr tIns="91440" bIns="91440"/>
          <a:p>
            <a:pPr>
              <a:lnSpc>
                <a:spcPct val="100000"/>
              </a:lnSpc>
            </a:pPr>
            <a:endParaRPr b="0" lang="en-IN" sz="1400" spc="-1" strike="noStrike">
              <a:solidFill>
                <a:srgbClr val="000000"/>
              </a:solidFill>
              <a:uFill>
                <a:solidFill>
                  <a:srgbClr val="ffffff"/>
                </a:solidFill>
              </a:uFill>
              <a:latin typeface="Arial"/>
            </a:endParaRPr>
          </a:p>
          <a:p>
            <a:pPr>
              <a:lnSpc>
                <a:spcPct val="100000"/>
              </a:lnSpc>
            </a:pPr>
            <a:r>
              <a:rPr b="1" i="1" lang="en-IN" sz="1600" spc="-1" strike="noStrike">
                <a:solidFill>
                  <a:srgbClr val="b6d7a8"/>
                </a:solidFill>
                <a:uFill>
                  <a:solidFill>
                    <a:srgbClr val="ffffff"/>
                  </a:solidFill>
                </a:uFill>
                <a:latin typeface="Impact"/>
                <a:ea typeface="Impact"/>
              </a:rPr>
              <a:t>Voice commands are transmitted and received through wireless serial communication with the help of Bluetooth technology. Live streaming of the operation is possible due to wireless camera. Changes in the environment are done using robotic arm. System is protected against any hindrances by an obstacle detector using ultrasonic sensor.The system has very less power consumption (upto 30W).This project reduces human efforts at places or situations where human interventions are difficult. Such systems can be brought into use at places such as industries, military and defense, research purposes, etc.</a:t>
            </a:r>
            <a:endParaRPr b="0" lang="en-IN" sz="14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Google Shape;217;p26" descr=""/>
          <p:cNvPicPr/>
          <p:nvPr/>
        </p:nvPicPr>
        <p:blipFill>
          <a:blip r:embed="rId1"/>
          <a:stretch/>
        </p:blipFill>
        <p:spPr>
          <a:xfrm>
            <a:off x="0" y="0"/>
            <a:ext cx="9143640" cy="5143320"/>
          </a:xfrm>
          <a:prstGeom prst="rect">
            <a:avLst/>
          </a:prstGeom>
          <a:ln w="114480">
            <a:solidFill>
              <a:srgbClr val="6fa8dc"/>
            </a:solidFill>
            <a:round/>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297440" y="393840"/>
            <a:ext cx="7038720" cy="913680"/>
          </a:xfrm>
          <a:prstGeom prst="rect">
            <a:avLst/>
          </a:prstGeom>
          <a:noFill/>
          <a:ln>
            <a:noFill/>
          </a:ln>
        </p:spPr>
        <p:txBody>
          <a:bodyPr tIns="91440" bIns="91440"/>
          <a:p>
            <a:pPr>
              <a:lnSpc>
                <a:spcPct val="100000"/>
              </a:lnSpc>
            </a:pPr>
            <a:r>
              <a:rPr b="1" i="1" lang="en-IN" sz="3600" spc="-1" strike="noStrike">
                <a:solidFill>
                  <a:srgbClr val="b7b7b7"/>
                </a:solidFill>
                <a:uFill>
                  <a:solidFill>
                    <a:srgbClr val="ffffff"/>
                  </a:solidFill>
                </a:uFill>
                <a:latin typeface="Montserrat"/>
                <a:ea typeface="Montserrat"/>
              </a:rPr>
              <a:t>	</a:t>
            </a:r>
            <a:endParaRPr b="0" lang="en-IN" sz="1400" spc="-1" strike="noStrike">
              <a:solidFill>
                <a:srgbClr val="000000"/>
              </a:solidFill>
              <a:uFill>
                <a:solidFill>
                  <a:srgbClr val="ffffff"/>
                </a:solidFill>
              </a:uFill>
              <a:latin typeface="Arial"/>
            </a:endParaRPr>
          </a:p>
        </p:txBody>
      </p:sp>
      <p:pic>
        <p:nvPicPr>
          <p:cNvPr id="84" name="Google Shape;141;p14" descr=""/>
          <p:cNvPicPr/>
          <p:nvPr/>
        </p:nvPicPr>
        <p:blipFill>
          <a:blip r:embed="rId1"/>
          <a:srcRect l="0" t="7234" r="7237" b="0"/>
          <a:stretch/>
        </p:blipFill>
        <p:spPr>
          <a:xfrm>
            <a:off x="0" y="0"/>
            <a:ext cx="9143640" cy="5143320"/>
          </a:xfrm>
          <a:prstGeom prst="rect">
            <a:avLst/>
          </a:prstGeom>
          <a:ln>
            <a:noFill/>
          </a:ln>
        </p:spPr>
      </p:pic>
      <p:pic>
        <p:nvPicPr>
          <p:cNvPr id="85" name="Picture 0" descr=""/>
          <p:cNvPicPr/>
          <p:nvPr/>
        </p:nvPicPr>
        <p:blipFill>
          <a:blip r:embed="rId2"/>
          <a:stretch/>
        </p:blipFill>
        <p:spPr>
          <a:xfrm>
            <a:off x="0" y="3415680"/>
            <a:ext cx="3163680" cy="1727640"/>
          </a:xfrm>
          <a:prstGeom prst="rect">
            <a:avLst/>
          </a:prstGeom>
          <a:ln>
            <a:noFill/>
          </a:ln>
        </p:spPr>
      </p:pic>
    </p:spTree>
  </p:cSld>
  <p:transition spd="slow">
    <p:fade/>
  </p:transition>
  <p:timing>
    <p:tnLst>
      <p:par>
        <p:cTn id="8" dur="indefinite" restart="never" nodeType="tmRoot">
          <p:childTnLst>
            <p:seq>
              <p:cTn id="9"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1759680" y="217800"/>
            <a:ext cx="7038720" cy="2910960"/>
          </a:xfrm>
          <a:prstGeom prst="rect">
            <a:avLst/>
          </a:prstGeom>
          <a:noFill/>
          <a:ln>
            <a:noFill/>
          </a:ln>
        </p:spPr>
        <p:txBody>
          <a:bodyPr tIns="91440" bIns="91440"/>
          <a:p>
            <a:pPr>
              <a:lnSpc>
                <a:spcPct val="100000"/>
              </a:lnSpc>
            </a:pPr>
            <a:r>
              <a:rPr b="1" i="1" lang="en-IN" sz="3600" spc="-1" strike="noStrike">
                <a:solidFill>
                  <a:srgbClr val="ffffff"/>
                </a:solidFill>
                <a:uFill>
                  <a:solidFill>
                    <a:srgbClr val="ffffff"/>
                  </a:solidFill>
                </a:uFill>
                <a:latin typeface="Impact"/>
                <a:ea typeface="Impact"/>
              </a:rPr>
              <a:t>“</a:t>
            </a:r>
            <a:r>
              <a:rPr b="1" i="1" lang="en-IN" sz="3600" spc="-1" strike="noStrike">
                <a:solidFill>
                  <a:srgbClr val="ffffff"/>
                </a:solidFill>
                <a:uFill>
                  <a:solidFill>
                    <a:srgbClr val="ffffff"/>
                  </a:solidFill>
                </a:uFill>
                <a:latin typeface="Impact"/>
                <a:ea typeface="Impact"/>
              </a:rPr>
              <a:t>Think about a creating a car which would be controlled by your voice”</a:t>
            </a:r>
            <a:endParaRPr b="0" lang="en-IN" sz="1400" spc="-1" strike="noStrike">
              <a:solidFill>
                <a:srgbClr val="000000"/>
              </a:solidFill>
              <a:uFill>
                <a:solidFill>
                  <a:srgbClr val="ffffff"/>
                </a:solidFill>
              </a:uFill>
              <a:latin typeface="Arial"/>
            </a:endParaRPr>
          </a:p>
        </p:txBody>
      </p:sp>
      <p:pic>
        <p:nvPicPr>
          <p:cNvPr id="87" name="Google Shape;147;p15" descr=""/>
          <p:cNvPicPr/>
          <p:nvPr/>
        </p:nvPicPr>
        <p:blipFill>
          <a:blip r:embed="rId1"/>
          <a:stretch/>
        </p:blipFill>
        <p:spPr>
          <a:xfrm>
            <a:off x="145800" y="2314800"/>
            <a:ext cx="4960800" cy="2755440"/>
          </a:xfrm>
          <a:prstGeom prst="rect">
            <a:avLst/>
          </a:prstGeom>
          <a:ln w="76320">
            <a:solidFill>
              <a:srgbClr val="3d85c6"/>
            </a:solidFill>
            <a:round/>
          </a:ln>
        </p:spPr>
      </p:pic>
    </p:spTree>
  </p:cSld>
  <p:transition spd="slow">
    <p:fade/>
  </p:transition>
  <p:timing>
    <p:tnLst>
      <p:par>
        <p:cTn id="10" dur="indefinite" restart="never" nodeType="tmRoot">
          <p:childTnLst>
            <p:seq>
              <p:cTn id="11" dur="indefinite" nodeType="mainSeq">
                <p:childTnLst>
                  <p:par>
                    <p:cTn id="12" fill="hold">
                      <p:stCondLst>
                        <p:cond delay="indefinite"/>
                      </p:stCondLst>
                      <p:childTnLst>
                        <p:par>
                          <p:cTn id="13" fill="hold">
                            <p:stCondLst>
                              <p:cond delay="0"/>
                            </p:stCondLst>
                            <p:childTnLst>
                              <p:par>
                                <p:cTn id="14" nodeType="clickEffect" fill="hold" presetClass="entr" presetID="10">
                                  <p:stCondLst>
                                    <p:cond delay="0"/>
                                  </p:stCondLst>
                                  <p:childTnLst>
                                    <p:set>
                                      <p:cBhvr>
                                        <p:cTn id="15" dur="1" fill="hold">
                                          <p:stCondLst>
                                            <p:cond delay="0"/>
                                          </p:stCondLst>
                                        </p:cTn>
                                        <p:tgtEl>
                                          <p:spTgt spid="87"/>
                                        </p:tgtEl>
                                        <p:attrNameLst>
                                          <p:attrName>style.visibility</p:attrName>
                                        </p:attrNameLst>
                                      </p:cBhvr>
                                      <p:to>
                                        <p:strVal val="visible"/>
                                      </p:to>
                                    </p:set>
                                    <p:animEffect filter="fade" transition="in">
                                      <p:cBhvr additive="repl">
                                        <p:cTn id="16" dur="1000"/>
                                        <p:tgtEl>
                                          <p:spTgt spid="87"/>
                                        </p:tgtEl>
                                      </p:cBhvr>
                                    </p:animEffec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1" fill="hold">
                                          <p:stCondLst>
                                            <p:cond delay="0"/>
                                          </p:stCondLst>
                                        </p:cTn>
                                        <p:tgtEl>
                                          <p:spTgt spid="87"/>
                                        </p:tgtEl>
                                        <p:attrNameLst>
                                          <p:attrName>style.visibility</p:attrName>
                                        </p:attrNameLst>
                                      </p:cBhvr>
                                      <p:to>
                                        <p:strVal val="visible"/>
                                      </p:to>
                                    </p:set>
                                    <p:animEffect filter="fade" transition="in">
                                      <p:cBhvr additive="repl">
                                        <p:cTn id="21" dur="1000"/>
                                        <p:tgtEl>
                                          <p:spTgt spid="8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297440" y="393840"/>
            <a:ext cx="7038720" cy="913680"/>
          </a:xfrm>
          <a:prstGeom prst="rect">
            <a:avLst/>
          </a:prstGeom>
          <a:noFill/>
          <a:ln>
            <a:noFill/>
          </a:ln>
        </p:spPr>
        <p:txBody>
          <a:bodyPr tIns="91440" bIns="91440"/>
          <a:p>
            <a:pPr>
              <a:lnSpc>
                <a:spcPct val="100000"/>
              </a:lnSpc>
            </a:pPr>
            <a:r>
              <a:rPr b="1" i="1" lang="en-IN" sz="3600" spc="-1" strike="noStrike">
                <a:solidFill>
                  <a:srgbClr val="3d85c6"/>
                </a:solidFill>
                <a:uFill>
                  <a:solidFill>
                    <a:srgbClr val="ffffff"/>
                  </a:solidFill>
                </a:uFill>
                <a:latin typeface="Montserrat"/>
                <a:ea typeface="Montserrat"/>
              </a:rPr>
              <a:t>DESCRIPTION</a:t>
            </a:r>
            <a:r>
              <a:rPr b="1" i="1" lang="en-IN" sz="3600" spc="-1" strike="noStrike">
                <a:solidFill>
                  <a:srgbClr val="3d85c6"/>
                </a:solidFill>
                <a:uFill>
                  <a:solidFill>
                    <a:srgbClr val="ffffff"/>
                  </a:solidFill>
                </a:uFill>
                <a:latin typeface="Montserrat"/>
                <a:ea typeface="Montserrat"/>
              </a:rPr>
              <a:t>
</a:t>
            </a:r>
            <a:r>
              <a:rPr b="1" i="1" lang="en-IN" sz="3600" spc="-1" strike="noStrike">
                <a:solidFill>
                  <a:srgbClr val="3d85c6"/>
                </a:solidFill>
                <a:uFill>
                  <a:solidFill>
                    <a:srgbClr val="ffffff"/>
                  </a:solidFill>
                </a:uFill>
                <a:latin typeface="Montserrat"/>
                <a:ea typeface="Montserrat"/>
              </a:rPr>
              <a:t>
</a:t>
            </a:r>
            <a:r>
              <a:rPr b="1" i="1" lang="en-IN" sz="3600" spc="-1" strike="noStrike">
                <a:solidFill>
                  <a:srgbClr val="3d85c6"/>
                </a:solidFill>
                <a:uFill>
                  <a:solidFill>
                    <a:srgbClr val="ffffff"/>
                  </a:solidFill>
                </a:uFill>
                <a:latin typeface="Montserrat"/>
                <a:ea typeface="Montserrat"/>
              </a:rPr>
              <a:t>
</a:t>
            </a:r>
            <a:r>
              <a:rPr b="1" i="1" lang="en-IN" sz="3600" spc="-1" strike="noStrike">
                <a:solidFill>
                  <a:srgbClr val="3d85c6"/>
                </a:solidFill>
                <a:uFill>
                  <a:solidFill>
                    <a:srgbClr val="ffffff"/>
                  </a:solidFill>
                </a:uFill>
                <a:latin typeface="Montserrat"/>
                <a:ea typeface="Montserrat"/>
              </a:rPr>
              <a:t>
</a:t>
            </a:r>
            <a:endParaRPr b="0" lang="en-IN" sz="1400" spc="-1" strike="noStrike">
              <a:solidFill>
                <a:srgbClr val="000000"/>
              </a:solidFill>
              <a:uFill>
                <a:solidFill>
                  <a:srgbClr val="ffffff"/>
                </a:solidFill>
              </a:uFill>
              <a:latin typeface="Arial"/>
            </a:endParaRPr>
          </a:p>
        </p:txBody>
      </p:sp>
      <p:sp>
        <p:nvSpPr>
          <p:cNvPr id="89" name="TextShape 2"/>
          <p:cNvSpPr txBox="1"/>
          <p:nvPr/>
        </p:nvSpPr>
        <p:spPr>
          <a:xfrm>
            <a:off x="1127160" y="1665720"/>
            <a:ext cx="7038720" cy="3347640"/>
          </a:xfrm>
          <a:prstGeom prst="rect">
            <a:avLst/>
          </a:prstGeom>
          <a:noFill/>
          <a:ln>
            <a:noFill/>
          </a:ln>
        </p:spPr>
        <p:txBody>
          <a:bodyPr tIns="91440" bIns="91440"/>
          <a:p>
            <a:pPr>
              <a:lnSpc>
                <a:spcPct val="100000"/>
              </a:lnSpc>
            </a:pPr>
            <a:r>
              <a:rPr b="1" i="1" lang="en-IN" sz="1800" spc="-1" strike="noStrike">
                <a:solidFill>
                  <a:srgbClr val="ffffff"/>
                </a:solidFill>
                <a:uFill>
                  <a:solidFill>
                    <a:srgbClr val="ffffff"/>
                  </a:solidFill>
                </a:uFill>
                <a:latin typeface="Lato"/>
                <a:ea typeface="Lato"/>
              </a:rPr>
              <a:t>The concept was based on was voice recognition technology.</a:t>
            </a:r>
            <a:endParaRPr b="0" lang="en-IN" sz="1400" spc="-1" strike="noStrike">
              <a:solidFill>
                <a:srgbClr val="000000"/>
              </a:solidFill>
              <a:uFill>
                <a:solidFill>
                  <a:srgbClr val="ffffff"/>
                </a:solidFill>
              </a:uFill>
              <a:latin typeface="Arial"/>
            </a:endParaRPr>
          </a:p>
          <a:p>
            <a:pPr>
              <a:lnSpc>
                <a:spcPct val="100000"/>
              </a:lnSpc>
            </a:pPr>
            <a:r>
              <a:rPr b="1" i="1" lang="en-IN" sz="1800" spc="-1" strike="noStrike">
                <a:solidFill>
                  <a:srgbClr val="ffffff"/>
                </a:solidFill>
                <a:uFill>
                  <a:solidFill>
                    <a:srgbClr val="ffffff"/>
                  </a:solidFill>
                </a:uFill>
                <a:latin typeface="Lato"/>
                <a:ea typeface="Lato"/>
              </a:rPr>
              <a:t>The person interacts with the car by shouting out commands like "faster", "slower", "right", "left", and "stop". The person will be able to feel like they are in full control of the car by doing this, thus giving them the sense of being important. The programs their own voice into the receiver so that only they can operate the car.</a:t>
            </a:r>
            <a:endParaRPr b="0" lang="en-IN" sz="1400" spc="-1" strike="noStrike">
              <a:solidFill>
                <a:srgbClr val="000000"/>
              </a:solidFill>
              <a:uFill>
                <a:solidFill>
                  <a:srgbClr val="ffffff"/>
                </a:solidFill>
              </a:uFill>
              <a:latin typeface="Arial"/>
            </a:endParaRPr>
          </a:p>
        </p:txBody>
      </p:sp>
    </p:spTree>
  </p:cSld>
  <mc:AlternateContent>
    <mc:Choice Requires="p14">
      <p:transition spd="slow">
        <p14:prism/>
      </p:transition>
    </mc:Choice>
    <mc:Fallback>
      <p:transition spd="slow">
        <p:fade/>
      </p:transition>
    </mc:Fallback>
  </mc:AlternateContent>
  <p:timing>
    <p:tnLst>
      <p:par>
        <p:cTn id="22" dur="indefinite" restart="never" nodeType="tmRoot">
          <p:childTnLst>
            <p:seq>
              <p:cTn id="23"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1883520" y="68040"/>
            <a:ext cx="7038720" cy="913680"/>
          </a:xfrm>
          <a:prstGeom prst="rect">
            <a:avLst/>
          </a:prstGeom>
          <a:noFill/>
          <a:ln>
            <a:noFill/>
          </a:ln>
        </p:spPr>
        <p:txBody>
          <a:bodyPr tIns="91440" bIns="91440"/>
          <a:p>
            <a:pPr>
              <a:lnSpc>
                <a:spcPct val="100000"/>
              </a:lnSpc>
            </a:pPr>
            <a:r>
              <a:rPr b="1" i="1" lang="en-IN" sz="3600" spc="-1" strike="noStrike">
                <a:solidFill>
                  <a:srgbClr val="3d85c6"/>
                </a:solidFill>
                <a:uFill>
                  <a:solidFill>
                    <a:srgbClr val="ffffff"/>
                  </a:solidFill>
                </a:uFill>
                <a:latin typeface="Montserrat"/>
                <a:ea typeface="Montserrat"/>
              </a:rPr>
              <a:t>MATERIAL REQUIRED</a:t>
            </a:r>
            <a:endParaRPr b="0" lang="en-IN" sz="1400" spc="-1" strike="noStrike">
              <a:solidFill>
                <a:srgbClr val="000000"/>
              </a:solidFill>
              <a:uFill>
                <a:solidFill>
                  <a:srgbClr val="ffffff"/>
                </a:solidFill>
              </a:uFill>
              <a:latin typeface="Arial"/>
            </a:endParaRPr>
          </a:p>
        </p:txBody>
      </p:sp>
      <p:sp>
        <p:nvSpPr>
          <p:cNvPr id="91" name="TextShape 2"/>
          <p:cNvSpPr txBox="1"/>
          <p:nvPr/>
        </p:nvSpPr>
        <p:spPr>
          <a:xfrm>
            <a:off x="1414800" y="982080"/>
            <a:ext cx="7038720" cy="3868200"/>
          </a:xfrm>
          <a:prstGeom prst="rect">
            <a:avLst/>
          </a:prstGeom>
          <a:noFill/>
          <a:ln>
            <a:noFill/>
          </a:ln>
        </p:spPr>
        <p:txBody>
          <a:bodyPr tIns="91440" bIns="91440"/>
          <a:p>
            <a:pPr marL="457200" indent="-380520">
              <a:lnSpc>
                <a:spcPct val="100000"/>
              </a:lnSpc>
              <a:buClr>
                <a:srgbClr val="b6d7a8"/>
              </a:buClr>
              <a:buFont typeface="Impact"/>
              <a:buChar char="●"/>
            </a:pPr>
            <a:r>
              <a:rPr b="1" i="1" lang="en-IN" sz="2400" spc="-1" strike="noStrike">
                <a:solidFill>
                  <a:srgbClr val="b6d7a8"/>
                </a:solidFill>
                <a:uFill>
                  <a:solidFill>
                    <a:srgbClr val="ffffff"/>
                  </a:solidFill>
                </a:uFill>
                <a:latin typeface="Impact"/>
                <a:ea typeface="Impact"/>
              </a:rPr>
              <a:t>PLYWOOD</a:t>
            </a:r>
            <a:endParaRPr b="0" lang="en-IN" sz="1400" spc="-1" strike="noStrike">
              <a:solidFill>
                <a:srgbClr val="000000"/>
              </a:solidFill>
              <a:uFill>
                <a:solidFill>
                  <a:srgbClr val="ffffff"/>
                </a:solidFill>
              </a:uFill>
              <a:latin typeface="Arial"/>
            </a:endParaRPr>
          </a:p>
          <a:p>
            <a:pPr marL="457200" indent="-380520">
              <a:lnSpc>
                <a:spcPct val="100000"/>
              </a:lnSpc>
              <a:buClr>
                <a:srgbClr val="b6d7a8"/>
              </a:buClr>
              <a:buFont typeface="Impact"/>
              <a:buChar char="●"/>
            </a:pPr>
            <a:r>
              <a:rPr b="1" i="1" lang="en-IN" sz="2400" spc="-1" strike="noStrike">
                <a:solidFill>
                  <a:srgbClr val="b6d7a8"/>
                </a:solidFill>
                <a:uFill>
                  <a:solidFill>
                    <a:srgbClr val="ffffff"/>
                  </a:solidFill>
                </a:uFill>
                <a:latin typeface="Impact"/>
                <a:ea typeface="Impact"/>
              </a:rPr>
              <a:t>4 CLAMPS</a:t>
            </a:r>
            <a:endParaRPr b="0" lang="en-IN" sz="1400" spc="-1" strike="noStrike">
              <a:solidFill>
                <a:srgbClr val="000000"/>
              </a:solidFill>
              <a:uFill>
                <a:solidFill>
                  <a:srgbClr val="ffffff"/>
                </a:solidFill>
              </a:uFill>
              <a:latin typeface="Arial"/>
            </a:endParaRPr>
          </a:p>
          <a:p>
            <a:pPr marL="457200" indent="-380520">
              <a:lnSpc>
                <a:spcPct val="100000"/>
              </a:lnSpc>
              <a:buClr>
                <a:srgbClr val="b6d7a8"/>
              </a:buClr>
              <a:buFont typeface="Impact"/>
              <a:buChar char="●"/>
            </a:pPr>
            <a:r>
              <a:rPr b="1" i="1" lang="en-IN" sz="2400" spc="-1" strike="noStrike">
                <a:solidFill>
                  <a:srgbClr val="b6d7a8"/>
                </a:solidFill>
                <a:uFill>
                  <a:solidFill>
                    <a:srgbClr val="ffffff"/>
                  </a:solidFill>
                </a:uFill>
                <a:latin typeface="Impact"/>
                <a:ea typeface="Impact"/>
              </a:rPr>
              <a:t>250 rpm DC MOTORS</a:t>
            </a:r>
            <a:endParaRPr b="0" lang="en-IN" sz="1400" spc="-1" strike="noStrike">
              <a:solidFill>
                <a:srgbClr val="000000"/>
              </a:solidFill>
              <a:uFill>
                <a:solidFill>
                  <a:srgbClr val="ffffff"/>
                </a:solidFill>
              </a:uFill>
              <a:latin typeface="Arial"/>
            </a:endParaRPr>
          </a:p>
          <a:p>
            <a:pPr marL="457200" indent="-380520">
              <a:lnSpc>
                <a:spcPct val="100000"/>
              </a:lnSpc>
              <a:buClr>
                <a:srgbClr val="b6d7a8"/>
              </a:buClr>
              <a:buFont typeface="Impact"/>
              <a:buChar char="●"/>
            </a:pPr>
            <a:r>
              <a:rPr b="1" i="1" lang="en-IN" sz="2400" spc="-1" strike="noStrike">
                <a:solidFill>
                  <a:srgbClr val="b6d7a8"/>
                </a:solidFill>
                <a:uFill>
                  <a:solidFill>
                    <a:srgbClr val="ffffff"/>
                  </a:solidFill>
                </a:uFill>
                <a:latin typeface="Impact"/>
                <a:ea typeface="Impact"/>
              </a:rPr>
              <a:t>L298N Dual Motor Controller</a:t>
            </a:r>
            <a:endParaRPr b="0" lang="en-IN" sz="1400" spc="-1" strike="noStrike">
              <a:solidFill>
                <a:srgbClr val="000000"/>
              </a:solidFill>
              <a:uFill>
                <a:solidFill>
                  <a:srgbClr val="ffffff"/>
                </a:solidFill>
              </a:uFill>
              <a:latin typeface="Arial"/>
            </a:endParaRPr>
          </a:p>
          <a:p>
            <a:pPr marL="457200" indent="-380520">
              <a:lnSpc>
                <a:spcPct val="100000"/>
              </a:lnSpc>
              <a:buClr>
                <a:srgbClr val="b6d7a8"/>
              </a:buClr>
              <a:buFont typeface="Impact"/>
              <a:buChar char="●"/>
            </a:pPr>
            <a:r>
              <a:rPr b="1" i="1" lang="en-IN" sz="2400" spc="-1" strike="noStrike">
                <a:solidFill>
                  <a:srgbClr val="b6d7a8"/>
                </a:solidFill>
                <a:uFill>
                  <a:solidFill>
                    <a:srgbClr val="ffffff"/>
                  </a:solidFill>
                </a:uFill>
                <a:latin typeface="Impact"/>
                <a:ea typeface="Impact"/>
              </a:rPr>
              <a:t>HC 05 Bluetooth Module</a:t>
            </a:r>
            <a:endParaRPr b="0" lang="en-IN" sz="1400" spc="-1" strike="noStrike">
              <a:solidFill>
                <a:srgbClr val="000000"/>
              </a:solidFill>
              <a:uFill>
                <a:solidFill>
                  <a:srgbClr val="ffffff"/>
                </a:solidFill>
              </a:uFill>
              <a:latin typeface="Arial"/>
            </a:endParaRPr>
          </a:p>
          <a:p>
            <a:pPr marL="457200" indent="-380520">
              <a:lnSpc>
                <a:spcPct val="100000"/>
              </a:lnSpc>
              <a:buClr>
                <a:srgbClr val="b6d7a8"/>
              </a:buClr>
              <a:buFont typeface="Impact"/>
              <a:buChar char="●"/>
            </a:pPr>
            <a:r>
              <a:rPr b="1" i="1" lang="en-IN" sz="2400" spc="-1" strike="noStrike">
                <a:solidFill>
                  <a:srgbClr val="b6d7a8"/>
                </a:solidFill>
                <a:uFill>
                  <a:solidFill>
                    <a:srgbClr val="ffffff"/>
                  </a:solidFill>
                </a:uFill>
                <a:latin typeface="Impact"/>
                <a:ea typeface="Impact"/>
              </a:rPr>
              <a:t>Arduino Uno</a:t>
            </a:r>
            <a:endParaRPr b="0" lang="en-IN" sz="1400" spc="-1" strike="noStrike">
              <a:solidFill>
                <a:srgbClr val="000000"/>
              </a:solidFill>
              <a:uFill>
                <a:solidFill>
                  <a:srgbClr val="ffffff"/>
                </a:solidFill>
              </a:uFill>
              <a:latin typeface="Arial"/>
            </a:endParaRPr>
          </a:p>
          <a:p>
            <a:pPr marL="457200" indent="-380520">
              <a:lnSpc>
                <a:spcPct val="100000"/>
              </a:lnSpc>
              <a:buClr>
                <a:srgbClr val="b6d7a8"/>
              </a:buClr>
              <a:buFont typeface="Impact"/>
              <a:buChar char="●"/>
            </a:pPr>
            <a:r>
              <a:rPr b="1" i="1" lang="en-IN" sz="2400" spc="-1" strike="noStrike">
                <a:solidFill>
                  <a:srgbClr val="b6d7a8"/>
                </a:solidFill>
                <a:uFill>
                  <a:solidFill>
                    <a:srgbClr val="ffffff"/>
                  </a:solidFill>
                </a:uFill>
                <a:latin typeface="Impact"/>
                <a:ea typeface="Impact"/>
              </a:rPr>
              <a:t>Wires</a:t>
            </a:r>
            <a:endParaRPr b="0" lang="en-IN" sz="1400" spc="-1" strike="noStrike">
              <a:solidFill>
                <a:srgbClr val="000000"/>
              </a:solidFill>
              <a:uFill>
                <a:solidFill>
                  <a:srgbClr val="ffffff"/>
                </a:solidFill>
              </a:uFill>
              <a:latin typeface="Arial"/>
            </a:endParaRPr>
          </a:p>
          <a:p>
            <a:pPr marL="457200" indent="-380520">
              <a:lnSpc>
                <a:spcPct val="100000"/>
              </a:lnSpc>
              <a:buClr>
                <a:srgbClr val="b6d7a8"/>
              </a:buClr>
              <a:buFont typeface="Impact"/>
              <a:buChar char="●"/>
            </a:pPr>
            <a:r>
              <a:rPr b="1" i="1" lang="en-IN" sz="2400" spc="-1" strike="noStrike">
                <a:solidFill>
                  <a:srgbClr val="b6d7a8"/>
                </a:solidFill>
                <a:uFill>
                  <a:solidFill>
                    <a:srgbClr val="ffffff"/>
                  </a:solidFill>
                </a:uFill>
                <a:latin typeface="Impact"/>
                <a:ea typeface="Impact"/>
              </a:rPr>
              <a:t>Plastic Tyres</a:t>
            </a:r>
            <a:endParaRPr b="0" lang="en-IN" sz="1400" spc="-1" strike="noStrike">
              <a:solidFill>
                <a:srgbClr val="000000"/>
              </a:solidFill>
              <a:uFill>
                <a:solidFill>
                  <a:srgbClr val="ffffff"/>
                </a:solidFill>
              </a:uFill>
              <a:latin typeface="Arial"/>
            </a:endParaRPr>
          </a:p>
        </p:txBody>
      </p:sp>
    </p:spTree>
  </p:cSld>
  <p:timing>
    <p:tnLst>
      <p:par>
        <p:cTn id="24" dur="indefinite" restart="never" nodeType="tmRoot">
          <p:childTnLst>
            <p:seq>
              <p:cTn id="25"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297440" y="393840"/>
            <a:ext cx="7038720" cy="913680"/>
          </a:xfrm>
          <a:prstGeom prst="rect">
            <a:avLst/>
          </a:prstGeom>
          <a:noFill/>
          <a:ln>
            <a:noFill/>
          </a:ln>
        </p:spPr>
        <p:txBody>
          <a:bodyPr tIns="91440" bIns="91440"/>
          <a:p>
            <a:pPr>
              <a:lnSpc>
                <a:spcPct val="115000"/>
              </a:lnSpc>
            </a:pPr>
            <a:r>
              <a:rPr b="1" i="1" lang="en-IN" sz="3600" spc="-1" strike="noStrike">
                <a:solidFill>
                  <a:srgbClr val="3d85c6"/>
                </a:solidFill>
                <a:uFill>
                  <a:solidFill>
                    <a:srgbClr val="ffffff"/>
                  </a:solidFill>
                </a:uFill>
                <a:latin typeface="Impact"/>
                <a:ea typeface="Impact"/>
              </a:rPr>
              <a:t>DC Motor</a:t>
            </a:r>
            <a:r>
              <a:rPr b="1" i="1" lang="en-IN" sz="3600" spc="-1" strike="noStrike">
                <a:solidFill>
                  <a:srgbClr val="3d85c6"/>
                </a:solidFill>
                <a:uFill>
                  <a:solidFill>
                    <a:srgbClr val="ffffff"/>
                  </a:solidFill>
                </a:uFill>
                <a:latin typeface="Impact"/>
                <a:ea typeface="Impact"/>
              </a:rPr>
              <a:t>
</a:t>
            </a:r>
            <a:endParaRPr b="0" lang="en-IN" sz="1400" spc="-1" strike="noStrike">
              <a:solidFill>
                <a:srgbClr val="000000"/>
              </a:solidFill>
              <a:uFill>
                <a:solidFill>
                  <a:srgbClr val="ffffff"/>
                </a:solidFill>
              </a:uFill>
              <a:latin typeface="Arial"/>
            </a:endParaRPr>
          </a:p>
        </p:txBody>
      </p:sp>
      <p:sp>
        <p:nvSpPr>
          <p:cNvPr id="93" name="TextShape 2"/>
          <p:cNvSpPr txBox="1"/>
          <p:nvPr/>
        </p:nvSpPr>
        <p:spPr>
          <a:xfrm>
            <a:off x="130320" y="1470240"/>
            <a:ext cx="7038720" cy="2910960"/>
          </a:xfrm>
          <a:prstGeom prst="rect">
            <a:avLst/>
          </a:prstGeom>
          <a:noFill/>
          <a:ln>
            <a:noFill/>
          </a:ln>
        </p:spPr>
        <p:txBody>
          <a:bodyPr tIns="91440" bIns="91440"/>
          <a:p>
            <a:pPr>
              <a:lnSpc>
                <a:spcPct val="100000"/>
              </a:lnSpc>
            </a:pPr>
            <a:r>
              <a:rPr b="1" i="1" lang="en-IN" sz="2400" spc="-1" strike="noStrike">
                <a:solidFill>
                  <a:srgbClr val="b7b7b7"/>
                </a:solidFill>
                <a:uFill>
                  <a:solidFill>
                    <a:srgbClr val="ffffff"/>
                  </a:solidFill>
                </a:uFill>
                <a:latin typeface="Impact"/>
                <a:ea typeface="Impact"/>
              </a:rPr>
              <a:t>•</a:t>
            </a:r>
            <a:r>
              <a:rPr b="1" i="1" lang="en-IN" sz="2400" spc="-1" strike="noStrike">
                <a:solidFill>
                  <a:srgbClr val="b7b7b7"/>
                </a:solidFill>
                <a:uFill>
                  <a:solidFill>
                    <a:srgbClr val="ffffff"/>
                  </a:solidFill>
                </a:uFill>
                <a:latin typeface="Impact"/>
                <a:ea typeface="Impact"/>
              </a:rPr>
              <a:t>10 to 250 RPM 12V DC motors with- Gearbox</a:t>
            </a:r>
            <a:endParaRPr b="0" lang="en-IN" sz="1400" spc="-1" strike="noStrike">
              <a:solidFill>
                <a:srgbClr val="000000"/>
              </a:solidFill>
              <a:uFill>
                <a:solidFill>
                  <a:srgbClr val="ffffff"/>
                </a:solidFill>
              </a:uFill>
              <a:latin typeface="Arial"/>
            </a:endParaRPr>
          </a:p>
          <a:p>
            <a:pPr>
              <a:lnSpc>
                <a:spcPct val="100000"/>
              </a:lnSpc>
            </a:pPr>
            <a:r>
              <a:rPr b="1" i="1" lang="en-IN" sz="2400" spc="-1" strike="noStrike">
                <a:solidFill>
                  <a:srgbClr val="b7b7b7"/>
                </a:solidFill>
                <a:uFill>
                  <a:solidFill>
                    <a:srgbClr val="ffffff"/>
                  </a:solidFill>
                </a:uFill>
                <a:latin typeface="Impact"/>
                <a:ea typeface="Impact"/>
              </a:rPr>
              <a:t>• </a:t>
            </a:r>
            <a:r>
              <a:rPr b="1" i="1" lang="en-IN" sz="2400" spc="-1" strike="noStrike">
                <a:solidFill>
                  <a:srgbClr val="b7b7b7"/>
                </a:solidFill>
                <a:uFill>
                  <a:solidFill>
                    <a:srgbClr val="ffffff"/>
                  </a:solidFill>
                </a:uFill>
                <a:latin typeface="Impact"/>
                <a:ea typeface="Impact"/>
              </a:rPr>
              <a:t>6 mm shaft diameter with internal hole</a:t>
            </a:r>
            <a:endParaRPr b="0" lang="en-IN" sz="1400" spc="-1" strike="noStrike">
              <a:solidFill>
                <a:srgbClr val="000000"/>
              </a:solidFill>
              <a:uFill>
                <a:solidFill>
                  <a:srgbClr val="ffffff"/>
                </a:solidFill>
              </a:uFill>
              <a:latin typeface="Arial"/>
            </a:endParaRPr>
          </a:p>
          <a:p>
            <a:pPr>
              <a:lnSpc>
                <a:spcPct val="100000"/>
              </a:lnSpc>
            </a:pPr>
            <a:r>
              <a:rPr b="1" i="1" lang="en-IN" sz="2400" spc="-1" strike="noStrike">
                <a:solidFill>
                  <a:srgbClr val="b7b7b7"/>
                </a:solidFill>
                <a:uFill>
                  <a:solidFill>
                    <a:srgbClr val="ffffff"/>
                  </a:solidFill>
                </a:uFill>
                <a:latin typeface="Impact"/>
                <a:ea typeface="Impact"/>
              </a:rPr>
              <a:t>• </a:t>
            </a:r>
            <a:r>
              <a:rPr b="1" i="1" lang="en-IN" sz="2400" spc="-1" strike="noStrike">
                <a:solidFill>
                  <a:srgbClr val="b7b7b7"/>
                </a:solidFill>
                <a:uFill>
                  <a:solidFill>
                    <a:srgbClr val="ffffff"/>
                  </a:solidFill>
                </a:uFill>
                <a:latin typeface="Impact"/>
                <a:ea typeface="Impact"/>
              </a:rPr>
              <a:t>No -  Load Current = 60 mA(max)</a:t>
            </a:r>
            <a:endParaRPr b="0" lang="en-IN" sz="1400" spc="-1" strike="noStrike">
              <a:solidFill>
                <a:srgbClr val="000000"/>
              </a:solidFill>
              <a:uFill>
                <a:solidFill>
                  <a:srgbClr val="ffffff"/>
                </a:solidFill>
              </a:uFill>
              <a:latin typeface="Arial"/>
            </a:endParaRPr>
          </a:p>
          <a:p>
            <a:pPr>
              <a:lnSpc>
                <a:spcPct val="100000"/>
              </a:lnSpc>
            </a:pPr>
            <a:r>
              <a:rPr b="1" i="1" lang="en-IN" sz="2400" spc="-1" strike="noStrike">
                <a:solidFill>
                  <a:srgbClr val="b7b7b7"/>
                </a:solidFill>
                <a:uFill>
                  <a:solidFill>
                    <a:srgbClr val="ffffff"/>
                  </a:solidFill>
                </a:uFill>
                <a:latin typeface="Impact"/>
                <a:ea typeface="Impact"/>
              </a:rPr>
              <a:t>• </a:t>
            </a:r>
            <a:r>
              <a:rPr b="1" i="1" lang="en-IN" sz="2400" spc="-1" strike="noStrike">
                <a:solidFill>
                  <a:srgbClr val="b7b7b7"/>
                </a:solidFill>
                <a:uFill>
                  <a:solidFill>
                    <a:srgbClr val="ffffff"/>
                  </a:solidFill>
                </a:uFill>
                <a:latin typeface="Impact"/>
                <a:ea typeface="Impact"/>
              </a:rPr>
              <a:t>Load Current = 300 mA(max)</a:t>
            </a:r>
            <a:endParaRPr b="0" lang="en-IN" sz="1400" spc="-1" strike="noStrike">
              <a:solidFill>
                <a:srgbClr val="000000"/>
              </a:solidFill>
              <a:uFill>
                <a:solidFill>
                  <a:srgbClr val="ffffff"/>
                </a:solidFill>
              </a:uFill>
              <a:latin typeface="Arial"/>
            </a:endParaRPr>
          </a:p>
        </p:txBody>
      </p:sp>
      <p:pic>
        <p:nvPicPr>
          <p:cNvPr id="94" name="Google Shape;166;p18" descr=""/>
          <p:cNvPicPr/>
          <p:nvPr/>
        </p:nvPicPr>
        <p:blipFill>
          <a:blip r:embed="rId1"/>
          <a:stretch/>
        </p:blipFill>
        <p:spPr>
          <a:xfrm>
            <a:off x="6642000" y="3020400"/>
            <a:ext cx="2302560" cy="1884960"/>
          </a:xfrm>
          <a:prstGeom prst="rect">
            <a:avLst/>
          </a:prstGeom>
          <a:ln w="76320">
            <a:solidFill>
              <a:srgbClr val="6fa8dc"/>
            </a:solidFill>
            <a:round/>
          </a:ln>
        </p:spPr>
      </p:pic>
      <p:pic>
        <p:nvPicPr>
          <p:cNvPr id="95" name="Google Shape;167;p18" descr=""/>
          <p:cNvPicPr/>
          <p:nvPr/>
        </p:nvPicPr>
        <p:blipFill>
          <a:blip r:embed="rId2"/>
          <a:stretch/>
        </p:blipFill>
        <p:spPr>
          <a:xfrm>
            <a:off x="6642000" y="668880"/>
            <a:ext cx="2302560" cy="1989360"/>
          </a:xfrm>
          <a:prstGeom prst="rect">
            <a:avLst/>
          </a:prstGeom>
          <a:ln w="76320">
            <a:solidFill>
              <a:srgbClr val="6fa8dc"/>
            </a:solidFill>
            <a:round/>
          </a:ln>
        </p:spPr>
      </p:pic>
    </p:spTree>
  </p:cSld>
  <p:transition spd="slow">
    <p:fade thruBlk="true"/>
  </p:transition>
  <p:timing>
    <p:tnLst>
      <p:par>
        <p:cTn id="26" dur="indefinite" restart="never" nodeType="tmRoot">
          <p:childTnLst>
            <p:seq>
              <p:cTn id="27" dur="indefinite" nodeType="mainSeq">
                <p:childTnLst>
                  <p:par>
                    <p:cTn id="28" fill="hold">
                      <p:stCondLst>
                        <p:cond delay="indefinite"/>
                      </p:stCondLst>
                      <p:childTnLst>
                        <p:par>
                          <p:cTn id="29" fill="hold">
                            <p:stCondLst>
                              <p:cond delay="0"/>
                            </p:stCondLst>
                            <p:childTnLst>
                              <p:par>
                                <p:cTn id="30" nodeType="clickEffect" fill="hold" presetClass="entr" presetID="2" presetSubtype="8">
                                  <p:stCondLst>
                                    <p:cond delay="0"/>
                                  </p:stCondLst>
                                  <p:childTnLst>
                                    <p:set>
                                      <p:cBhvr>
                                        <p:cTn id="31" dur="1" fill="hold">
                                          <p:stCondLst>
                                            <p:cond delay="0"/>
                                          </p:stCondLst>
                                        </p:cTn>
                                        <p:tgtEl>
                                          <p:spTgt spid="95"/>
                                        </p:tgtEl>
                                        <p:attrNameLst>
                                          <p:attrName>style.visibility</p:attrName>
                                        </p:attrNameLst>
                                      </p:cBhvr>
                                      <p:to>
                                        <p:strVal val="visible"/>
                                      </p:to>
                                    </p:set>
                                    <p:anim calcmode="lin" valueType="num">
                                      <p:cBhvr additive="repl">
                                        <p:cTn id="32" dur="1000"/>
                                        <p:tgtEl>
                                          <p:spTgt spid="95"/>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2" presetSubtype="2">
                                  <p:stCondLst>
                                    <p:cond delay="0"/>
                                  </p:stCondLst>
                                  <p:childTnLst>
                                    <p:set>
                                      <p:cBhvr>
                                        <p:cTn id="36" dur="1" fill="hold">
                                          <p:stCondLst>
                                            <p:cond delay="0"/>
                                          </p:stCondLst>
                                        </p:cTn>
                                        <p:tgtEl>
                                          <p:spTgt spid="94"/>
                                        </p:tgtEl>
                                        <p:attrNameLst>
                                          <p:attrName>style.visibility</p:attrName>
                                        </p:attrNameLst>
                                      </p:cBhvr>
                                      <p:to>
                                        <p:strVal val="visible"/>
                                      </p:to>
                                    </p:set>
                                    <p:anim calcmode="lin" valueType="num">
                                      <p:cBhvr additive="repl">
                                        <p:cTn id="37" dur="1000"/>
                                        <p:tgtEl>
                                          <p:spTgt spid="94"/>
                                        </p:tgtEl>
                                        <p:attrNameLst>
                                          <p:attrName>ppt_x</p:attrName>
                                        </p:attrNameLst>
                                      </p:cBhvr>
                                      <p:tavLst>
                                        <p:tav tm="0">
                                          <p:val>
                                            <p:strVal val="#ppt_x+1"/>
                                          </p:val>
                                        </p:tav>
                                        <p:tav tm="100000">
                                          <p:val>
                                            <p:strVal val="#ppt_x"/>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2850120" y="65160"/>
            <a:ext cx="7038720" cy="913680"/>
          </a:xfrm>
          <a:prstGeom prst="rect">
            <a:avLst/>
          </a:prstGeom>
          <a:noFill/>
          <a:ln>
            <a:noFill/>
          </a:ln>
        </p:spPr>
        <p:txBody>
          <a:bodyPr tIns="91440" bIns="91440"/>
          <a:p>
            <a:pPr>
              <a:lnSpc>
                <a:spcPct val="100000"/>
              </a:lnSpc>
            </a:pPr>
            <a:r>
              <a:rPr b="1" i="1" lang="en-IN" sz="3600" spc="-1" strike="noStrike">
                <a:solidFill>
                  <a:srgbClr val="3d85c6"/>
                </a:solidFill>
                <a:uFill>
                  <a:solidFill>
                    <a:srgbClr val="ffffff"/>
                  </a:solidFill>
                </a:uFill>
                <a:latin typeface="Montserrat"/>
                <a:ea typeface="Montserrat"/>
              </a:rPr>
              <a:t>Arduino Uno</a:t>
            </a:r>
            <a:endParaRPr b="0" lang="en-IN" sz="1400" spc="-1" strike="noStrike">
              <a:solidFill>
                <a:srgbClr val="000000"/>
              </a:solidFill>
              <a:uFill>
                <a:solidFill>
                  <a:srgbClr val="ffffff"/>
                </a:solidFill>
              </a:uFill>
              <a:latin typeface="Arial"/>
            </a:endParaRPr>
          </a:p>
        </p:txBody>
      </p:sp>
      <p:sp>
        <p:nvSpPr>
          <p:cNvPr id="97" name="TextShape 2"/>
          <p:cNvSpPr txBox="1"/>
          <p:nvPr/>
        </p:nvSpPr>
        <p:spPr>
          <a:xfrm>
            <a:off x="97920" y="386640"/>
            <a:ext cx="4473720" cy="4338720"/>
          </a:xfrm>
          <a:prstGeom prst="rect">
            <a:avLst/>
          </a:prstGeom>
          <a:noFill/>
          <a:ln>
            <a:noFill/>
          </a:ln>
        </p:spPr>
        <p:txBody>
          <a:bodyPr tIns="91440" bIns="91440"/>
          <a:p>
            <a:pPr>
              <a:lnSpc>
                <a:spcPct val="100000"/>
              </a:lnSpc>
            </a:pPr>
            <a:endParaRPr b="0" lang="en-IN" sz="1400" spc="-1" strike="noStrike">
              <a:solidFill>
                <a:srgbClr val="000000"/>
              </a:solidFill>
              <a:uFill>
                <a:solidFill>
                  <a:srgbClr val="ffffff"/>
                </a:solidFill>
              </a:uFill>
              <a:latin typeface="Arial"/>
            </a:endParaRPr>
          </a:p>
          <a:p>
            <a:pPr>
              <a:lnSpc>
                <a:spcPct val="100000"/>
              </a:lnSpc>
            </a:pPr>
            <a:r>
              <a:rPr b="1" i="1" lang="en-IN" sz="1500" spc="-1" strike="noStrike">
                <a:solidFill>
                  <a:srgbClr val="d9d9d9"/>
                </a:solidFill>
                <a:uFill>
                  <a:solidFill>
                    <a:srgbClr val="ffffff"/>
                  </a:solidFill>
                </a:uFill>
                <a:latin typeface="Arial"/>
                <a:ea typeface="Arial"/>
              </a:rPr>
              <a:t>The Arduino UNO is an open-source microcontroller board based on the</a:t>
            </a:r>
            <a:r>
              <a:rPr b="1" i="1" lang="en-IN" sz="1500" spc="-1" strike="noStrike" u="sng">
                <a:solidFill>
                  <a:srgbClr val="7890cd"/>
                </a:solidFill>
                <a:uFill>
                  <a:solidFill>
                    <a:srgbClr val="ffffff"/>
                  </a:solidFill>
                </a:uFill>
                <a:latin typeface="Arial"/>
                <a:ea typeface="Arial"/>
                <a:hlinkClick r:id="rId1"/>
              </a:rPr>
              <a:t> </a:t>
            </a:r>
            <a:r>
              <a:rPr b="1" i="1" lang="en-IN" sz="1500" spc="-1" strike="noStrike" u="sng">
                <a:solidFill>
                  <a:srgbClr val="7890cd"/>
                </a:solidFill>
                <a:uFill>
                  <a:solidFill>
                    <a:srgbClr val="ffffff"/>
                  </a:solidFill>
                </a:uFill>
                <a:latin typeface="Arial"/>
                <a:ea typeface="Arial"/>
                <a:hlinkClick r:id="rId2"/>
              </a:rPr>
              <a:t>Microchip</a:t>
            </a:r>
            <a:r>
              <a:rPr b="1" i="1" lang="en-IN" sz="1500" spc="-1" strike="noStrike" u="sng">
                <a:solidFill>
                  <a:srgbClr val="7890cd"/>
                </a:solidFill>
                <a:uFill>
                  <a:solidFill>
                    <a:srgbClr val="ffffff"/>
                  </a:solidFill>
                </a:uFill>
                <a:latin typeface="Arial"/>
                <a:ea typeface="Arial"/>
                <a:hlinkClick r:id="rId3"/>
              </a:rPr>
              <a:t> </a:t>
            </a:r>
            <a:r>
              <a:rPr b="1" i="1" lang="en-IN" sz="1500" spc="-1" strike="noStrike" u="sng">
                <a:solidFill>
                  <a:srgbClr val="7890cd"/>
                </a:solidFill>
                <a:uFill>
                  <a:solidFill>
                    <a:srgbClr val="ffffff"/>
                  </a:solidFill>
                </a:uFill>
                <a:latin typeface="Arial"/>
                <a:ea typeface="Arial"/>
                <a:hlinkClick r:id="rId4"/>
              </a:rPr>
              <a:t>ATmega328P</a:t>
            </a:r>
            <a:r>
              <a:rPr b="1" i="1" lang="en-IN" sz="1500" spc="-1" strike="noStrike">
                <a:solidFill>
                  <a:srgbClr val="d9d9d9"/>
                </a:solidFill>
                <a:uFill>
                  <a:solidFill>
                    <a:srgbClr val="ffffff"/>
                  </a:solidFill>
                </a:uFill>
                <a:latin typeface="Arial"/>
                <a:ea typeface="Arial"/>
              </a:rPr>
              <a:t> microcontroller and developed by</a:t>
            </a:r>
            <a:r>
              <a:rPr b="1" i="1" lang="en-IN" sz="1500" spc="-1" strike="noStrike" u="sng">
                <a:solidFill>
                  <a:srgbClr val="7890cd"/>
                </a:solidFill>
                <a:uFill>
                  <a:solidFill>
                    <a:srgbClr val="ffffff"/>
                  </a:solidFill>
                </a:uFill>
                <a:latin typeface="Arial"/>
                <a:ea typeface="Arial"/>
                <a:hlinkClick r:id="rId5"/>
              </a:rPr>
              <a:t> </a:t>
            </a:r>
            <a:r>
              <a:rPr b="1" i="1" lang="en-IN" sz="1500" spc="-1" strike="noStrike" u="sng">
                <a:solidFill>
                  <a:srgbClr val="7890cd"/>
                </a:solidFill>
                <a:uFill>
                  <a:solidFill>
                    <a:srgbClr val="ffffff"/>
                  </a:solidFill>
                </a:uFill>
                <a:latin typeface="Arial"/>
                <a:ea typeface="Arial"/>
                <a:hlinkClick r:id="rId6"/>
              </a:rPr>
              <a:t>Arduino.cc</a:t>
            </a:r>
            <a:r>
              <a:rPr b="1" i="1" lang="en-IN" sz="1500" spc="-1" strike="noStrike">
                <a:solidFill>
                  <a:srgbClr val="d9d9d9"/>
                </a:solidFill>
                <a:uFill>
                  <a:solidFill>
                    <a:srgbClr val="ffffff"/>
                  </a:solidFill>
                </a:uFill>
                <a:latin typeface="Arial"/>
                <a:ea typeface="Arial"/>
              </a:rPr>
              <a:t>.</a:t>
            </a:r>
            <a:r>
              <a:rPr b="1" i="1" lang="en-IN" sz="1500" spc="-1" strike="noStrike" u="sng" baseline="30000">
                <a:solidFill>
                  <a:srgbClr val="7890cd"/>
                </a:solidFill>
                <a:uFill>
                  <a:solidFill>
                    <a:srgbClr val="ffffff"/>
                  </a:solidFill>
                </a:uFill>
                <a:latin typeface="Arial"/>
                <a:ea typeface="Arial"/>
                <a:hlinkClick r:id="rId7"/>
              </a:rPr>
              <a:t>[2]</a:t>
            </a:r>
            <a:r>
              <a:rPr b="1" i="1" lang="en-IN" sz="1500" spc="-1" strike="noStrike" u="sng" baseline="30000">
                <a:solidFill>
                  <a:srgbClr val="7890cd"/>
                </a:solidFill>
                <a:uFill>
                  <a:solidFill>
                    <a:srgbClr val="ffffff"/>
                  </a:solidFill>
                </a:uFill>
                <a:latin typeface="Arial"/>
                <a:ea typeface="Arial"/>
                <a:hlinkClick r:id="rId8"/>
              </a:rPr>
              <a:t>[3]</a:t>
            </a:r>
            <a:r>
              <a:rPr b="1" i="1" lang="en-IN" sz="1500" spc="-1" strike="noStrike">
                <a:solidFill>
                  <a:srgbClr val="d9d9d9"/>
                </a:solidFill>
                <a:uFill>
                  <a:solidFill>
                    <a:srgbClr val="ffffff"/>
                  </a:solidFill>
                </a:uFill>
                <a:latin typeface="Arial"/>
                <a:ea typeface="Arial"/>
              </a:rPr>
              <a:t> The board is equipped with sets of digital and analog input/output (I/O) pins that may be interfaced to various expansion boards (shields) and other circuits.The board has 14 Digital pins, 6 Analog pins, and programmable with the</a:t>
            </a:r>
            <a:r>
              <a:rPr b="1" i="1" lang="en-IN" sz="1500" spc="-1" strike="noStrike" u="sng">
                <a:solidFill>
                  <a:srgbClr val="7890cd"/>
                </a:solidFill>
                <a:uFill>
                  <a:solidFill>
                    <a:srgbClr val="ffffff"/>
                  </a:solidFill>
                </a:uFill>
                <a:latin typeface="Arial"/>
                <a:ea typeface="Arial"/>
                <a:hlinkClick r:id="rId9"/>
              </a:rPr>
              <a:t> </a:t>
            </a:r>
            <a:r>
              <a:rPr b="1" i="1" lang="en-IN" sz="1500" spc="-1" strike="noStrike" u="sng">
                <a:solidFill>
                  <a:srgbClr val="7890cd"/>
                </a:solidFill>
                <a:uFill>
                  <a:solidFill>
                    <a:srgbClr val="ffffff"/>
                  </a:solidFill>
                </a:uFill>
                <a:latin typeface="Arial"/>
                <a:ea typeface="Arial"/>
                <a:hlinkClick r:id="rId10"/>
              </a:rPr>
              <a:t>Arduino IDE</a:t>
            </a:r>
            <a:r>
              <a:rPr b="1" i="1" lang="en-IN" sz="1500" spc="-1" strike="noStrike">
                <a:solidFill>
                  <a:srgbClr val="d9d9d9"/>
                </a:solidFill>
                <a:uFill>
                  <a:solidFill>
                    <a:srgbClr val="ffffff"/>
                  </a:solidFill>
                </a:uFill>
                <a:latin typeface="Arial"/>
                <a:ea typeface="Arial"/>
              </a:rPr>
              <a:t> (Integrated Development Environment) via a type B USB cable.</a:t>
            </a:r>
            <a:r>
              <a:rPr b="1" i="1" lang="en-IN" sz="1500" spc="-1" strike="noStrike" u="sng" baseline="30000">
                <a:solidFill>
                  <a:srgbClr val="7890cd"/>
                </a:solidFill>
                <a:uFill>
                  <a:solidFill>
                    <a:srgbClr val="ffffff"/>
                  </a:solidFill>
                </a:uFill>
                <a:latin typeface="Arial"/>
                <a:ea typeface="Arial"/>
                <a:hlinkClick r:id="rId11"/>
              </a:rPr>
              <a:t>[4]</a:t>
            </a:r>
            <a:r>
              <a:rPr b="1" i="1" lang="en-IN" sz="1500" spc="-1" strike="noStrike">
                <a:solidFill>
                  <a:srgbClr val="d9d9d9"/>
                </a:solidFill>
                <a:uFill>
                  <a:solidFill>
                    <a:srgbClr val="ffffff"/>
                  </a:solidFill>
                </a:uFill>
                <a:latin typeface="Arial"/>
                <a:ea typeface="Arial"/>
              </a:rPr>
              <a:t> It can be powered by a USB cable or by an external 9 volt battery, though it accepts voltages between 7 and 20 volts.</a:t>
            </a:r>
            <a:endParaRPr b="0" lang="en-IN" sz="1400" spc="-1" strike="noStrike">
              <a:solidFill>
                <a:srgbClr val="000000"/>
              </a:solidFill>
              <a:uFill>
                <a:solidFill>
                  <a:srgbClr val="ffffff"/>
                </a:solidFill>
              </a:uFill>
              <a:latin typeface="Arial"/>
            </a:endParaRPr>
          </a:p>
        </p:txBody>
      </p:sp>
      <p:pic>
        <p:nvPicPr>
          <p:cNvPr id="98" name="Google Shape;174;p19" descr=""/>
          <p:cNvPicPr/>
          <p:nvPr/>
        </p:nvPicPr>
        <p:blipFill>
          <a:blip r:embed="rId12"/>
          <a:stretch/>
        </p:blipFill>
        <p:spPr>
          <a:xfrm rot="21180000">
            <a:off x="4656960" y="1171440"/>
            <a:ext cx="4181760" cy="2653560"/>
          </a:xfrm>
          <a:prstGeom prst="rect">
            <a:avLst/>
          </a:prstGeom>
          <a:ln w="76320">
            <a:solidFill>
              <a:srgbClr val="6fa8dc"/>
            </a:solidFill>
            <a:round/>
          </a:ln>
        </p:spPr>
      </p:pic>
    </p:spTree>
  </p:cSld>
  <p:transition spd="slow">
    <p:fade/>
  </p:transition>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23" presetSubtype="16">
                                  <p:stCondLst>
                                    <p:cond delay="0"/>
                                  </p:stCondLst>
                                  <p:childTnLst>
                                    <p:set>
                                      <p:cBhvr>
                                        <p:cTn id="43" dur="1" fill="hold">
                                          <p:stCondLst>
                                            <p:cond delay="0"/>
                                          </p:stCondLst>
                                        </p:cTn>
                                        <p:tgtEl>
                                          <p:spTgt spid="98"/>
                                        </p:tgtEl>
                                        <p:attrNameLst>
                                          <p:attrName>style.visibility</p:attrName>
                                        </p:attrNameLst>
                                      </p:cBhvr>
                                      <p:to>
                                        <p:strVal val="visible"/>
                                      </p:to>
                                    </p:set>
                                    <p:anim calcmode="lin" valueType="num">
                                      <p:cBhvr additive="repl">
                                        <p:cTn id="44" dur="1000"/>
                                        <p:tgtEl>
                                          <p:spTgt spid="98"/>
                                        </p:tgtEl>
                                        <p:attrNameLst>
                                          <p:attrName/>
                                        </p:attrNameLst>
                                      </p:cBhvr>
                                      <p:tavLst>
                                        <p:tav tm="0">
                                          <p:val/>
                                        </p:tav>
                                        <p:tav tm="100000">
                                          <p:val>
                                            <p:strVal val="#ppt_w"/>
                                          </p:val>
                                        </p:tav>
                                      </p:tavLst>
                                    </p:anim>
                                    <p:anim calcmode="lin" valueType="num">
                                      <p:cBhvr additive="repl">
                                        <p:cTn id="45" dur="1000"/>
                                        <p:tgtEl>
                                          <p:spTgt spid="98"/>
                                        </p:tgtEl>
                                        <p:attrNameLst>
                                          <p:attrName/>
                                        </p:attrNameLst>
                                      </p:cBhvr>
                                      <p:tavLst>
                                        <p:tav tm="0">
                                          <p:val/>
                                        </p:tav>
                                        <p:tav tm="100000">
                                          <p:val>
                                            <p:strVal val="#ppt_h"/>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472400" y="78120"/>
            <a:ext cx="7038720" cy="1001520"/>
          </a:xfrm>
          <a:prstGeom prst="rect">
            <a:avLst/>
          </a:prstGeom>
          <a:noFill/>
          <a:ln>
            <a:noFill/>
          </a:ln>
        </p:spPr>
        <p:txBody>
          <a:bodyPr tIns="91440" bIns="91440"/>
          <a:p>
            <a:pPr>
              <a:lnSpc>
                <a:spcPct val="115000"/>
              </a:lnSpc>
            </a:pPr>
            <a:r>
              <a:rPr b="1" i="1" lang="en-IN" sz="3600" spc="-1" strike="noStrike">
                <a:solidFill>
                  <a:srgbClr val="3d85c6"/>
                </a:solidFill>
                <a:uFill>
                  <a:solidFill>
                    <a:srgbClr val="ffffff"/>
                  </a:solidFill>
                </a:uFill>
                <a:latin typeface="Impact"/>
                <a:ea typeface="Impact"/>
              </a:rPr>
              <a:t>L298N Dual Motor Controller</a:t>
            </a:r>
            <a:r>
              <a:rPr b="1" i="1" lang="en-IN" sz="3600" spc="-1" strike="noStrike">
                <a:solidFill>
                  <a:srgbClr val="3d85c6"/>
                </a:solidFill>
                <a:uFill>
                  <a:solidFill>
                    <a:srgbClr val="ffffff"/>
                  </a:solidFill>
                </a:uFill>
                <a:latin typeface="Impact"/>
                <a:ea typeface="Impact"/>
              </a:rPr>
              <a:t>
</a:t>
            </a:r>
            <a:endParaRPr b="0" lang="en-IN" sz="1400" spc="-1" strike="noStrike">
              <a:solidFill>
                <a:srgbClr val="000000"/>
              </a:solidFill>
              <a:uFill>
                <a:solidFill>
                  <a:srgbClr val="ffffff"/>
                </a:solidFill>
              </a:uFill>
              <a:latin typeface="Arial"/>
            </a:endParaRPr>
          </a:p>
        </p:txBody>
      </p:sp>
      <p:sp>
        <p:nvSpPr>
          <p:cNvPr id="100" name="TextShape 2"/>
          <p:cNvSpPr txBox="1"/>
          <p:nvPr/>
        </p:nvSpPr>
        <p:spPr>
          <a:xfrm>
            <a:off x="154440" y="1499040"/>
            <a:ext cx="7038720" cy="2910960"/>
          </a:xfrm>
          <a:prstGeom prst="rect">
            <a:avLst/>
          </a:prstGeom>
          <a:noFill/>
          <a:ln>
            <a:noFill/>
          </a:ln>
        </p:spPr>
        <p:txBody>
          <a:bodyPr tIns="91440" bIns="91440"/>
          <a:p>
            <a:pPr>
              <a:lnSpc>
                <a:spcPct val="100000"/>
              </a:lnSpc>
            </a:pPr>
            <a:r>
              <a:rPr b="1" i="1" lang="en-IN" sz="1400" spc="-1" strike="noStrike">
                <a:solidFill>
                  <a:srgbClr val="b7b7b7"/>
                </a:solidFill>
                <a:uFill>
                  <a:solidFill>
                    <a:srgbClr val="ffffff"/>
                  </a:solidFill>
                </a:uFill>
                <a:latin typeface="Arial"/>
                <a:ea typeface="Arial"/>
              </a:rPr>
              <a:t>The L298 is an integrated monolithic circuit in a 15-</a:t>
            </a:r>
            <a:endParaRPr b="0" lang="en-IN" sz="1400" spc="-1" strike="noStrike">
              <a:solidFill>
                <a:srgbClr val="000000"/>
              </a:solidFill>
              <a:uFill>
                <a:solidFill>
                  <a:srgbClr val="ffffff"/>
                </a:solidFill>
              </a:uFill>
              <a:latin typeface="Arial"/>
            </a:endParaRPr>
          </a:p>
          <a:p>
            <a:pPr>
              <a:lnSpc>
                <a:spcPct val="100000"/>
              </a:lnSpc>
            </a:pPr>
            <a:r>
              <a:rPr b="1" i="1" lang="en-IN" sz="1400" spc="-1" strike="noStrike">
                <a:solidFill>
                  <a:srgbClr val="b7b7b7"/>
                </a:solidFill>
                <a:uFill>
                  <a:solidFill>
                    <a:srgbClr val="ffffff"/>
                  </a:solidFill>
                </a:uFill>
                <a:latin typeface="Arial"/>
                <a:ea typeface="Arial"/>
              </a:rPr>
              <a:t>lead Multiwatt and PowerSO20 packages. It is a</a:t>
            </a:r>
            <a:endParaRPr b="0" lang="en-IN" sz="1400" spc="-1" strike="noStrike">
              <a:solidFill>
                <a:srgbClr val="000000"/>
              </a:solidFill>
              <a:uFill>
                <a:solidFill>
                  <a:srgbClr val="ffffff"/>
                </a:solidFill>
              </a:uFill>
              <a:latin typeface="Arial"/>
            </a:endParaRPr>
          </a:p>
          <a:p>
            <a:pPr>
              <a:lnSpc>
                <a:spcPct val="100000"/>
              </a:lnSpc>
            </a:pPr>
            <a:r>
              <a:rPr b="1" i="1" lang="en-IN" sz="1400" spc="-1" strike="noStrike">
                <a:solidFill>
                  <a:srgbClr val="b7b7b7"/>
                </a:solidFill>
                <a:uFill>
                  <a:solidFill>
                    <a:srgbClr val="ffffff"/>
                  </a:solidFill>
                </a:uFill>
                <a:latin typeface="Arial"/>
                <a:ea typeface="Arial"/>
              </a:rPr>
              <a:t>high voltage, high current dual full-bridge driver de-</a:t>
            </a:r>
            <a:endParaRPr b="0" lang="en-IN" sz="1400" spc="-1" strike="noStrike">
              <a:solidFill>
                <a:srgbClr val="000000"/>
              </a:solidFill>
              <a:uFill>
                <a:solidFill>
                  <a:srgbClr val="ffffff"/>
                </a:solidFill>
              </a:uFill>
              <a:latin typeface="Arial"/>
            </a:endParaRPr>
          </a:p>
          <a:p>
            <a:pPr>
              <a:lnSpc>
                <a:spcPct val="100000"/>
              </a:lnSpc>
            </a:pPr>
            <a:r>
              <a:rPr b="1" i="1" lang="en-IN" sz="1400" spc="-1" strike="noStrike">
                <a:solidFill>
                  <a:srgbClr val="b7b7b7"/>
                </a:solidFill>
                <a:uFill>
                  <a:solidFill>
                    <a:srgbClr val="ffffff"/>
                  </a:solidFill>
                </a:uFill>
                <a:latin typeface="Arial"/>
                <a:ea typeface="Arial"/>
              </a:rPr>
              <a:t>signed to accept standard TTL logic levels and drive</a:t>
            </a:r>
            <a:endParaRPr b="0" lang="en-IN" sz="1400" spc="-1" strike="noStrike">
              <a:solidFill>
                <a:srgbClr val="000000"/>
              </a:solidFill>
              <a:uFill>
                <a:solidFill>
                  <a:srgbClr val="ffffff"/>
                </a:solidFill>
              </a:uFill>
              <a:latin typeface="Arial"/>
            </a:endParaRPr>
          </a:p>
          <a:p>
            <a:pPr>
              <a:lnSpc>
                <a:spcPct val="100000"/>
              </a:lnSpc>
            </a:pPr>
            <a:r>
              <a:rPr b="1" i="1" lang="en-IN" sz="1400" spc="-1" strike="noStrike">
                <a:solidFill>
                  <a:srgbClr val="b7b7b7"/>
                </a:solidFill>
                <a:uFill>
                  <a:solidFill>
                    <a:srgbClr val="ffffff"/>
                  </a:solidFill>
                </a:uFill>
                <a:latin typeface="Arial"/>
                <a:ea typeface="Arial"/>
              </a:rPr>
              <a:t>inductive loads such as relays, solenoids, DC and</a:t>
            </a:r>
            <a:endParaRPr b="0" lang="en-IN" sz="1400" spc="-1" strike="noStrike">
              <a:solidFill>
                <a:srgbClr val="000000"/>
              </a:solidFill>
              <a:uFill>
                <a:solidFill>
                  <a:srgbClr val="ffffff"/>
                </a:solidFill>
              </a:uFill>
              <a:latin typeface="Arial"/>
            </a:endParaRPr>
          </a:p>
          <a:p>
            <a:pPr>
              <a:lnSpc>
                <a:spcPct val="100000"/>
              </a:lnSpc>
            </a:pPr>
            <a:r>
              <a:rPr b="1" i="1" lang="en-IN" sz="1400" spc="-1" strike="noStrike">
                <a:solidFill>
                  <a:srgbClr val="b7b7b7"/>
                </a:solidFill>
                <a:uFill>
                  <a:solidFill>
                    <a:srgbClr val="ffffff"/>
                  </a:solidFill>
                </a:uFill>
                <a:latin typeface="Arial"/>
                <a:ea typeface="Arial"/>
              </a:rPr>
              <a:t>stepping motors. Two enable inputs are provided to</a:t>
            </a:r>
            <a:endParaRPr b="0" lang="en-IN" sz="1400" spc="-1" strike="noStrike">
              <a:solidFill>
                <a:srgbClr val="000000"/>
              </a:solidFill>
              <a:uFill>
                <a:solidFill>
                  <a:srgbClr val="ffffff"/>
                </a:solidFill>
              </a:uFill>
              <a:latin typeface="Arial"/>
            </a:endParaRPr>
          </a:p>
          <a:p>
            <a:pPr>
              <a:lnSpc>
                <a:spcPct val="100000"/>
              </a:lnSpc>
            </a:pPr>
            <a:r>
              <a:rPr b="1" i="1" lang="en-IN" sz="1400" spc="-1" strike="noStrike">
                <a:solidFill>
                  <a:srgbClr val="b7b7b7"/>
                </a:solidFill>
                <a:uFill>
                  <a:solidFill>
                    <a:srgbClr val="ffffff"/>
                  </a:solidFill>
                </a:uFill>
                <a:latin typeface="Arial"/>
                <a:ea typeface="Arial"/>
              </a:rPr>
              <a:t>enable or disable the device independently of the in-</a:t>
            </a:r>
            <a:endParaRPr b="0" lang="en-IN" sz="1400" spc="-1" strike="noStrike">
              <a:solidFill>
                <a:srgbClr val="000000"/>
              </a:solidFill>
              <a:uFill>
                <a:solidFill>
                  <a:srgbClr val="ffffff"/>
                </a:solidFill>
              </a:uFill>
              <a:latin typeface="Arial"/>
            </a:endParaRPr>
          </a:p>
          <a:p>
            <a:pPr>
              <a:lnSpc>
                <a:spcPct val="100000"/>
              </a:lnSpc>
            </a:pPr>
            <a:r>
              <a:rPr b="1" i="1" lang="en-IN" sz="1400" spc="-1" strike="noStrike">
                <a:solidFill>
                  <a:srgbClr val="b7b7b7"/>
                </a:solidFill>
                <a:uFill>
                  <a:solidFill>
                    <a:srgbClr val="ffffff"/>
                  </a:solidFill>
                </a:uFill>
                <a:latin typeface="Arial"/>
                <a:ea typeface="Arial"/>
              </a:rPr>
              <a:t>put signals.</a:t>
            </a:r>
            <a:endParaRPr b="0" lang="en-IN" sz="1400" spc="-1" strike="noStrike">
              <a:solidFill>
                <a:srgbClr val="000000"/>
              </a:solidFill>
              <a:uFill>
                <a:solidFill>
                  <a:srgbClr val="ffffff"/>
                </a:solidFill>
              </a:uFill>
              <a:latin typeface="Arial"/>
            </a:endParaRPr>
          </a:p>
        </p:txBody>
      </p:sp>
      <p:pic>
        <p:nvPicPr>
          <p:cNvPr id="101" name="Google Shape;181;p20" descr=""/>
          <p:cNvPicPr/>
          <p:nvPr/>
        </p:nvPicPr>
        <p:blipFill>
          <a:blip r:embed="rId1"/>
          <a:stretch/>
        </p:blipFill>
        <p:spPr>
          <a:xfrm rot="20897400">
            <a:off x="5830200" y="909000"/>
            <a:ext cx="2898360" cy="3324960"/>
          </a:xfrm>
          <a:prstGeom prst="rect">
            <a:avLst/>
          </a:prstGeom>
          <a:ln w="76320">
            <a:solidFill>
              <a:srgbClr val="6fa8dc"/>
            </a:solidFill>
            <a:round/>
          </a:ln>
        </p:spPr>
      </p:pic>
    </p:spTree>
  </p:cSld>
  <p:transition spd="slow">
    <p:fade/>
  </p:transition>
  <p:timing>
    <p:tnLst>
      <p:par>
        <p:cTn id="46" dur="indefinite" restart="never" nodeType="tmRoot">
          <p:childTnLst>
            <p:seq>
              <p:cTn id="47" dur="indefinite" nodeType="mainSeq">
                <p:childTnLst>
                  <p:par>
                    <p:cTn id="48" fill="hold">
                      <p:stCondLst>
                        <p:cond delay="indefinite"/>
                      </p:stCondLst>
                      <p:childTnLst>
                        <p:par>
                          <p:cTn id="49" fill="hold">
                            <p:stCondLst>
                              <p:cond delay="0"/>
                            </p:stCondLst>
                            <p:childTnLst>
                              <p:par>
                                <p:cTn id="50" nodeType="clickEffect" fill="hold" presetClass="entr" presetID="10">
                                  <p:stCondLst>
                                    <p:cond delay="0"/>
                                  </p:stCondLst>
                                  <p:childTnLst>
                                    <p:set>
                                      <p:cBhvr>
                                        <p:cTn id="51" dur="1" fill="hold">
                                          <p:stCondLst>
                                            <p:cond delay="0"/>
                                          </p:stCondLst>
                                        </p:cTn>
                                        <p:tgtEl>
                                          <p:spTgt spid="101"/>
                                        </p:tgtEl>
                                        <p:attrNameLst>
                                          <p:attrName>style.visibility</p:attrName>
                                        </p:attrNameLst>
                                      </p:cBhvr>
                                      <p:to>
                                        <p:strVal val="visible"/>
                                      </p:to>
                                    </p:set>
                                    <p:animEffect filter="fade" transition="in">
                                      <p:cBhvr additive="repl">
                                        <p:cTn id="52" dur="1000"/>
                                        <p:tgtEl>
                                          <p:spTgt spid="10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1394640" y="73080"/>
            <a:ext cx="7038720" cy="1021320"/>
          </a:xfrm>
          <a:prstGeom prst="rect">
            <a:avLst/>
          </a:prstGeom>
          <a:noFill/>
          <a:ln>
            <a:noFill/>
          </a:ln>
        </p:spPr>
        <p:txBody>
          <a:bodyPr tIns="91440" bIns="91440"/>
          <a:p>
            <a:pPr>
              <a:lnSpc>
                <a:spcPct val="100000"/>
              </a:lnSpc>
            </a:pPr>
            <a:r>
              <a:rPr b="1" i="1" lang="en-IN" sz="3600" spc="-1" strike="noStrike">
                <a:solidFill>
                  <a:srgbClr val="3d85c6"/>
                </a:solidFill>
                <a:uFill>
                  <a:solidFill>
                    <a:srgbClr val="ffffff"/>
                  </a:solidFill>
                </a:uFill>
                <a:latin typeface="Impact"/>
                <a:ea typeface="Impact"/>
              </a:rPr>
              <a:t>HC - 05 BLUETOOTH MODULE</a:t>
            </a:r>
            <a:endParaRPr b="0" lang="en-IN" sz="1400" spc="-1" strike="noStrike">
              <a:solidFill>
                <a:srgbClr val="000000"/>
              </a:solidFill>
              <a:uFill>
                <a:solidFill>
                  <a:srgbClr val="ffffff"/>
                </a:solidFill>
              </a:uFill>
              <a:latin typeface="Arial"/>
            </a:endParaRPr>
          </a:p>
        </p:txBody>
      </p:sp>
      <p:sp>
        <p:nvSpPr>
          <p:cNvPr id="103" name="TextShape 2"/>
          <p:cNvSpPr txBox="1"/>
          <p:nvPr/>
        </p:nvSpPr>
        <p:spPr>
          <a:xfrm>
            <a:off x="215280" y="1324440"/>
            <a:ext cx="5560200" cy="3818520"/>
          </a:xfrm>
          <a:prstGeom prst="rect">
            <a:avLst/>
          </a:prstGeom>
          <a:noFill/>
          <a:ln>
            <a:noFill/>
          </a:ln>
        </p:spPr>
        <p:txBody>
          <a:bodyPr tIns="91440" bIns="91440"/>
          <a:p>
            <a:pPr>
              <a:lnSpc>
                <a:spcPct val="100000"/>
              </a:lnSpc>
            </a:pPr>
            <a:r>
              <a:rPr b="1" i="1" lang="en-IN" sz="1400" spc="-1" strike="noStrike">
                <a:solidFill>
                  <a:srgbClr val="a2c4c9"/>
                </a:solidFill>
                <a:uFill>
                  <a:solidFill>
                    <a:srgbClr val="ffffff"/>
                  </a:solidFill>
                </a:uFill>
                <a:latin typeface="Arial"/>
                <a:ea typeface="Arial"/>
              </a:rPr>
              <a:t>The HC-05 is a very cool module which can add two-way (full-duplex) wireless functionality to your projects. You can use this module to communicate between two microcontrollers like Arduino or communicate with any device with Bluetooth functionality like a Phone or Laptop. There are many android applications that are already available which makes this process a lot easier. The module communicates with the help of USART at 9600 baud rate hence it is easy to interface with any microcontroller that supports USART. We can also configure the default values of the module by using the command mode. So if you looking for a Wireless module that could transfer data from your computer or mobile phone to microcontroller or vice versa then this module might be the right choice for you.</a:t>
            </a:r>
            <a:endParaRPr b="0" lang="en-IN" sz="1400" spc="-1" strike="noStrike">
              <a:solidFill>
                <a:srgbClr val="000000"/>
              </a:solidFill>
              <a:uFill>
                <a:solidFill>
                  <a:srgbClr val="ffffff"/>
                </a:solidFill>
              </a:uFill>
              <a:latin typeface="Arial"/>
            </a:endParaRPr>
          </a:p>
        </p:txBody>
      </p:sp>
      <p:pic>
        <p:nvPicPr>
          <p:cNvPr id="104" name="Google Shape;188;p21" descr=""/>
          <p:cNvPicPr/>
          <p:nvPr/>
        </p:nvPicPr>
        <p:blipFill>
          <a:blip r:embed="rId1"/>
          <a:stretch/>
        </p:blipFill>
        <p:spPr>
          <a:xfrm rot="20864400">
            <a:off x="6507360" y="597240"/>
            <a:ext cx="2343600" cy="1908720"/>
          </a:xfrm>
          <a:prstGeom prst="rect">
            <a:avLst/>
          </a:prstGeom>
          <a:ln w="76320">
            <a:solidFill>
              <a:srgbClr val="b4a7d6"/>
            </a:solidFill>
            <a:round/>
          </a:ln>
        </p:spPr>
      </p:pic>
      <p:pic>
        <p:nvPicPr>
          <p:cNvPr id="105" name="Google Shape;189;p21" descr=""/>
          <p:cNvPicPr/>
          <p:nvPr/>
        </p:nvPicPr>
        <p:blipFill>
          <a:blip r:embed="rId2"/>
          <a:stretch/>
        </p:blipFill>
        <p:spPr>
          <a:xfrm rot="20871000">
            <a:off x="5875920" y="2893680"/>
            <a:ext cx="2679120" cy="1903680"/>
          </a:xfrm>
          <a:prstGeom prst="rect">
            <a:avLst/>
          </a:prstGeom>
          <a:ln w="76320">
            <a:solidFill>
              <a:srgbClr val="b4a7d6"/>
            </a:solidFill>
            <a:round/>
          </a:ln>
        </p:spPr>
      </p:pic>
    </p:spTree>
  </p:cSld>
  <p:transition spd="slow">
    <p:fade thruBlk="tru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LibreOffice/5.1.6.2$Linux_X86_64 LibreOffice_project/10m0$Build-2</Application>
  <Words>11894</Words>
  <Paragraphs>507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2018-11-17T13:31:24Z</dcterms:created>
  <dc:creator/>
  <dc:description/>
  <dc:language>en-IN</dc:language>
  <cp:lastModifiedBy/>
  <dcterms:modified xsi:type="dcterms:W3CDTF">2019-05-14T13:16:08Z</dcterms:modified>
  <cp:revision>17</cp:revision>
  <dc:subject/>
  <dc:title>VOICE CONTROLLED CAR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1033-10.1.0.6757</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