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97C3-673F-624B-A5A7-1C5DA090F658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1C4E-FFF1-5848-A7F3-13C99A2198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Bassline</a:t>
            </a:r>
            <a:r>
              <a:rPr lang="en-US" dirty="0" smtClean="0"/>
              <a:t> Contour Detection for Polyphonic Music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bassline</a:t>
            </a:r>
            <a:r>
              <a:rPr lang="en-US" dirty="0" smtClean="0"/>
              <a:t> is the lowest register melody line played by a rhythm section instrument such as the electric bass, double bass, cello, tuba, organ or keyboard.</a:t>
            </a:r>
          </a:p>
          <a:p>
            <a:endParaRPr lang="en-US" dirty="0" smtClean="0"/>
          </a:p>
          <a:p>
            <a:r>
              <a:rPr lang="en-US" dirty="0" smtClean="0"/>
              <a:t>Detect this</a:t>
            </a:r>
            <a:endParaRPr lang="en-US" dirty="0"/>
          </a:p>
        </p:txBody>
      </p:sp>
      <p:pic>
        <p:nvPicPr>
          <p:cNvPr id="11" name="Picture 10" descr="arrow_curved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02578" flipV="1">
            <a:off x="2037472" y="4233023"/>
            <a:ext cx="1789542" cy="934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Real-time Music Scene Description </a:t>
            </a:r>
            <a:r>
              <a:rPr lang="en-US" sz="2400" dirty="0" smtClean="0"/>
              <a:t>System: Detecting </a:t>
            </a:r>
            <a:r>
              <a:rPr lang="en-US" sz="2400" dirty="0"/>
              <a:t>Melody and Bass Lines in Audio </a:t>
            </a:r>
            <a:r>
              <a:rPr lang="en-US" sz="2400" dirty="0" smtClean="0"/>
              <a:t>Signals - </a:t>
            </a:r>
            <a:r>
              <a:rPr lang="en-US" sz="2400" dirty="0" err="1"/>
              <a:t>Masataka</a:t>
            </a:r>
            <a:r>
              <a:rPr lang="en-US" sz="2400" dirty="0"/>
              <a:t> </a:t>
            </a:r>
            <a:r>
              <a:rPr lang="en-US" sz="2400" dirty="0" err="1" smtClean="0"/>
              <a:t>Goto</a:t>
            </a:r>
            <a:r>
              <a:rPr lang="en-US" sz="2400" dirty="0" smtClean="0"/>
              <a:t> and </a:t>
            </a:r>
            <a:r>
              <a:rPr lang="en-US" sz="2400" dirty="0"/>
              <a:t>Satoru </a:t>
            </a:r>
            <a:r>
              <a:rPr lang="en-US" sz="2400" dirty="0" err="1" smtClean="0"/>
              <a:t>Hayamizu</a:t>
            </a:r>
            <a:endParaRPr lang="en-US" sz="2400" dirty="0" smtClean="0"/>
          </a:p>
          <a:p>
            <a:r>
              <a:rPr lang="en-US" sz="2400" dirty="0" smtClean="0"/>
              <a:t>Automatic Bass Line Transcription from Streaming Polyphonic Audio - </a:t>
            </a:r>
            <a:r>
              <a:rPr lang="en-US" sz="2400" dirty="0" err="1" smtClean="0"/>
              <a:t>Matti</a:t>
            </a:r>
            <a:r>
              <a:rPr lang="en-US" sz="2400" dirty="0" smtClean="0"/>
              <a:t> </a:t>
            </a:r>
            <a:r>
              <a:rPr lang="en-US" sz="2400" dirty="0" err="1" smtClean="0"/>
              <a:t>Ryyna¨</a:t>
            </a:r>
            <a:r>
              <a:rPr lang="en-US" sz="2400" dirty="0" err="1"/>
              <a:t>anen</a:t>
            </a:r>
            <a:r>
              <a:rPr lang="en-US" sz="2400" dirty="0"/>
              <a:t> and </a:t>
            </a:r>
            <a:r>
              <a:rPr lang="en-US" sz="2400" dirty="0" err="1"/>
              <a:t>Anssi</a:t>
            </a:r>
            <a:r>
              <a:rPr lang="en-US" sz="2400" dirty="0"/>
              <a:t> </a:t>
            </a:r>
            <a:r>
              <a:rPr lang="en-US" sz="2400" dirty="0" err="1"/>
              <a:t>Klapuri</a:t>
            </a:r>
            <a:endParaRPr lang="en-US" sz="2400" dirty="0" smtClean="0"/>
          </a:p>
          <a:p>
            <a:r>
              <a:rPr lang="en-US" sz="2400" dirty="0"/>
              <a:t>YIN, a fundamental frequency estimator for speech and </a:t>
            </a:r>
            <a:r>
              <a:rPr lang="en-US" sz="2400" dirty="0" smtClean="0"/>
              <a:t>music - </a:t>
            </a:r>
            <a:r>
              <a:rPr lang="en-US" sz="2400" dirty="0"/>
              <a:t> Alain de </a:t>
            </a:r>
            <a:r>
              <a:rPr lang="en-US" sz="2400" dirty="0" err="1"/>
              <a:t>Cheveigne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98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Bassline Contour Detection for Polyphonic Music </vt:lpstr>
      <vt:lpstr>Problem Statement</vt:lpstr>
      <vt:lpstr>Related Work</vt:lpstr>
      <vt:lpstr>Approach</vt:lpstr>
      <vt:lpstr>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Bassline Contour Detection for Polyphonic Music </dc:title>
  <dc:creator>MusicUser</dc:creator>
  <cp:lastModifiedBy>MusicUser</cp:lastModifiedBy>
  <cp:revision>2</cp:revision>
  <dcterms:created xsi:type="dcterms:W3CDTF">2013-11-08T00:42:16Z</dcterms:created>
  <dcterms:modified xsi:type="dcterms:W3CDTF">2013-11-08T01:20:09Z</dcterms:modified>
</cp:coreProperties>
</file>