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6821-9A81-F54A-BAAF-C213CCBC14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056-6040-DC4D-97B3-9835831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5943" y="486790"/>
            <a:ext cx="1462223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Backend Interface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5" name="Straight Arrow Connector 4"/>
          <p:cNvCxnSpPr>
            <a:stCxn id="10" idx="0"/>
            <a:endCxn id="4" idx="2"/>
          </p:cNvCxnSpPr>
          <p:nvPr/>
        </p:nvCxnSpPr>
        <p:spPr>
          <a:xfrm flipV="1">
            <a:off x="4557054" y="848715"/>
            <a:ext cx="1" cy="5403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25943" y="1389088"/>
            <a:ext cx="1462222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Engine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5943" y="2226345"/>
            <a:ext cx="1462223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Mixer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H="1" flipV="1">
            <a:off x="4557054" y="1751013"/>
            <a:ext cx="1" cy="4753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13678" y="2226345"/>
            <a:ext cx="1462222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Recorder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92407" y="3301912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44" name="Elbow Connector 43"/>
          <p:cNvCxnSpPr>
            <a:stCxn id="51" idx="0"/>
            <a:endCxn id="14" idx="2"/>
          </p:cNvCxnSpPr>
          <p:nvPr/>
        </p:nvCxnSpPr>
        <p:spPr>
          <a:xfrm rot="5400000" flipH="1" flipV="1">
            <a:off x="3387526" y="2132383"/>
            <a:ext cx="713642" cy="1625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4" idx="2"/>
          </p:cNvCxnSpPr>
          <p:nvPr/>
        </p:nvCxnSpPr>
        <p:spPr>
          <a:xfrm flipV="1">
            <a:off x="4557054" y="2588270"/>
            <a:ext cx="1" cy="71364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492691" y="3301913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266992" y="3301912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37001" y="3301912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130711" y="3301912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File Player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60" name="Elbow Connector 59"/>
          <p:cNvCxnSpPr>
            <a:stCxn id="50" idx="0"/>
            <a:endCxn id="14" idx="2"/>
          </p:cNvCxnSpPr>
          <p:nvPr/>
        </p:nvCxnSpPr>
        <p:spPr>
          <a:xfrm rot="16200000" flipV="1">
            <a:off x="5000376" y="2144950"/>
            <a:ext cx="713643" cy="16002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14" idx="2"/>
          </p:cNvCxnSpPr>
          <p:nvPr/>
        </p:nvCxnSpPr>
        <p:spPr>
          <a:xfrm rot="16200000" flipV="1">
            <a:off x="5819386" y="1325939"/>
            <a:ext cx="713642" cy="3238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2" idx="0"/>
            <a:endCxn id="14" idx="2"/>
          </p:cNvCxnSpPr>
          <p:nvPr/>
        </p:nvCxnSpPr>
        <p:spPr>
          <a:xfrm rot="5400000" flipH="1" flipV="1">
            <a:off x="2572530" y="1317388"/>
            <a:ext cx="713642" cy="32554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37001" y="3922220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Effects Source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71" name="Straight Arrow Connector 70"/>
          <p:cNvCxnSpPr>
            <a:stCxn id="70" idx="0"/>
            <a:endCxn id="52" idx="2"/>
          </p:cNvCxnSpPr>
          <p:nvPr/>
        </p:nvCxnSpPr>
        <p:spPr>
          <a:xfrm flipV="1">
            <a:off x="1301648" y="3663837"/>
            <a:ext cx="0" cy="2583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37001" y="4542525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Parameter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76" name="Straight Arrow Connector 75"/>
          <p:cNvCxnSpPr>
            <a:stCxn id="74" idx="0"/>
            <a:endCxn id="70" idx="2"/>
          </p:cNvCxnSpPr>
          <p:nvPr/>
        </p:nvCxnSpPr>
        <p:spPr>
          <a:xfrm flipV="1">
            <a:off x="1301648" y="4284145"/>
            <a:ext cx="0" cy="2583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266992" y="3922220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Effects Source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6992" y="4542525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Parameter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83" name="Straight Arrow Connector 82"/>
          <p:cNvCxnSpPr>
            <a:stCxn id="82" idx="0"/>
            <a:endCxn id="81" idx="2"/>
          </p:cNvCxnSpPr>
          <p:nvPr/>
        </p:nvCxnSpPr>
        <p:spPr>
          <a:xfrm flipV="1">
            <a:off x="2931639" y="4284145"/>
            <a:ext cx="0" cy="2583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892408" y="3922220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Effects Source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892408" y="4542525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Parameter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86" name="Straight Arrow Connector 85"/>
          <p:cNvCxnSpPr>
            <a:stCxn id="85" idx="0"/>
            <a:endCxn id="84" idx="2"/>
          </p:cNvCxnSpPr>
          <p:nvPr/>
        </p:nvCxnSpPr>
        <p:spPr>
          <a:xfrm flipV="1">
            <a:off x="4557055" y="4284145"/>
            <a:ext cx="0" cy="2583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492691" y="3922220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Effects Source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492691" y="4542525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Parameter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89" name="Straight Arrow Connector 88"/>
          <p:cNvCxnSpPr>
            <a:stCxn id="88" idx="0"/>
            <a:endCxn id="87" idx="2"/>
          </p:cNvCxnSpPr>
          <p:nvPr/>
        </p:nvCxnSpPr>
        <p:spPr>
          <a:xfrm flipV="1">
            <a:off x="6157338" y="4284145"/>
            <a:ext cx="0" cy="2583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130711" y="3922220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Audio Effects Source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30711" y="4542525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Parameter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94" name="Straight Arrow Connector 93"/>
          <p:cNvCxnSpPr>
            <a:stCxn id="93" idx="0"/>
            <a:endCxn id="92" idx="2"/>
          </p:cNvCxnSpPr>
          <p:nvPr/>
        </p:nvCxnSpPr>
        <p:spPr>
          <a:xfrm flipV="1">
            <a:off x="7795358" y="4284145"/>
            <a:ext cx="0" cy="2583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1" idx="0"/>
            <a:endCxn id="51" idx="2"/>
          </p:cNvCxnSpPr>
          <p:nvPr/>
        </p:nvCxnSpPr>
        <p:spPr>
          <a:xfrm flipV="1">
            <a:off x="2931639" y="3663837"/>
            <a:ext cx="0" cy="2583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0"/>
            <a:endCxn id="30" idx="2"/>
          </p:cNvCxnSpPr>
          <p:nvPr/>
        </p:nvCxnSpPr>
        <p:spPr>
          <a:xfrm flipH="1" flipV="1">
            <a:off x="4557054" y="3663837"/>
            <a:ext cx="1" cy="2583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7" idx="0"/>
            <a:endCxn id="50" idx="2"/>
          </p:cNvCxnSpPr>
          <p:nvPr/>
        </p:nvCxnSpPr>
        <p:spPr>
          <a:xfrm flipV="1">
            <a:off x="6157338" y="3663838"/>
            <a:ext cx="0" cy="2583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0"/>
            <a:endCxn id="53" idx="2"/>
          </p:cNvCxnSpPr>
          <p:nvPr/>
        </p:nvCxnSpPr>
        <p:spPr>
          <a:xfrm flipV="1">
            <a:off x="7795358" y="3663837"/>
            <a:ext cx="0" cy="2583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913678" y="1389088"/>
            <a:ext cx="1462222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Live Audio Stream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18" name="Straight Arrow Connector 117"/>
          <p:cNvCxnSpPr>
            <a:stCxn id="19" idx="0"/>
            <a:endCxn id="117" idx="2"/>
          </p:cNvCxnSpPr>
          <p:nvPr/>
        </p:nvCxnSpPr>
        <p:spPr>
          <a:xfrm flipV="1">
            <a:off x="2644789" y="1751013"/>
            <a:ext cx="0" cy="4753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9" idx="0"/>
            <a:endCxn id="10" idx="2"/>
          </p:cNvCxnSpPr>
          <p:nvPr/>
        </p:nvCxnSpPr>
        <p:spPr>
          <a:xfrm rot="5400000" flipH="1" flipV="1">
            <a:off x="3363255" y="1032547"/>
            <a:ext cx="475332" cy="1912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5738447" y="487253"/>
            <a:ext cx="1462223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Metronome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27" name="Elbow Connector 126"/>
          <p:cNvCxnSpPr>
            <a:stCxn id="10" idx="0"/>
            <a:endCxn id="126" idx="2"/>
          </p:cNvCxnSpPr>
          <p:nvPr/>
        </p:nvCxnSpPr>
        <p:spPr>
          <a:xfrm rot="5400000" flipH="1" flipV="1">
            <a:off x="5243351" y="162881"/>
            <a:ext cx="539910" cy="1912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637001" y="5156406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Effects Library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38" name="Straight Arrow Connector 137"/>
          <p:cNvCxnSpPr>
            <a:stCxn id="137" idx="0"/>
            <a:endCxn id="74" idx="2"/>
          </p:cNvCxnSpPr>
          <p:nvPr/>
        </p:nvCxnSpPr>
        <p:spPr>
          <a:xfrm flipV="1">
            <a:off x="1301648" y="4904450"/>
            <a:ext cx="0" cy="2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2266992" y="5156406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Effects Library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0" name="Straight Arrow Connector 139"/>
          <p:cNvCxnSpPr>
            <a:stCxn id="139" idx="0"/>
            <a:endCxn id="82" idx="2"/>
          </p:cNvCxnSpPr>
          <p:nvPr/>
        </p:nvCxnSpPr>
        <p:spPr>
          <a:xfrm flipV="1">
            <a:off x="2931639" y="4904450"/>
            <a:ext cx="0" cy="2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3892408" y="5156406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Effects Library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2" name="Straight Arrow Connector 141"/>
          <p:cNvCxnSpPr>
            <a:stCxn id="141" idx="0"/>
            <a:endCxn id="85" idx="2"/>
          </p:cNvCxnSpPr>
          <p:nvPr/>
        </p:nvCxnSpPr>
        <p:spPr>
          <a:xfrm flipV="1">
            <a:off x="4557055" y="4904450"/>
            <a:ext cx="0" cy="2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492691" y="5156406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Effects Library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4" name="Straight Arrow Connector 143"/>
          <p:cNvCxnSpPr>
            <a:stCxn id="143" idx="0"/>
            <a:endCxn id="88" idx="2"/>
          </p:cNvCxnSpPr>
          <p:nvPr/>
        </p:nvCxnSpPr>
        <p:spPr>
          <a:xfrm flipV="1">
            <a:off x="6157338" y="4904450"/>
            <a:ext cx="0" cy="2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7130711" y="5156406"/>
            <a:ext cx="1329294" cy="3619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/>
                <a:cs typeface="Cambria"/>
              </a:rPr>
              <a:t>Effects Library</a:t>
            </a:r>
            <a:endParaRPr lang="en-US" sz="10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6" name="Straight Arrow Connector 145"/>
          <p:cNvCxnSpPr>
            <a:stCxn id="145" idx="0"/>
            <a:endCxn id="93" idx="2"/>
          </p:cNvCxnSpPr>
          <p:nvPr/>
        </p:nvCxnSpPr>
        <p:spPr>
          <a:xfrm flipV="1">
            <a:off x="7795358" y="4904450"/>
            <a:ext cx="0" cy="2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Ram Pingali</dc:creator>
  <cp:lastModifiedBy>Govinda Ram Pingali</cp:lastModifiedBy>
  <cp:revision>4</cp:revision>
  <dcterms:created xsi:type="dcterms:W3CDTF">2014-04-27T04:02:01Z</dcterms:created>
  <dcterms:modified xsi:type="dcterms:W3CDTF">2014-04-27T05:09:40Z</dcterms:modified>
</cp:coreProperties>
</file>