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71" r:id="rId3"/>
    <p:sldId id="279" r:id="rId4"/>
    <p:sldId id="304" r:id="rId5"/>
    <p:sldId id="281" r:id="rId6"/>
    <p:sldId id="298" r:id="rId7"/>
    <p:sldId id="299" r:id="rId8"/>
    <p:sldId id="300" r:id="rId9"/>
    <p:sldId id="301" r:id="rId10"/>
    <p:sldId id="302" r:id="rId11"/>
    <p:sldId id="303" r:id="rId12"/>
    <p:sldId id="307" r:id="rId13"/>
    <p:sldId id="305" r:id="rId14"/>
    <p:sldId id="306" r:id="rId15"/>
    <p:sldId id="288" r:id="rId16"/>
    <p:sldId id="308" r:id="rId17"/>
    <p:sldId id="312" r:id="rId18"/>
    <p:sldId id="313" r:id="rId19"/>
    <p:sldId id="309" r:id="rId20"/>
    <p:sldId id="310" r:id="rId21"/>
    <p:sldId id="314" r:id="rId22"/>
    <p:sldId id="311" r:id="rId23"/>
    <p:sldId id="315" r:id="rId24"/>
    <p:sldId id="289" r:id="rId25"/>
    <p:sldId id="290" r:id="rId26"/>
    <p:sldId id="287" r:id="rId27"/>
    <p:sldId id="283" r:id="rId28"/>
    <p:sldId id="284" r:id="rId29"/>
    <p:sldId id="286" r:id="rId30"/>
    <p:sldId id="285" r:id="rId31"/>
    <p:sldId id="296" r:id="rId32"/>
    <p:sldId id="295" r:id="rId33"/>
    <p:sldId id="291" r:id="rId34"/>
    <p:sldId id="292" r:id="rId35"/>
    <p:sldId id="297"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304"/>
            <p14:sldId id="281"/>
            <p14:sldId id="298"/>
            <p14:sldId id="299"/>
            <p14:sldId id="300"/>
            <p14:sldId id="301"/>
            <p14:sldId id="302"/>
            <p14:sldId id="303"/>
            <p14:sldId id="307"/>
            <p14:sldId id="305"/>
            <p14:sldId id="306"/>
            <p14:sldId id="288"/>
            <p14:sldId id="308"/>
            <p14:sldId id="312"/>
            <p14:sldId id="313"/>
            <p14:sldId id="309"/>
            <p14:sldId id="310"/>
            <p14:sldId id="314"/>
            <p14:sldId id="311"/>
            <p14:sldId id="315"/>
            <p14:sldId id="289"/>
            <p14:sldId id="290"/>
            <p14:sldId id="287"/>
            <p14:sldId id="283"/>
            <p14:sldId id="284"/>
            <p14:sldId id="286"/>
            <p14:sldId id="285"/>
            <p14:sldId id="296"/>
            <p14:sldId id="295"/>
            <p14:sldId id="291"/>
            <p14:sldId id="292"/>
            <p14:sldId id="29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Luã Govinda Mendes Souza - LSU" initials="LGMS-L" lastIdx="3" clrIdx="2">
    <p:extLst>
      <p:ext uri="{19B8F6BF-5375-455C-9EA6-DF929625EA0E}">
        <p15:presenceInfo xmlns:p15="http://schemas.microsoft.com/office/powerpoint/2012/main" userId="S-1-5-21-3132565900-2268964130-1362598455-258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214" autoAdjust="0"/>
  </p:normalViewPr>
  <p:slideViewPr>
    <p:cSldViewPr snapToGrid="0">
      <p:cViewPr varScale="1">
        <p:scale>
          <a:sx n="73" d="100"/>
          <a:sy n="73" d="100"/>
        </p:scale>
        <p:origin x="53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1-04T10:55:43.213" idx="1">
    <p:pos x="10" y="10"/>
    <p:text>SOLID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8-01-04T10:56:22.186" idx="2">
    <p:pos x="10" y="10"/>
    <p:text>AOP</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8-01-04T11:19:10.816" idx="3">
    <p:pos x="10" y="10"/>
    <p:text>ventilador
Lança
Serpente
árvore
parede
corda</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8-01-04T11:19:10.816" idx="3">
    <p:pos x="10" y="10"/>
    <p:text>ventilador
Lança
Serpente
árvore
parede
corda</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US"/>
        </a:p>
      </dgm:t>
    </dgm:pt>
    <dgm:pt modelId="{0C17CCFA-0F8D-4F3A-A6F2-CE6080F80D32}">
      <dgm:prSet/>
      <dgm:spPr/>
      <dgm:t>
        <a:bodyPr/>
        <a:lstStyle/>
        <a:p>
          <a:pPr rtl="0"/>
          <a:r>
            <a:rPr lang="pt-BR" dirty="0" smtClean="0"/>
            <a:t>SOLID</a:t>
          </a:r>
          <a:endParaRPr lang="pt-BR" dirty="0"/>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dirty="0" smtClean="0"/>
            <a:t>Single </a:t>
          </a:r>
          <a:r>
            <a:rPr lang="en-US" dirty="0" err="1" smtClean="0"/>
            <a:t>Responsability</a:t>
          </a:r>
          <a:r>
            <a:rPr lang="en-US" dirty="0" smtClean="0"/>
            <a:t> Principle</a:t>
          </a:r>
          <a:endParaRPr lang="pt-BR" dirty="0"/>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dirty="0" smtClean="0"/>
            <a:t>Open / Closed Principle</a:t>
          </a:r>
          <a:endParaRPr lang="pt-BR" dirty="0"/>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dirty="0" err="1" smtClean="0"/>
            <a:t>Liskov</a:t>
          </a:r>
          <a:r>
            <a:rPr lang="en-US" dirty="0" smtClean="0"/>
            <a:t> Substitution Principle</a:t>
          </a:r>
          <a:endParaRPr lang="pt-BR" dirty="0"/>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dgm:t>
        <a:bodyPr/>
        <a:lstStyle/>
        <a:p>
          <a:pPr rtl="0"/>
          <a:r>
            <a:rPr lang="pt-BR" dirty="0" smtClean="0"/>
            <a:t>Demo 2</a:t>
          </a:r>
          <a:endParaRPr lang="pt-BR" dirty="0"/>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dirty="0" err="1" smtClean="0"/>
            <a:t>Entendendo</a:t>
          </a:r>
          <a:r>
            <a:rPr lang="en-US" dirty="0" smtClean="0"/>
            <a:t> AOP</a:t>
          </a:r>
          <a:endParaRPr lang="pt-BR" dirty="0"/>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B4C8C4EE-3D94-4F0D-9213-1ABAB9C39F1A}">
      <dgm:prSet/>
      <dgm:spPr/>
      <dgm:t>
        <a:bodyPr/>
        <a:lstStyle/>
        <a:p>
          <a:pPr rtl="0"/>
          <a:r>
            <a:rPr lang="en-US" dirty="0" smtClean="0"/>
            <a:t>DDD</a:t>
          </a:r>
          <a:endParaRPr lang="pt-BR" dirty="0"/>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dirty="0" smtClean="0"/>
            <a:t>O que DDD </a:t>
          </a:r>
          <a:r>
            <a:rPr lang="en-US" dirty="0" err="1" smtClean="0"/>
            <a:t>não</a:t>
          </a:r>
          <a:r>
            <a:rPr lang="en-US" dirty="0" smtClean="0"/>
            <a:t> é</a:t>
          </a:r>
          <a:endParaRPr lang="pt-BR" dirty="0"/>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FA9B38EA-854B-40E3-BB01-BCCED3621872}">
      <dgm:prSet/>
      <dgm:spPr/>
      <dgm:t>
        <a:bodyPr/>
        <a:lstStyle/>
        <a:p>
          <a:pPr rtl="0"/>
          <a:r>
            <a:rPr lang="en-US" dirty="0" err="1" smtClean="0"/>
            <a:t>Linguagem</a:t>
          </a:r>
          <a:r>
            <a:rPr lang="en-US" dirty="0" smtClean="0"/>
            <a:t> </a:t>
          </a:r>
          <a:r>
            <a:rPr lang="en-US" dirty="0" err="1" smtClean="0"/>
            <a:t>Ubíqua</a:t>
          </a:r>
          <a:endParaRPr lang="pt-BR" dirty="0"/>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dirty="0" err="1" smtClean="0"/>
            <a:t>Dividindo</a:t>
          </a:r>
          <a:r>
            <a:rPr lang="en-US" dirty="0" smtClean="0"/>
            <a:t> o DDD</a:t>
          </a:r>
          <a:endParaRPr lang="pt-BR" dirty="0"/>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dirty="0" smtClean="0"/>
            <a:t>Demo 3</a:t>
          </a:r>
          <a:endParaRPr lang="pt-BR" dirty="0"/>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dirty="0" err="1" smtClean="0"/>
            <a:t>Primeiro</a:t>
          </a:r>
          <a:r>
            <a:rPr lang="en-US" dirty="0" smtClean="0"/>
            <a:t> </a:t>
          </a:r>
          <a:r>
            <a:rPr lang="en-US" dirty="0" err="1" smtClean="0"/>
            <a:t>Proj</a:t>
          </a:r>
          <a:r>
            <a:rPr lang="en-US" dirty="0" smtClean="0"/>
            <a:t> com DDD</a:t>
          </a:r>
          <a:endParaRPr lang="pt-BR" dirty="0"/>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680E7C66-E586-4F57-9C45-EBA062934C09}">
      <dgm:prSet/>
      <dgm:spPr/>
      <dgm:t>
        <a:bodyPr/>
        <a:lstStyle/>
        <a:p>
          <a:pPr rtl="0"/>
          <a:r>
            <a:rPr lang="en-US" dirty="0" smtClean="0"/>
            <a:t>Interface Segregation Principle</a:t>
          </a:r>
          <a:endParaRPr lang="pt-BR" dirty="0"/>
        </a:p>
      </dgm:t>
    </dgm:pt>
    <dgm:pt modelId="{4006E8FC-E2AF-4770-B524-AA38FA5917F1}" type="parTrans" cxnId="{FA405F16-5303-4437-9604-0D7608619E0B}">
      <dgm:prSet/>
      <dgm:spPr/>
      <dgm:t>
        <a:bodyPr/>
        <a:lstStyle/>
        <a:p>
          <a:endParaRPr lang="en-US"/>
        </a:p>
      </dgm:t>
    </dgm:pt>
    <dgm:pt modelId="{5A12B038-3181-4639-BD8B-41D1923185AA}" type="sibTrans" cxnId="{FA405F16-5303-4437-9604-0D7608619E0B}">
      <dgm:prSet/>
      <dgm:spPr/>
      <dgm:t>
        <a:bodyPr/>
        <a:lstStyle/>
        <a:p>
          <a:endParaRPr lang="en-US"/>
        </a:p>
      </dgm:t>
    </dgm:pt>
    <dgm:pt modelId="{2DE3D84F-B0FB-4242-AB35-5AB01F21183D}">
      <dgm:prSet/>
      <dgm:spPr/>
      <dgm:t>
        <a:bodyPr/>
        <a:lstStyle/>
        <a:p>
          <a:pPr rtl="0"/>
          <a:r>
            <a:rPr lang="en-US" dirty="0" smtClean="0"/>
            <a:t>Dependency Inversion Principle</a:t>
          </a:r>
          <a:endParaRPr lang="pt-BR" dirty="0"/>
        </a:p>
      </dgm:t>
    </dgm:pt>
    <dgm:pt modelId="{6BBF60C9-69EE-4FFF-BEDB-0B4E19E86DE2}" type="parTrans" cxnId="{CC066ACC-9B8B-4464-A77D-F8C086EB2906}">
      <dgm:prSet/>
      <dgm:spPr/>
      <dgm:t>
        <a:bodyPr/>
        <a:lstStyle/>
        <a:p>
          <a:endParaRPr lang="en-US"/>
        </a:p>
      </dgm:t>
    </dgm:pt>
    <dgm:pt modelId="{5C8D5630-149D-463D-85E1-569B34CDE61E}" type="sibTrans" cxnId="{CC066ACC-9B8B-4464-A77D-F8C086EB2906}">
      <dgm:prSet/>
      <dgm:spPr/>
      <dgm:t>
        <a:bodyPr/>
        <a:lstStyle/>
        <a:p>
          <a:endParaRPr lang="en-US"/>
        </a:p>
      </dgm:t>
    </dgm:pt>
    <dgm:pt modelId="{17766947-661F-4F18-A662-02173426BD8E}">
      <dgm:prSet/>
      <dgm:spPr/>
      <dgm:t>
        <a:bodyPr/>
        <a:lstStyle/>
        <a:p>
          <a:pPr rtl="0"/>
          <a:r>
            <a:rPr lang="en-US" smtClean="0"/>
            <a:t>Bounded Context</a:t>
          </a:r>
          <a:endParaRPr lang="pt-BR" dirty="0"/>
        </a:p>
      </dgm:t>
    </dgm:pt>
    <dgm:pt modelId="{1884E8DF-4AFF-402F-B4D6-B91A52C01723}" type="parTrans" cxnId="{00CF40B3-D25B-410F-B4C9-5E1C38F9B201}">
      <dgm:prSet/>
      <dgm:spPr/>
      <dgm:t>
        <a:bodyPr/>
        <a:lstStyle/>
        <a:p>
          <a:endParaRPr lang="en-US"/>
        </a:p>
      </dgm:t>
    </dgm:pt>
    <dgm:pt modelId="{C4FFF6E2-4A23-42D2-B174-9FB89DB7D457}" type="sibTrans" cxnId="{00CF40B3-D25B-410F-B4C9-5E1C38F9B201}">
      <dgm:prSet/>
      <dgm:spPr/>
      <dgm:t>
        <a:bodyPr/>
        <a:lstStyle/>
        <a:p>
          <a:endParaRPr lang="en-US"/>
        </a:p>
      </dgm:t>
    </dgm:pt>
    <dgm:pt modelId="{52147B3B-9955-460A-8285-EB0B9ED59BC8}">
      <dgm:prSet/>
      <dgm:spPr/>
      <dgm:t>
        <a:bodyPr/>
        <a:lstStyle/>
        <a:p>
          <a:pPr rtl="0"/>
          <a:r>
            <a:rPr lang="en-US" smtClean="0"/>
            <a:t>Shared Kernel</a:t>
          </a:r>
          <a:endParaRPr lang="pt-BR" dirty="0"/>
        </a:p>
      </dgm:t>
    </dgm:pt>
    <dgm:pt modelId="{F11E4FC0-C69C-44BB-9096-F59F347240B8}" type="parTrans" cxnId="{DD13FC98-2BC9-43EF-B2B8-14EA8D41A651}">
      <dgm:prSet/>
      <dgm:spPr/>
      <dgm:t>
        <a:bodyPr/>
        <a:lstStyle/>
        <a:p>
          <a:endParaRPr lang="en-US"/>
        </a:p>
      </dgm:t>
    </dgm:pt>
    <dgm:pt modelId="{F2F734D3-D400-46CF-ADD1-C00D97CD3452}" type="sibTrans" cxnId="{DD13FC98-2BC9-43EF-B2B8-14EA8D41A651}">
      <dgm:prSet/>
      <dgm:spPr/>
      <dgm:t>
        <a:bodyPr/>
        <a:lstStyle/>
        <a:p>
          <a:endParaRPr lang="en-US"/>
        </a:p>
      </dgm:t>
    </dgm:pt>
    <dgm:pt modelId="{CACDE28D-653D-45BF-9DE5-B56B37038AFB}">
      <dgm:prSet/>
      <dgm:spPr/>
      <dgm:t>
        <a:bodyPr/>
        <a:lstStyle/>
        <a:p>
          <a:pPr rtl="0"/>
          <a:r>
            <a:rPr lang="pt-BR" dirty="0" smtClean="0"/>
            <a:t>Entendendo as Camadas</a:t>
          </a:r>
          <a:endParaRPr lang="pt-BR" dirty="0"/>
        </a:p>
      </dgm:t>
    </dgm:pt>
    <dgm:pt modelId="{F32E348E-8144-4B22-81D1-C69035CCA122}" type="parTrans" cxnId="{B54FF7B4-B70A-465E-9440-5CF5AD99CFE4}">
      <dgm:prSet/>
      <dgm:spPr/>
      <dgm:t>
        <a:bodyPr/>
        <a:lstStyle/>
        <a:p>
          <a:endParaRPr lang="en-US"/>
        </a:p>
      </dgm:t>
    </dgm:pt>
    <dgm:pt modelId="{D17E62D7-AA9A-4821-B5DD-F7BD598BE28E}" type="sibTrans" cxnId="{B54FF7B4-B70A-465E-9440-5CF5AD99CFE4}">
      <dgm:prSet/>
      <dgm:spPr/>
      <dgm:t>
        <a:bodyPr/>
        <a:lstStyle/>
        <a:p>
          <a:endParaRPr lang="en-US"/>
        </a:p>
      </dgm:t>
    </dgm:pt>
    <dgm:pt modelId="{4403A190-344D-4F25-A8AF-3768B0B65C93}">
      <dgm:prSet/>
      <dgm:spPr/>
      <dgm:t>
        <a:bodyPr/>
        <a:lstStyle/>
        <a:p>
          <a:pPr rtl="0"/>
          <a:r>
            <a:rPr lang="en-US" smtClean="0"/>
            <a:t>O que DDD é</a:t>
          </a:r>
          <a:endParaRPr lang="pt-BR" dirty="0"/>
        </a:p>
      </dgm:t>
    </dgm:pt>
    <dgm:pt modelId="{5E84D1A5-38B9-4712-B7D5-5F3D3511FD3D}" type="parTrans" cxnId="{F45477FC-13BA-432F-8E75-6A47A00F7E70}">
      <dgm:prSet/>
      <dgm:spPr/>
    </dgm:pt>
    <dgm:pt modelId="{B99B1E64-6C5C-4F41-93D7-F1BC5469E82C}" type="sibTrans" cxnId="{F45477FC-13BA-432F-8E75-6A47A00F7E70}">
      <dgm:prSet/>
      <dgm:spPr/>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3">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3">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3">
        <dgm:presLayoutVars>
          <dgm:bulletEnabled val="1"/>
        </dgm:presLayoutVars>
      </dgm:prSet>
      <dgm:spPr/>
      <dgm:t>
        <a:bodyPr/>
        <a:lstStyle/>
        <a:p>
          <a:endParaRPr lang="en-US"/>
        </a:p>
      </dgm:t>
    </dgm:pt>
    <dgm:pt modelId="{FC87CB8A-CC41-4104-8B8C-662081162132}" type="pres">
      <dgm:prSet presAssocID="{95C4CEB9-024D-4672-B0C7-B22929E286C3}" presName="sibTrans" presStyleCnt="0"/>
      <dgm:spPr/>
    </dgm:pt>
    <dgm:pt modelId="{D3D6D37F-02D7-452D-B714-D74708B82A9E}" type="pres">
      <dgm:prSet presAssocID="{680E7C66-E586-4F57-9C45-EBA062934C09}" presName="node" presStyleLbl="alignAccFollowNode1" presStyleIdx="3" presStyleCnt="13">
        <dgm:presLayoutVars>
          <dgm:bulletEnabled val="1"/>
        </dgm:presLayoutVars>
      </dgm:prSet>
      <dgm:spPr/>
      <dgm:t>
        <a:bodyPr/>
        <a:lstStyle/>
        <a:p>
          <a:endParaRPr lang="en-US"/>
        </a:p>
      </dgm:t>
    </dgm:pt>
    <dgm:pt modelId="{F49971F3-28E4-4A28-87F1-6E20762F8EF7}" type="pres">
      <dgm:prSet presAssocID="{5A12B038-3181-4639-BD8B-41D1923185AA}" presName="sibTrans" presStyleCnt="0"/>
      <dgm:spPr/>
    </dgm:pt>
    <dgm:pt modelId="{F8BE326A-1F97-48C2-A6DF-17282B516411}" type="pres">
      <dgm:prSet presAssocID="{2DE3D84F-B0FB-4242-AB35-5AB01F21183D}" presName="node" presStyleLbl="alignAccFollowNode1" presStyleIdx="4" presStyleCnt="13">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5" presStyleCnt="13">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6" presStyleCnt="13">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058194CB-A9E7-4402-8707-B5E93F57EB27}" type="pres">
      <dgm:prSet presAssocID="{4403A190-344D-4F25-A8AF-3768B0B65C93}" presName="node" presStyleLbl="alignAccFollowNode1" presStyleIdx="7" presStyleCnt="13">
        <dgm:presLayoutVars>
          <dgm:bulletEnabled val="1"/>
        </dgm:presLayoutVars>
      </dgm:prSet>
      <dgm:spPr/>
      <dgm:t>
        <a:bodyPr/>
        <a:lstStyle/>
        <a:p>
          <a:endParaRPr lang="en-US"/>
        </a:p>
      </dgm:t>
    </dgm:pt>
    <dgm:pt modelId="{76BF0BAB-64C8-400B-B518-C45AA4151E71}" type="pres">
      <dgm:prSet presAssocID="{B99B1E64-6C5C-4F41-93D7-F1BC5469E82C}" presName="sibTrans" presStyleCnt="0"/>
      <dgm:spPr/>
    </dgm:pt>
    <dgm:pt modelId="{EA4A2C85-5BA5-41EA-8BE0-7582A6366A0F}" type="pres">
      <dgm:prSet presAssocID="{FA9B38EA-854B-40E3-BB01-BCCED3621872}" presName="node" presStyleLbl="alignAccFollowNode1" presStyleIdx="8" presStyleCnt="13">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7D7ADFF0-9C30-4435-BE97-260F58BB36B6}" type="pres">
      <dgm:prSet presAssocID="{1884E8DF-4AFF-402F-B4D6-B91A52C01723}" presName="parTrans" presStyleCnt="0"/>
      <dgm:spPr/>
    </dgm:pt>
    <dgm:pt modelId="{C38CD816-91BE-46FC-A912-091B1B09FB06}" type="pres">
      <dgm:prSet presAssocID="{17766947-661F-4F18-A662-02173426BD8E}" presName="node" presStyleLbl="alignAccFollowNode1" presStyleIdx="9" presStyleCnt="13">
        <dgm:presLayoutVars>
          <dgm:bulletEnabled val="1"/>
        </dgm:presLayoutVars>
      </dgm:prSet>
      <dgm:spPr/>
      <dgm:t>
        <a:bodyPr/>
        <a:lstStyle/>
        <a:p>
          <a:endParaRPr lang="en-US"/>
        </a:p>
      </dgm:t>
    </dgm:pt>
    <dgm:pt modelId="{1B3661D9-E69F-4EBF-8299-7BF1E11A6F64}" type="pres">
      <dgm:prSet presAssocID="{C4FFF6E2-4A23-42D2-B174-9FB89DB7D457}" presName="sibTrans" presStyleCnt="0"/>
      <dgm:spPr/>
    </dgm:pt>
    <dgm:pt modelId="{F38CEF8E-362F-4812-8A25-ABC7C82D7E44}" type="pres">
      <dgm:prSet presAssocID="{52147B3B-9955-460A-8285-EB0B9ED59BC8}" presName="node" presStyleLbl="alignAccFollowNode1" presStyleIdx="10" presStyleCnt="13">
        <dgm:presLayoutVars>
          <dgm:bulletEnabled val="1"/>
        </dgm:presLayoutVars>
      </dgm:prSet>
      <dgm:spPr/>
      <dgm:t>
        <a:bodyPr/>
        <a:lstStyle/>
        <a:p>
          <a:endParaRPr lang="en-US"/>
        </a:p>
      </dgm:t>
    </dgm:pt>
    <dgm:pt modelId="{70F38068-11E3-4176-A13D-F789CCD92896}" type="pres">
      <dgm:prSet presAssocID="{F2F734D3-D400-46CF-ADD1-C00D97CD3452}" presName="sibTrans" presStyleCnt="0"/>
      <dgm:spPr/>
    </dgm:pt>
    <dgm:pt modelId="{C823CB25-13C7-41DF-AF67-F93A619DB067}" type="pres">
      <dgm:prSet presAssocID="{CACDE28D-653D-45BF-9DE5-B56B37038AFB}" presName="node" presStyleLbl="alignAccFollowNode1" presStyleIdx="11" presStyleCnt="13">
        <dgm:presLayoutVars>
          <dgm:bulletEnabled val="1"/>
        </dgm:presLayoutVars>
      </dgm:prSet>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2" presStyleCnt="13">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99EBABC5-334A-48E3-BCEA-A8E126B3662A}" type="presOf" srcId="{4403A190-344D-4F25-A8AF-3768B0B65C93}" destId="{058194CB-A9E7-4402-8707-B5E93F57EB27}" srcOrd="0" destOrd="0" presId="urn:microsoft.com/office/officeart/2005/8/layout/lProcess3"/>
    <dgm:cxn modelId="{F17107F9-F3DB-4629-99C4-2047FFE3B051}" type="presOf" srcId="{FA9B38EA-854B-40E3-BB01-BCCED3621872}" destId="{EA4A2C85-5BA5-41EA-8BE0-7582A6366A0F}"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F45477FC-13BA-432F-8E75-6A47A00F7E70}" srcId="{B4C8C4EE-3D94-4F0D-9213-1ABAB9C39F1A}" destId="{4403A190-344D-4F25-A8AF-3768B0B65C93}" srcOrd="1" destOrd="0" parTransId="{5E84D1A5-38B9-4712-B7D5-5F3D3511FD3D}" sibTransId="{B99B1E64-6C5C-4F41-93D7-F1BC5469E82C}"/>
    <dgm:cxn modelId="{E9AA5245-8E8E-4B7C-8607-3C7CC745E57A}" type="presOf" srcId="{0C17CCFA-0F8D-4F3A-A6F2-CE6080F80D32}" destId="{1FC8CEC9-A7AD-4FC9-B6D1-91936DA765EA}"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3ABCD533-C554-46A0-8A87-0EA880AA988C}" type="presOf" srcId="{680E7C66-E586-4F57-9C45-EBA062934C09}" destId="{D3D6D37F-02D7-452D-B714-D74708B82A9E}" srcOrd="0" destOrd="0" presId="urn:microsoft.com/office/officeart/2005/8/layout/lProcess3"/>
    <dgm:cxn modelId="{CC066ACC-9B8B-4464-A77D-F8C086EB2906}" srcId="{0C17CCFA-0F8D-4F3A-A6F2-CE6080F80D32}" destId="{2DE3D84F-B0FB-4242-AB35-5AB01F21183D}" srcOrd="4" destOrd="0" parTransId="{6BBF60C9-69EE-4FFF-BEDB-0B4E19E86DE2}" sibTransId="{5C8D5630-149D-463D-85E1-569B34CDE61E}"/>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00CF40B3-D25B-410F-B4C9-5E1C38F9B201}" srcId="{9819EE24-6C41-48E3-A5C8-EB9FB741944F}" destId="{17766947-661F-4F18-A662-02173426BD8E}" srcOrd="0" destOrd="0" parTransId="{1884E8DF-4AFF-402F-B4D6-B91A52C01723}" sibTransId="{C4FFF6E2-4A23-42D2-B174-9FB89DB7D457}"/>
    <dgm:cxn modelId="{FA405F16-5303-4437-9604-0D7608619E0B}" srcId="{0C17CCFA-0F8D-4F3A-A6F2-CE6080F80D32}" destId="{680E7C66-E586-4F57-9C45-EBA062934C09}" srcOrd="3" destOrd="0" parTransId="{4006E8FC-E2AF-4770-B524-AA38FA5917F1}" sibTransId="{5A12B038-3181-4639-BD8B-41D1923185AA}"/>
    <dgm:cxn modelId="{DD13FC98-2BC9-43EF-B2B8-14EA8D41A651}" srcId="{9819EE24-6C41-48E3-A5C8-EB9FB741944F}" destId="{52147B3B-9955-460A-8285-EB0B9ED59BC8}" srcOrd="1" destOrd="0" parTransId="{F11E4FC0-C69C-44BB-9096-F59F347240B8}" sibTransId="{F2F734D3-D400-46CF-ADD1-C00D97CD3452}"/>
    <dgm:cxn modelId="{CFFBF655-22EE-44A4-A695-AC4BF7C2CC32}" type="presOf" srcId="{F7C3E7EB-9F66-4A71-8371-B06A8B82C788}" destId="{4834F1F6-634E-4A2B-953C-D31B8B961FE7}" srcOrd="0" destOrd="0" presId="urn:microsoft.com/office/officeart/2005/8/layout/lProcess3"/>
    <dgm:cxn modelId="{B54FF7B4-B70A-465E-9440-5CF5AD99CFE4}" srcId="{9819EE24-6C41-48E3-A5C8-EB9FB741944F}" destId="{CACDE28D-653D-45BF-9DE5-B56B37038AFB}" srcOrd="2" destOrd="0" parTransId="{F32E348E-8144-4B22-81D1-C69035CCA122}" sibTransId="{D17E62D7-AA9A-4821-B5DD-F7BD598BE28E}"/>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B4165A46-39A3-4A42-9320-D8B28A5C20B0}" type="presOf" srcId="{788B3B50-0467-428F-B9E4-B624258CD689}" destId="{2F4E0292-2634-4CB8-9F55-A76E31B900AB}" srcOrd="0" destOrd="0" presId="urn:microsoft.com/office/officeart/2005/8/layout/lProcess3"/>
    <dgm:cxn modelId="{451ACD88-9D04-4450-943C-B800AE8A4169}" type="presOf" srcId="{2DE3D84F-B0FB-4242-AB35-5AB01F21183D}" destId="{F8BE326A-1F97-48C2-A6DF-17282B516411}"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8CC26F2F-434B-46C5-B067-C4FA62EFEE9B}" type="presOf" srcId="{CACDE28D-653D-45BF-9DE5-B56B37038AFB}" destId="{C823CB25-13C7-41DF-AF67-F93A619DB067}" srcOrd="0" destOrd="0" presId="urn:microsoft.com/office/officeart/2005/8/layout/lProcess3"/>
    <dgm:cxn modelId="{091B22B6-8057-41B5-8C5A-72905ECE9D52}" type="presOf" srcId="{52147B3B-9955-460A-8285-EB0B9ED59BC8}" destId="{F38CEF8E-362F-4812-8A25-ABC7C82D7E44}" srcOrd="0" destOrd="0" presId="urn:microsoft.com/office/officeart/2005/8/layout/lProcess3"/>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C3B21C87-2B0A-4CA9-87D3-6F06370B3BB1}" type="presOf" srcId="{17766947-661F-4F18-A662-02173426BD8E}" destId="{C38CD816-91BE-46FC-A912-091B1B09FB06}"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A8E02486-5FF4-4E3D-811B-6F3706033304}" type="presParOf" srcId="{433E7F1E-D857-4A16-B84D-C88D071E7D65}" destId="{FC87CB8A-CC41-4104-8B8C-662081162132}" srcOrd="7" destOrd="0" presId="urn:microsoft.com/office/officeart/2005/8/layout/lProcess3"/>
    <dgm:cxn modelId="{DA0A56CB-F0BC-4CF3-A1FA-CA7FE9576B37}" type="presParOf" srcId="{433E7F1E-D857-4A16-B84D-C88D071E7D65}" destId="{D3D6D37F-02D7-452D-B714-D74708B82A9E}" srcOrd="8" destOrd="0" presId="urn:microsoft.com/office/officeart/2005/8/layout/lProcess3"/>
    <dgm:cxn modelId="{A21EDB60-6672-4457-B658-239F87D41349}" type="presParOf" srcId="{433E7F1E-D857-4A16-B84D-C88D071E7D65}" destId="{F49971F3-28E4-4A28-87F1-6E20762F8EF7}" srcOrd="9" destOrd="0" presId="urn:microsoft.com/office/officeart/2005/8/layout/lProcess3"/>
    <dgm:cxn modelId="{7D33DF8C-9C3F-41BA-9776-454C25793DAA}" type="presParOf" srcId="{433E7F1E-D857-4A16-B84D-C88D071E7D65}" destId="{F8BE326A-1F97-48C2-A6DF-17282B516411}" srcOrd="10"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A70B418D-2140-48B4-8657-4CB5B5E24F05}" type="presParOf" srcId="{2776D053-D6BD-439B-9D18-7EB838B268EA}" destId="{058194CB-A9E7-4402-8707-B5E93F57EB27}" srcOrd="4" destOrd="0" presId="urn:microsoft.com/office/officeart/2005/8/layout/lProcess3"/>
    <dgm:cxn modelId="{DF2E0BE7-00A6-4137-8D38-8CC869C292FF}" type="presParOf" srcId="{2776D053-D6BD-439B-9D18-7EB838B268EA}" destId="{76BF0BAB-64C8-400B-B518-C45AA4151E71}" srcOrd="5" destOrd="0" presId="urn:microsoft.com/office/officeart/2005/8/layout/lProcess3"/>
    <dgm:cxn modelId="{F35FF220-DF2C-44DA-8327-169E1D471F76}"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CEE58215-575B-4D16-9AA9-0A707128A7EA}" type="presParOf" srcId="{3AEC85F9-BC23-49EF-AD80-23B74E4046D5}" destId="{7D7ADFF0-9C30-4435-BE97-260F58BB36B6}" srcOrd="1" destOrd="0" presId="urn:microsoft.com/office/officeart/2005/8/layout/lProcess3"/>
    <dgm:cxn modelId="{0C49B2C6-8E08-40D8-AF9A-9696F259557A}" type="presParOf" srcId="{3AEC85F9-BC23-49EF-AD80-23B74E4046D5}" destId="{C38CD816-91BE-46FC-A912-091B1B09FB06}" srcOrd="2" destOrd="0" presId="urn:microsoft.com/office/officeart/2005/8/layout/lProcess3"/>
    <dgm:cxn modelId="{846C23BE-8F2E-432A-B8C4-70E83250A63A}" type="presParOf" srcId="{3AEC85F9-BC23-49EF-AD80-23B74E4046D5}" destId="{1B3661D9-E69F-4EBF-8299-7BF1E11A6F64}" srcOrd="3" destOrd="0" presId="urn:microsoft.com/office/officeart/2005/8/layout/lProcess3"/>
    <dgm:cxn modelId="{CD6F8B11-A69A-4EDD-A013-7AEE981A93CB}" type="presParOf" srcId="{3AEC85F9-BC23-49EF-AD80-23B74E4046D5}" destId="{F38CEF8E-362F-4812-8A25-ABC7C82D7E44}" srcOrd="4" destOrd="0" presId="urn:microsoft.com/office/officeart/2005/8/layout/lProcess3"/>
    <dgm:cxn modelId="{B6E97283-51F3-46B1-9298-17CEC5141446}" type="presParOf" srcId="{3AEC85F9-BC23-49EF-AD80-23B74E4046D5}" destId="{70F38068-11E3-4176-A13D-F789CCD92896}" srcOrd="5" destOrd="0" presId="urn:microsoft.com/office/officeart/2005/8/layout/lProcess3"/>
    <dgm:cxn modelId="{DD8236E3-7DDF-4470-B6B6-3742A645A2A1}" type="presParOf" srcId="{3AEC85F9-BC23-49EF-AD80-23B74E4046D5}" destId="{C823CB25-13C7-41DF-AF67-F93A619DB067}" srcOrd="6"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BF57F1-71DF-4198-80BD-A77FA75FEC35}"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8E90B69-C91D-40D5-8B80-AFD727AAE981}">
      <dgm:prSet/>
      <dgm:spPr/>
      <dgm:t>
        <a:bodyPr/>
        <a:lstStyle/>
        <a:p>
          <a:pPr rtl="0"/>
          <a:r>
            <a:rPr lang="pt-BR" dirty="0" smtClean="0"/>
            <a:t>Financeiro o que é um </a:t>
          </a:r>
          <a:r>
            <a:rPr lang="pt-BR" b="1" dirty="0" smtClean="0"/>
            <a:t>cliente</a:t>
          </a:r>
          <a:r>
            <a:rPr lang="pt-BR" dirty="0" smtClean="0"/>
            <a:t> pra vc ?</a:t>
          </a:r>
          <a:endParaRPr lang="pt-BR" dirty="0"/>
        </a:p>
      </dgm:t>
    </dgm:pt>
    <dgm:pt modelId="{54196289-10BC-4BD4-8F5C-50BF8BD3E031}" type="parTrans" cxnId="{B8A5289A-50D3-498C-8490-22D89E1D6A03}">
      <dgm:prSet/>
      <dgm:spPr/>
      <dgm:t>
        <a:bodyPr/>
        <a:lstStyle/>
        <a:p>
          <a:endParaRPr lang="en-US"/>
        </a:p>
      </dgm:t>
    </dgm:pt>
    <dgm:pt modelId="{3CC80DDE-1507-4056-A533-701C5D107738}" type="sibTrans" cxnId="{B8A5289A-50D3-498C-8490-22D89E1D6A03}">
      <dgm:prSet/>
      <dgm:spPr/>
      <dgm:t>
        <a:bodyPr/>
        <a:lstStyle/>
        <a:p>
          <a:endParaRPr lang="en-US"/>
        </a:p>
      </dgm:t>
    </dgm:pt>
    <dgm:pt modelId="{ECAB8CBB-5C1B-4E98-8411-4D349BF3BC7A}">
      <dgm:prSet/>
      <dgm:spPr/>
      <dgm:t>
        <a:bodyPr/>
        <a:lstStyle/>
        <a:p>
          <a:pPr rtl="0"/>
          <a:r>
            <a:rPr lang="pt-BR" smtClean="0"/>
            <a:t>É aquele que paga a fatura.</a:t>
          </a:r>
          <a:endParaRPr lang="pt-BR"/>
        </a:p>
      </dgm:t>
    </dgm:pt>
    <dgm:pt modelId="{5A19D692-C680-43D5-8771-A8EF3CCA8B87}" type="parTrans" cxnId="{2EB58BEA-3413-41CE-9AD1-95BDD964F3BD}">
      <dgm:prSet/>
      <dgm:spPr/>
      <dgm:t>
        <a:bodyPr/>
        <a:lstStyle/>
        <a:p>
          <a:endParaRPr lang="en-US"/>
        </a:p>
      </dgm:t>
    </dgm:pt>
    <dgm:pt modelId="{25F3D5A1-2A4A-4F4F-933C-1272A63C9E5D}" type="sibTrans" cxnId="{2EB58BEA-3413-41CE-9AD1-95BDD964F3BD}">
      <dgm:prSet/>
      <dgm:spPr/>
      <dgm:t>
        <a:bodyPr/>
        <a:lstStyle/>
        <a:p>
          <a:endParaRPr lang="en-US"/>
        </a:p>
      </dgm:t>
    </dgm:pt>
    <dgm:pt modelId="{6145940A-802D-4D04-BE7F-47C5C81BBE2E}">
      <dgm:prSet/>
      <dgm:spPr/>
      <dgm:t>
        <a:bodyPr/>
        <a:lstStyle/>
        <a:p>
          <a:pPr rtl="0"/>
          <a:r>
            <a:rPr lang="pt-BR" dirty="0" smtClean="0"/>
            <a:t>Vendas o que é um </a:t>
          </a:r>
          <a:r>
            <a:rPr lang="pt-BR" b="1" dirty="0" smtClean="0"/>
            <a:t>cliente</a:t>
          </a:r>
          <a:r>
            <a:rPr lang="pt-BR" dirty="0" smtClean="0"/>
            <a:t> pra vc ?</a:t>
          </a:r>
          <a:endParaRPr lang="pt-BR" dirty="0"/>
        </a:p>
      </dgm:t>
    </dgm:pt>
    <dgm:pt modelId="{2A665CE0-347F-4582-BB8A-8689BE122A19}" type="parTrans" cxnId="{30C735DC-A539-4022-BA13-6D62FCCAD8F5}">
      <dgm:prSet/>
      <dgm:spPr/>
      <dgm:t>
        <a:bodyPr/>
        <a:lstStyle/>
        <a:p>
          <a:endParaRPr lang="en-US"/>
        </a:p>
      </dgm:t>
    </dgm:pt>
    <dgm:pt modelId="{2804350D-524A-486F-9D3A-E3E8E28B033E}" type="sibTrans" cxnId="{30C735DC-A539-4022-BA13-6D62FCCAD8F5}">
      <dgm:prSet/>
      <dgm:spPr/>
      <dgm:t>
        <a:bodyPr/>
        <a:lstStyle/>
        <a:p>
          <a:endParaRPr lang="en-US"/>
        </a:p>
      </dgm:t>
    </dgm:pt>
    <dgm:pt modelId="{9A308D2D-5DEE-4D1F-A73F-2C66CB821C20}">
      <dgm:prSet/>
      <dgm:spPr/>
      <dgm:t>
        <a:bodyPr/>
        <a:lstStyle/>
        <a:p>
          <a:pPr rtl="0"/>
          <a:r>
            <a:rPr lang="pt-BR" smtClean="0"/>
            <a:t>É aquele que realiza a compra.</a:t>
          </a:r>
          <a:endParaRPr lang="pt-BR"/>
        </a:p>
      </dgm:t>
    </dgm:pt>
    <dgm:pt modelId="{F822C679-4063-4708-A7AE-FC351C2437E8}" type="parTrans" cxnId="{E171D953-B5F5-44EF-96F5-FB9B22E2B0FB}">
      <dgm:prSet/>
      <dgm:spPr/>
      <dgm:t>
        <a:bodyPr/>
        <a:lstStyle/>
        <a:p>
          <a:endParaRPr lang="en-US"/>
        </a:p>
      </dgm:t>
    </dgm:pt>
    <dgm:pt modelId="{7BB5E4B9-87F3-4F53-81F6-4227A123E9FC}" type="sibTrans" cxnId="{E171D953-B5F5-44EF-96F5-FB9B22E2B0FB}">
      <dgm:prSet/>
      <dgm:spPr/>
      <dgm:t>
        <a:bodyPr/>
        <a:lstStyle/>
        <a:p>
          <a:endParaRPr lang="en-US"/>
        </a:p>
      </dgm:t>
    </dgm:pt>
    <dgm:pt modelId="{D5D846D6-4129-496A-B650-3673D315979D}">
      <dgm:prSet/>
      <dgm:spPr/>
      <dgm:t>
        <a:bodyPr/>
        <a:lstStyle/>
        <a:p>
          <a:pPr rtl="0"/>
          <a:r>
            <a:rPr lang="pt-BR" dirty="0" smtClean="0"/>
            <a:t>T.I o que é um </a:t>
          </a:r>
          <a:r>
            <a:rPr lang="pt-BR" b="1" dirty="0" smtClean="0"/>
            <a:t>cliente</a:t>
          </a:r>
          <a:r>
            <a:rPr lang="pt-BR" dirty="0" smtClean="0"/>
            <a:t> pra vc ?</a:t>
          </a:r>
          <a:endParaRPr lang="pt-BR" dirty="0"/>
        </a:p>
      </dgm:t>
    </dgm:pt>
    <dgm:pt modelId="{26A1B513-6728-4E6C-8122-710B140218D8}" type="parTrans" cxnId="{17A40592-7F27-4632-B9FB-8C9720755B85}">
      <dgm:prSet/>
      <dgm:spPr/>
      <dgm:t>
        <a:bodyPr/>
        <a:lstStyle/>
        <a:p>
          <a:endParaRPr lang="en-US"/>
        </a:p>
      </dgm:t>
    </dgm:pt>
    <dgm:pt modelId="{C03FA144-3ABF-4588-A4AF-4282BA2373EA}" type="sibTrans" cxnId="{17A40592-7F27-4632-B9FB-8C9720755B85}">
      <dgm:prSet/>
      <dgm:spPr/>
      <dgm:t>
        <a:bodyPr/>
        <a:lstStyle/>
        <a:p>
          <a:endParaRPr lang="en-US"/>
        </a:p>
      </dgm:t>
    </dgm:pt>
    <dgm:pt modelId="{C2082DD1-3ACC-4481-B548-98AB3E4D8656}">
      <dgm:prSet/>
      <dgm:spPr/>
      <dgm:t>
        <a:bodyPr/>
        <a:lstStyle/>
        <a:p>
          <a:pPr rtl="0"/>
          <a:r>
            <a:rPr lang="pt-BR" smtClean="0"/>
            <a:t>É aquele que se cadastrou no site e se loga no sistema.</a:t>
          </a:r>
          <a:endParaRPr lang="pt-BR"/>
        </a:p>
      </dgm:t>
    </dgm:pt>
    <dgm:pt modelId="{F0D5C618-8406-415D-B720-C0F1DC93D366}" type="parTrans" cxnId="{4D04FDFE-6F33-42BD-8115-67D59E57AE84}">
      <dgm:prSet/>
      <dgm:spPr/>
      <dgm:t>
        <a:bodyPr/>
        <a:lstStyle/>
        <a:p>
          <a:endParaRPr lang="en-US"/>
        </a:p>
      </dgm:t>
    </dgm:pt>
    <dgm:pt modelId="{13E8F2BC-4663-4F51-AE63-E4D39EAE73FD}" type="sibTrans" cxnId="{4D04FDFE-6F33-42BD-8115-67D59E57AE84}">
      <dgm:prSet/>
      <dgm:spPr/>
      <dgm:t>
        <a:bodyPr/>
        <a:lstStyle/>
        <a:p>
          <a:endParaRPr lang="en-US"/>
        </a:p>
      </dgm:t>
    </dgm:pt>
    <dgm:pt modelId="{0CE1C2DD-1B23-4D5D-90CE-273CAF4A2C84}" type="pres">
      <dgm:prSet presAssocID="{98BF57F1-71DF-4198-80BD-A77FA75FEC35}" presName="Name0" presStyleCnt="0">
        <dgm:presLayoutVars>
          <dgm:dir/>
          <dgm:animLvl val="lvl"/>
          <dgm:resizeHandles val="exact"/>
        </dgm:presLayoutVars>
      </dgm:prSet>
      <dgm:spPr/>
    </dgm:pt>
    <dgm:pt modelId="{183CC66B-D898-49C5-9F39-C7DA0714C6DC}" type="pres">
      <dgm:prSet presAssocID="{E8E90B69-C91D-40D5-8B80-AFD727AAE981}" presName="linNode" presStyleCnt="0"/>
      <dgm:spPr/>
    </dgm:pt>
    <dgm:pt modelId="{C30EEFA1-385E-4242-BA70-572E2B37D6EE}" type="pres">
      <dgm:prSet presAssocID="{E8E90B69-C91D-40D5-8B80-AFD727AAE981}" presName="parentText" presStyleLbl="node1" presStyleIdx="0" presStyleCnt="3">
        <dgm:presLayoutVars>
          <dgm:chMax val="1"/>
          <dgm:bulletEnabled val="1"/>
        </dgm:presLayoutVars>
      </dgm:prSet>
      <dgm:spPr/>
    </dgm:pt>
    <dgm:pt modelId="{7F809744-E3FB-4D6A-8C8F-F5198500976E}" type="pres">
      <dgm:prSet presAssocID="{E8E90B69-C91D-40D5-8B80-AFD727AAE981}" presName="descendantText" presStyleLbl="alignAccFollowNode1" presStyleIdx="0" presStyleCnt="3">
        <dgm:presLayoutVars>
          <dgm:bulletEnabled val="1"/>
        </dgm:presLayoutVars>
      </dgm:prSet>
      <dgm:spPr/>
    </dgm:pt>
    <dgm:pt modelId="{EA6B932F-9970-4183-AEDC-EFAFE7A4131D}" type="pres">
      <dgm:prSet presAssocID="{3CC80DDE-1507-4056-A533-701C5D107738}" presName="sp" presStyleCnt="0"/>
      <dgm:spPr/>
    </dgm:pt>
    <dgm:pt modelId="{C200BA62-49D7-4DD1-A35F-83AE125C4BD5}" type="pres">
      <dgm:prSet presAssocID="{6145940A-802D-4D04-BE7F-47C5C81BBE2E}" presName="linNode" presStyleCnt="0"/>
      <dgm:spPr/>
    </dgm:pt>
    <dgm:pt modelId="{8D00A259-4F31-404C-9123-C30FCFA8556B}" type="pres">
      <dgm:prSet presAssocID="{6145940A-802D-4D04-BE7F-47C5C81BBE2E}" presName="parentText" presStyleLbl="node1" presStyleIdx="1" presStyleCnt="3">
        <dgm:presLayoutVars>
          <dgm:chMax val="1"/>
          <dgm:bulletEnabled val="1"/>
        </dgm:presLayoutVars>
      </dgm:prSet>
      <dgm:spPr/>
    </dgm:pt>
    <dgm:pt modelId="{30D7BD7D-2D5B-4682-A6ED-D04A762EE3F3}" type="pres">
      <dgm:prSet presAssocID="{6145940A-802D-4D04-BE7F-47C5C81BBE2E}" presName="descendantText" presStyleLbl="alignAccFollowNode1" presStyleIdx="1" presStyleCnt="3">
        <dgm:presLayoutVars>
          <dgm:bulletEnabled val="1"/>
        </dgm:presLayoutVars>
      </dgm:prSet>
      <dgm:spPr/>
    </dgm:pt>
    <dgm:pt modelId="{4888DFA4-5E18-4903-A366-620F6EE3B218}" type="pres">
      <dgm:prSet presAssocID="{2804350D-524A-486F-9D3A-E3E8E28B033E}" presName="sp" presStyleCnt="0"/>
      <dgm:spPr/>
    </dgm:pt>
    <dgm:pt modelId="{2D038C4A-02C6-4FFB-A32F-69146CC68835}" type="pres">
      <dgm:prSet presAssocID="{D5D846D6-4129-496A-B650-3673D315979D}" presName="linNode" presStyleCnt="0"/>
      <dgm:spPr/>
    </dgm:pt>
    <dgm:pt modelId="{6B887F4C-6423-4E82-8793-94DF102582DC}" type="pres">
      <dgm:prSet presAssocID="{D5D846D6-4129-496A-B650-3673D315979D}" presName="parentText" presStyleLbl="node1" presStyleIdx="2" presStyleCnt="3">
        <dgm:presLayoutVars>
          <dgm:chMax val="1"/>
          <dgm:bulletEnabled val="1"/>
        </dgm:presLayoutVars>
      </dgm:prSet>
      <dgm:spPr/>
    </dgm:pt>
    <dgm:pt modelId="{638A74DF-D747-42B1-A33B-634077F2D8B6}" type="pres">
      <dgm:prSet presAssocID="{D5D846D6-4129-496A-B650-3673D315979D}" presName="descendantText" presStyleLbl="alignAccFollowNode1" presStyleIdx="2" presStyleCnt="3">
        <dgm:presLayoutVars>
          <dgm:bulletEnabled val="1"/>
        </dgm:presLayoutVars>
      </dgm:prSet>
      <dgm:spPr/>
    </dgm:pt>
  </dgm:ptLst>
  <dgm:cxnLst>
    <dgm:cxn modelId="{3AE58D32-DFF4-414A-B0C4-2546E8D6634A}" type="presOf" srcId="{D5D846D6-4129-496A-B650-3673D315979D}" destId="{6B887F4C-6423-4E82-8793-94DF102582DC}" srcOrd="0" destOrd="0" presId="urn:microsoft.com/office/officeart/2005/8/layout/vList5"/>
    <dgm:cxn modelId="{17A40592-7F27-4632-B9FB-8C9720755B85}" srcId="{98BF57F1-71DF-4198-80BD-A77FA75FEC35}" destId="{D5D846D6-4129-496A-B650-3673D315979D}" srcOrd="2" destOrd="0" parTransId="{26A1B513-6728-4E6C-8122-710B140218D8}" sibTransId="{C03FA144-3ABF-4588-A4AF-4282BA2373EA}"/>
    <dgm:cxn modelId="{4D04FDFE-6F33-42BD-8115-67D59E57AE84}" srcId="{D5D846D6-4129-496A-B650-3673D315979D}" destId="{C2082DD1-3ACC-4481-B548-98AB3E4D8656}" srcOrd="0" destOrd="0" parTransId="{F0D5C618-8406-415D-B720-C0F1DC93D366}" sibTransId="{13E8F2BC-4663-4F51-AE63-E4D39EAE73FD}"/>
    <dgm:cxn modelId="{30C735DC-A539-4022-BA13-6D62FCCAD8F5}" srcId="{98BF57F1-71DF-4198-80BD-A77FA75FEC35}" destId="{6145940A-802D-4D04-BE7F-47C5C81BBE2E}" srcOrd="1" destOrd="0" parTransId="{2A665CE0-347F-4582-BB8A-8689BE122A19}" sibTransId="{2804350D-524A-486F-9D3A-E3E8E28B033E}"/>
    <dgm:cxn modelId="{2EB58BEA-3413-41CE-9AD1-95BDD964F3BD}" srcId="{E8E90B69-C91D-40D5-8B80-AFD727AAE981}" destId="{ECAB8CBB-5C1B-4E98-8411-4D349BF3BC7A}" srcOrd="0" destOrd="0" parTransId="{5A19D692-C680-43D5-8771-A8EF3CCA8B87}" sibTransId="{25F3D5A1-2A4A-4F4F-933C-1272A63C9E5D}"/>
    <dgm:cxn modelId="{1A2CE012-497F-4567-A3AC-6F45505E3D2C}" type="presOf" srcId="{E8E90B69-C91D-40D5-8B80-AFD727AAE981}" destId="{C30EEFA1-385E-4242-BA70-572E2B37D6EE}" srcOrd="0" destOrd="0" presId="urn:microsoft.com/office/officeart/2005/8/layout/vList5"/>
    <dgm:cxn modelId="{8086007A-6583-4917-ACA4-EAB6D48AA38A}" type="presOf" srcId="{ECAB8CBB-5C1B-4E98-8411-4D349BF3BC7A}" destId="{7F809744-E3FB-4D6A-8C8F-F5198500976E}" srcOrd="0" destOrd="0" presId="urn:microsoft.com/office/officeart/2005/8/layout/vList5"/>
    <dgm:cxn modelId="{E171D953-B5F5-44EF-96F5-FB9B22E2B0FB}" srcId="{6145940A-802D-4D04-BE7F-47C5C81BBE2E}" destId="{9A308D2D-5DEE-4D1F-A73F-2C66CB821C20}" srcOrd="0" destOrd="0" parTransId="{F822C679-4063-4708-A7AE-FC351C2437E8}" sibTransId="{7BB5E4B9-87F3-4F53-81F6-4227A123E9FC}"/>
    <dgm:cxn modelId="{08F47A82-C0DB-404E-980F-7B3F3A8942E0}" type="presOf" srcId="{9A308D2D-5DEE-4D1F-A73F-2C66CB821C20}" destId="{30D7BD7D-2D5B-4682-A6ED-D04A762EE3F3}" srcOrd="0" destOrd="0" presId="urn:microsoft.com/office/officeart/2005/8/layout/vList5"/>
    <dgm:cxn modelId="{81922B82-1144-4A4B-A743-5BDA669A0F31}" type="presOf" srcId="{C2082DD1-3ACC-4481-B548-98AB3E4D8656}" destId="{638A74DF-D747-42B1-A33B-634077F2D8B6}" srcOrd="0" destOrd="0" presId="urn:microsoft.com/office/officeart/2005/8/layout/vList5"/>
    <dgm:cxn modelId="{B8A5289A-50D3-498C-8490-22D89E1D6A03}" srcId="{98BF57F1-71DF-4198-80BD-A77FA75FEC35}" destId="{E8E90B69-C91D-40D5-8B80-AFD727AAE981}" srcOrd="0" destOrd="0" parTransId="{54196289-10BC-4BD4-8F5C-50BF8BD3E031}" sibTransId="{3CC80DDE-1507-4056-A533-701C5D107738}"/>
    <dgm:cxn modelId="{536AD58F-05E0-4FFA-A1D3-57DF64C6DC2C}" type="presOf" srcId="{6145940A-802D-4D04-BE7F-47C5C81BBE2E}" destId="{8D00A259-4F31-404C-9123-C30FCFA8556B}" srcOrd="0" destOrd="0" presId="urn:microsoft.com/office/officeart/2005/8/layout/vList5"/>
    <dgm:cxn modelId="{FAD48DE5-72D7-4934-9DB5-9625D0A7829A}" type="presOf" srcId="{98BF57F1-71DF-4198-80BD-A77FA75FEC35}" destId="{0CE1C2DD-1B23-4D5D-90CE-273CAF4A2C84}" srcOrd="0" destOrd="0" presId="urn:microsoft.com/office/officeart/2005/8/layout/vList5"/>
    <dgm:cxn modelId="{7210CE81-0384-479C-8479-3927D6D7F093}" type="presParOf" srcId="{0CE1C2DD-1B23-4D5D-90CE-273CAF4A2C84}" destId="{183CC66B-D898-49C5-9F39-C7DA0714C6DC}" srcOrd="0" destOrd="0" presId="urn:microsoft.com/office/officeart/2005/8/layout/vList5"/>
    <dgm:cxn modelId="{9557CF48-2F2A-452B-B51F-F2951FF62872}" type="presParOf" srcId="{183CC66B-D898-49C5-9F39-C7DA0714C6DC}" destId="{C30EEFA1-385E-4242-BA70-572E2B37D6EE}" srcOrd="0" destOrd="0" presId="urn:microsoft.com/office/officeart/2005/8/layout/vList5"/>
    <dgm:cxn modelId="{26A16F59-E235-42BE-A112-A5702D3472A5}" type="presParOf" srcId="{183CC66B-D898-49C5-9F39-C7DA0714C6DC}" destId="{7F809744-E3FB-4D6A-8C8F-F5198500976E}" srcOrd="1" destOrd="0" presId="urn:microsoft.com/office/officeart/2005/8/layout/vList5"/>
    <dgm:cxn modelId="{92CE9EB5-24B8-4BB1-8EE0-86B971767F3B}" type="presParOf" srcId="{0CE1C2DD-1B23-4D5D-90CE-273CAF4A2C84}" destId="{EA6B932F-9970-4183-AEDC-EFAFE7A4131D}" srcOrd="1" destOrd="0" presId="urn:microsoft.com/office/officeart/2005/8/layout/vList5"/>
    <dgm:cxn modelId="{A889C4FF-D507-4E6B-AF08-1D78EB5CAC0C}" type="presParOf" srcId="{0CE1C2DD-1B23-4D5D-90CE-273CAF4A2C84}" destId="{C200BA62-49D7-4DD1-A35F-83AE125C4BD5}" srcOrd="2" destOrd="0" presId="urn:microsoft.com/office/officeart/2005/8/layout/vList5"/>
    <dgm:cxn modelId="{157D380C-08F7-446D-8A2F-009DF4C6A457}" type="presParOf" srcId="{C200BA62-49D7-4DD1-A35F-83AE125C4BD5}" destId="{8D00A259-4F31-404C-9123-C30FCFA8556B}" srcOrd="0" destOrd="0" presId="urn:microsoft.com/office/officeart/2005/8/layout/vList5"/>
    <dgm:cxn modelId="{CE5C1694-E79C-427F-8E63-E17FE2339B2F}" type="presParOf" srcId="{C200BA62-49D7-4DD1-A35F-83AE125C4BD5}" destId="{30D7BD7D-2D5B-4682-A6ED-D04A762EE3F3}" srcOrd="1" destOrd="0" presId="urn:microsoft.com/office/officeart/2005/8/layout/vList5"/>
    <dgm:cxn modelId="{D9A7A99F-44DF-48FD-9432-26F790C7CFB4}" type="presParOf" srcId="{0CE1C2DD-1B23-4D5D-90CE-273CAF4A2C84}" destId="{4888DFA4-5E18-4903-A366-620F6EE3B218}" srcOrd="3" destOrd="0" presId="urn:microsoft.com/office/officeart/2005/8/layout/vList5"/>
    <dgm:cxn modelId="{FB02FB17-FFB1-4A25-BA3E-BEB7E553E896}" type="presParOf" srcId="{0CE1C2DD-1B23-4D5D-90CE-273CAF4A2C84}" destId="{2D038C4A-02C6-4FFB-A32F-69146CC68835}" srcOrd="4" destOrd="0" presId="urn:microsoft.com/office/officeart/2005/8/layout/vList5"/>
    <dgm:cxn modelId="{779A6BB8-88DC-4785-8399-D967E42D547D}" type="presParOf" srcId="{2D038C4A-02C6-4FFB-A32F-69146CC68835}" destId="{6B887F4C-6423-4E82-8793-94DF102582DC}" srcOrd="0" destOrd="0" presId="urn:microsoft.com/office/officeart/2005/8/layout/vList5"/>
    <dgm:cxn modelId="{493511FA-C246-4A9F-845E-5A064AB12830}" type="presParOf" srcId="{2D038C4A-02C6-4FFB-A32F-69146CC68835}" destId="{638A74DF-D747-42B1-A33B-634077F2D8B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dirty="0" smtClean="0"/>
            <a:t>DEMO 2</a:t>
          </a:r>
          <a:endParaRPr lang="en-US" dirty="0"/>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C6093D95-74C8-4EE5-8BDA-67B94AB11A30}" type="presOf" srcId="{7FC92E31-9848-42CF-9035-6765BAB2AB45}" destId="{5CC929DB-2871-4AC4-B8D5-A168FD9881D5}"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strike="noStrike" dirty="0" smtClean="0">
              <a:solidFill>
                <a:schemeClr val="bg2">
                  <a:lumMod val="75000"/>
                </a:schemeClr>
              </a:solidFill>
            </a:rPr>
            <a:t>DEMO 2</a:t>
          </a:r>
          <a:endParaRPr lang="en-US" b="1" strike="noStrike" dirty="0">
            <a:solidFill>
              <a:schemeClr val="bg2">
                <a:lumMod val="75000"/>
              </a:schemeClr>
            </a:solidFill>
          </a:endParaRPr>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050C82DF-3A87-4943-B97E-1B3FBCA63F5C}">
      <dgm:prSet/>
      <dgm:spPr/>
      <dgm:t>
        <a:bodyPr/>
        <a:lstStyle/>
        <a:p>
          <a:pPr rtl="0"/>
          <a:r>
            <a:rPr lang="en-US" b="1" strike="noStrike" dirty="0" smtClean="0">
              <a:solidFill>
                <a:schemeClr val="bg1"/>
              </a:solidFill>
            </a:rPr>
            <a:t>DEMO 3</a:t>
          </a:r>
          <a:endParaRPr lang="en-US" dirty="0">
            <a:solidFill>
              <a:schemeClr val="bg1"/>
            </a:solidFill>
          </a:endParaRPr>
        </a:p>
      </dgm:t>
    </dgm:pt>
    <dgm:pt modelId="{CE5C8F41-0EE5-4EDF-A9D9-5B7E2C7F6127}" type="parTrans" cxnId="{597C0136-41C7-4BDF-A4D7-896F3BAF21E4}">
      <dgm:prSet/>
      <dgm:spPr/>
      <dgm:t>
        <a:bodyPr/>
        <a:lstStyle/>
        <a:p>
          <a:endParaRPr lang="en-US"/>
        </a:p>
      </dgm:t>
    </dgm:pt>
    <dgm:pt modelId="{BD8B1C4D-A90F-4684-BD95-D903421F2D9E}" type="sibTrans" cxnId="{597C0136-41C7-4BDF-A4D7-896F3BAF21E4}">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t>
        <a:bodyPr/>
        <a:lstStyle/>
        <a:p>
          <a:endParaRPr lang="en-US"/>
        </a:p>
      </dgm:t>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A1B6848F-BE84-4CAB-B17C-E3E4B927051E}" srcId="{1A97853D-9EE8-449A-A565-DF4AC95E353C}" destId="{C1156425-18B5-425A-8BE9-3B6DEB24EA05}" srcOrd="0" destOrd="0" parTransId="{63FFA68D-4AD2-4B21-94C7-749A165DDC9C}" sibTransId="{92A34636-3B92-4410-966E-A060C810E335}"/>
    <dgm:cxn modelId="{B9A93168-214B-4B71-B8BA-CD22D50F4682}" type="presOf" srcId="{C1156425-18B5-425A-8BE9-3B6DEB24EA05}" destId="{D76B7595-CEE1-4F3D-AAC7-EE660D76F43D}"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E6FB1FCC-2D28-460C-B180-D97F69A70298}" type="presOf" srcId="{050C82DF-3A87-4943-B97E-1B3FBCA63F5C}" destId="{9B522921-7655-437C-8AC4-F056D98B6D00}"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C6093D95-74C8-4EE5-8BDA-67B94AB11A30}" type="presOf" srcId="{7FC92E31-9848-42CF-9035-6765BAB2AB45}" destId="{5CC929DB-2871-4AC4-B8D5-A168FD9881D5}" srcOrd="0" destOrd="0" presId="urn:microsoft.com/office/officeart/2005/8/layout/matrix3"/>
    <dgm:cxn modelId="{597C0136-41C7-4BDF-A4D7-896F3BAF21E4}" srcId="{1A97853D-9EE8-449A-A565-DF4AC95E353C}" destId="{050C82DF-3A87-4943-B97E-1B3FBCA63F5C}" srcOrd="2" destOrd="0" parTransId="{CE5C8F41-0EE5-4EDF-A9D9-5B7E2C7F6127}" sibTransId="{BD8B1C4D-A90F-4684-BD95-D903421F2D9E}"/>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1">
                  <a:lumMod val="95000"/>
                </a:schemeClr>
              </a:solidFill>
            </a:rPr>
            <a:t>DEMO 1</a:t>
          </a:r>
          <a:endParaRPr lang="pt-BR" strike="noStrike" dirty="0">
            <a:solidFill>
              <a:schemeClr val="bg1">
                <a:lumMod val="9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6FF4F-4F35-4414-A6B0-680D93CB5C51}"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en-US"/>
        </a:p>
      </dgm:t>
    </dgm:pt>
    <dgm:pt modelId="{B6C7D95E-6F86-4D11-B682-6A62CEBE653D}">
      <dgm:prSet/>
      <dgm:spPr/>
      <dgm:t>
        <a:bodyPr/>
        <a:lstStyle/>
        <a:p>
          <a:pPr rtl="0"/>
          <a:r>
            <a:rPr lang="pt-BR" dirty="0" smtClean="0"/>
            <a:t>Você não pode fazer uma herança simplesmente por que uma coisa é uma coisa.</a:t>
          </a:r>
          <a:endParaRPr lang="pt-BR" dirty="0"/>
        </a:p>
      </dgm:t>
    </dgm:pt>
    <dgm:pt modelId="{D463BC54-DB72-481C-97B2-A039E829F79A}" type="parTrans" cxnId="{BD6328BE-5A07-4742-BEC5-CACBDC7A34B9}">
      <dgm:prSet/>
      <dgm:spPr/>
      <dgm:t>
        <a:bodyPr/>
        <a:lstStyle/>
        <a:p>
          <a:endParaRPr lang="en-US"/>
        </a:p>
      </dgm:t>
    </dgm:pt>
    <dgm:pt modelId="{B30D5821-2C9A-44A4-9B13-C02F6EF91BE1}" type="sibTrans" cxnId="{BD6328BE-5A07-4742-BEC5-CACBDC7A34B9}">
      <dgm:prSet/>
      <dgm:spPr/>
      <dgm:t>
        <a:bodyPr/>
        <a:lstStyle/>
        <a:p>
          <a:endParaRPr lang="en-US"/>
        </a:p>
      </dgm:t>
    </dgm:pt>
    <dgm:pt modelId="{5AE57EAD-E7CD-420A-B1DF-B07B90D6609D}">
      <dgm:prSet/>
      <dgm:spPr/>
      <dgm:t>
        <a:bodyPr/>
        <a:lstStyle/>
        <a:p>
          <a:pPr rtl="0"/>
          <a:r>
            <a:rPr lang="pt-BR" smtClean="0"/>
            <a:t>A herança deve ser muito bem justificada, planejada e questionada.</a:t>
          </a:r>
          <a:endParaRPr lang="pt-BR"/>
        </a:p>
      </dgm:t>
    </dgm:pt>
    <dgm:pt modelId="{97DB6DC8-1A49-486B-A09C-7A1FDD21A745}" type="parTrans" cxnId="{5891513F-2A01-4524-AC72-FF985FCF27B2}">
      <dgm:prSet/>
      <dgm:spPr/>
      <dgm:t>
        <a:bodyPr/>
        <a:lstStyle/>
        <a:p>
          <a:endParaRPr lang="en-US"/>
        </a:p>
      </dgm:t>
    </dgm:pt>
    <dgm:pt modelId="{F862E5A0-867C-4D2D-80CE-4C9233E090BE}" type="sibTrans" cxnId="{5891513F-2A01-4524-AC72-FF985FCF27B2}">
      <dgm:prSet/>
      <dgm:spPr/>
      <dgm:t>
        <a:bodyPr/>
        <a:lstStyle/>
        <a:p>
          <a:endParaRPr lang="en-US"/>
        </a:p>
      </dgm:t>
    </dgm:pt>
    <dgm:pt modelId="{21D24BA2-B604-4C28-964C-98E81A1758BC}">
      <dgm:prSet/>
      <dgm:spPr/>
      <dgm:t>
        <a:bodyPr/>
        <a:lstStyle/>
        <a:p>
          <a:pPr rtl="0"/>
          <a:r>
            <a:rPr lang="pt-BR" smtClean="0"/>
            <a:t>Herança por comodismo apenas para reaproveitar código pode não ser uma coisa boa.</a:t>
          </a:r>
          <a:endParaRPr lang="pt-BR"/>
        </a:p>
      </dgm:t>
    </dgm:pt>
    <dgm:pt modelId="{FFA030DC-D07B-4B43-AC95-BB7BECAF7C10}" type="parTrans" cxnId="{9956CCEE-3E40-4A62-BDEA-9CF823AF9ECA}">
      <dgm:prSet/>
      <dgm:spPr/>
      <dgm:t>
        <a:bodyPr/>
        <a:lstStyle/>
        <a:p>
          <a:endParaRPr lang="en-US"/>
        </a:p>
      </dgm:t>
    </dgm:pt>
    <dgm:pt modelId="{FF14F5E6-C721-43C8-A846-32AD07176210}" type="sibTrans" cxnId="{9956CCEE-3E40-4A62-BDEA-9CF823AF9ECA}">
      <dgm:prSet/>
      <dgm:spPr/>
      <dgm:t>
        <a:bodyPr/>
        <a:lstStyle/>
        <a:p>
          <a:endParaRPr lang="en-US"/>
        </a:p>
      </dgm:t>
    </dgm:pt>
    <dgm:pt modelId="{C50DE06F-AAD1-45AC-83F1-3DEC9AA37764}">
      <dgm:prSet/>
      <dgm:spPr/>
      <dgm:t>
        <a:bodyPr/>
        <a:lstStyle/>
        <a:p>
          <a:pPr rtl="0"/>
          <a:r>
            <a:rPr lang="pt-BR" smtClean="0"/>
            <a:t>Evite o pensamento “Pensamento é um”.</a:t>
          </a:r>
          <a:endParaRPr lang="pt-BR"/>
        </a:p>
      </dgm:t>
    </dgm:pt>
    <dgm:pt modelId="{EA769211-A750-481B-832D-B23F4E37E3C8}" type="parTrans" cxnId="{0347DDAC-E6A6-4748-B6D0-644A18D4892A}">
      <dgm:prSet/>
      <dgm:spPr/>
      <dgm:t>
        <a:bodyPr/>
        <a:lstStyle/>
        <a:p>
          <a:endParaRPr lang="en-US"/>
        </a:p>
      </dgm:t>
    </dgm:pt>
    <dgm:pt modelId="{769E151B-0F96-4677-9FC4-62D193C25EB3}" type="sibTrans" cxnId="{0347DDAC-E6A6-4748-B6D0-644A18D4892A}">
      <dgm:prSet/>
      <dgm:spPr/>
      <dgm:t>
        <a:bodyPr/>
        <a:lstStyle/>
        <a:p>
          <a:endParaRPr lang="en-US"/>
        </a:p>
      </dgm:t>
    </dgm:pt>
    <dgm:pt modelId="{5750F8DC-DF78-4067-8148-1D166B18BF39}" type="pres">
      <dgm:prSet presAssocID="{E9F6FF4F-4F35-4414-A6B0-680D93CB5C51}" presName="Name0" presStyleCnt="0">
        <dgm:presLayoutVars>
          <dgm:chMax val="7"/>
          <dgm:chPref val="7"/>
          <dgm:dir/>
        </dgm:presLayoutVars>
      </dgm:prSet>
      <dgm:spPr/>
    </dgm:pt>
    <dgm:pt modelId="{D4D2C34F-2A1A-4FF6-BAA7-911F5FBE709F}" type="pres">
      <dgm:prSet presAssocID="{E9F6FF4F-4F35-4414-A6B0-680D93CB5C51}" presName="Name1" presStyleCnt="0"/>
      <dgm:spPr/>
    </dgm:pt>
    <dgm:pt modelId="{E43EE000-96CA-4B65-A13D-D0E43A10958B}" type="pres">
      <dgm:prSet presAssocID="{E9F6FF4F-4F35-4414-A6B0-680D93CB5C51}" presName="cycle" presStyleCnt="0"/>
      <dgm:spPr/>
    </dgm:pt>
    <dgm:pt modelId="{D9F72DF2-2105-4C3B-8059-F1DA058DF9FB}" type="pres">
      <dgm:prSet presAssocID="{E9F6FF4F-4F35-4414-A6B0-680D93CB5C51}" presName="srcNode" presStyleLbl="node1" presStyleIdx="0" presStyleCnt="4"/>
      <dgm:spPr/>
    </dgm:pt>
    <dgm:pt modelId="{319FEFFA-BEF1-4C81-9DFE-FC8F103AB1D3}" type="pres">
      <dgm:prSet presAssocID="{E9F6FF4F-4F35-4414-A6B0-680D93CB5C51}" presName="conn" presStyleLbl="parChTrans1D2" presStyleIdx="0" presStyleCnt="1"/>
      <dgm:spPr/>
    </dgm:pt>
    <dgm:pt modelId="{51D1A520-F67C-437E-8BEC-B81F5F64CA2B}" type="pres">
      <dgm:prSet presAssocID="{E9F6FF4F-4F35-4414-A6B0-680D93CB5C51}" presName="extraNode" presStyleLbl="node1" presStyleIdx="0" presStyleCnt="4"/>
      <dgm:spPr/>
    </dgm:pt>
    <dgm:pt modelId="{22496A69-2D31-4C26-820B-A37874B565AF}" type="pres">
      <dgm:prSet presAssocID="{E9F6FF4F-4F35-4414-A6B0-680D93CB5C51}" presName="dstNode" presStyleLbl="node1" presStyleIdx="0" presStyleCnt="4"/>
      <dgm:spPr/>
    </dgm:pt>
    <dgm:pt modelId="{05F2D889-BCFC-4CF1-966E-8D6A32ECF3D8}" type="pres">
      <dgm:prSet presAssocID="{B6C7D95E-6F86-4D11-B682-6A62CEBE653D}" presName="text_1" presStyleLbl="node1" presStyleIdx="0" presStyleCnt="4">
        <dgm:presLayoutVars>
          <dgm:bulletEnabled val="1"/>
        </dgm:presLayoutVars>
      </dgm:prSet>
      <dgm:spPr/>
      <dgm:t>
        <a:bodyPr/>
        <a:lstStyle/>
        <a:p>
          <a:endParaRPr lang="en-US"/>
        </a:p>
      </dgm:t>
    </dgm:pt>
    <dgm:pt modelId="{F83D4FB5-2E1D-4E5E-BF4B-6D55C5A9E388}" type="pres">
      <dgm:prSet presAssocID="{B6C7D95E-6F86-4D11-B682-6A62CEBE653D}" presName="accent_1" presStyleCnt="0"/>
      <dgm:spPr/>
    </dgm:pt>
    <dgm:pt modelId="{91FB48AD-5E52-4BB3-93BB-AE6EE2C8E8D1}" type="pres">
      <dgm:prSet presAssocID="{B6C7D95E-6F86-4D11-B682-6A62CEBE653D}" presName="accentRepeatNode" presStyleLbl="solidFgAcc1" presStyleIdx="0" presStyleCnt="4"/>
      <dgm:spPr/>
    </dgm:pt>
    <dgm:pt modelId="{291F4717-42B5-411A-9FD5-F3765506BC84}" type="pres">
      <dgm:prSet presAssocID="{5AE57EAD-E7CD-420A-B1DF-B07B90D6609D}" presName="text_2" presStyleLbl="node1" presStyleIdx="1" presStyleCnt="4">
        <dgm:presLayoutVars>
          <dgm:bulletEnabled val="1"/>
        </dgm:presLayoutVars>
      </dgm:prSet>
      <dgm:spPr/>
    </dgm:pt>
    <dgm:pt modelId="{70E21214-085F-46BE-834E-4013DBBFB821}" type="pres">
      <dgm:prSet presAssocID="{5AE57EAD-E7CD-420A-B1DF-B07B90D6609D}" presName="accent_2" presStyleCnt="0"/>
      <dgm:spPr/>
    </dgm:pt>
    <dgm:pt modelId="{527D1CE0-0C30-4133-8990-B347B551964C}" type="pres">
      <dgm:prSet presAssocID="{5AE57EAD-E7CD-420A-B1DF-B07B90D6609D}" presName="accentRepeatNode" presStyleLbl="solidFgAcc1" presStyleIdx="1" presStyleCnt="4"/>
      <dgm:spPr/>
    </dgm:pt>
    <dgm:pt modelId="{B344AB6D-E47E-4418-B43F-3E5854CF9D55}" type="pres">
      <dgm:prSet presAssocID="{21D24BA2-B604-4C28-964C-98E81A1758BC}" presName="text_3" presStyleLbl="node1" presStyleIdx="2" presStyleCnt="4">
        <dgm:presLayoutVars>
          <dgm:bulletEnabled val="1"/>
        </dgm:presLayoutVars>
      </dgm:prSet>
      <dgm:spPr/>
    </dgm:pt>
    <dgm:pt modelId="{F20A5387-D5B3-4E20-A3D1-2345F233E85C}" type="pres">
      <dgm:prSet presAssocID="{21D24BA2-B604-4C28-964C-98E81A1758BC}" presName="accent_3" presStyleCnt="0"/>
      <dgm:spPr/>
    </dgm:pt>
    <dgm:pt modelId="{C835F967-1A07-4287-9FC0-01CD7790F4B8}" type="pres">
      <dgm:prSet presAssocID="{21D24BA2-B604-4C28-964C-98E81A1758BC}" presName="accentRepeatNode" presStyleLbl="solidFgAcc1" presStyleIdx="2" presStyleCnt="4"/>
      <dgm:spPr/>
    </dgm:pt>
    <dgm:pt modelId="{BA511795-AAA1-4FD3-9E70-159334BC6762}" type="pres">
      <dgm:prSet presAssocID="{C50DE06F-AAD1-45AC-83F1-3DEC9AA37764}" presName="text_4" presStyleLbl="node1" presStyleIdx="3" presStyleCnt="4">
        <dgm:presLayoutVars>
          <dgm:bulletEnabled val="1"/>
        </dgm:presLayoutVars>
      </dgm:prSet>
      <dgm:spPr/>
    </dgm:pt>
    <dgm:pt modelId="{F8F0C01B-68F8-4A83-8167-DC948E212774}" type="pres">
      <dgm:prSet presAssocID="{C50DE06F-AAD1-45AC-83F1-3DEC9AA37764}" presName="accent_4" presStyleCnt="0"/>
      <dgm:spPr/>
    </dgm:pt>
    <dgm:pt modelId="{EACD10C0-1855-4DAE-9C41-4FC0A99128E2}" type="pres">
      <dgm:prSet presAssocID="{C50DE06F-AAD1-45AC-83F1-3DEC9AA37764}" presName="accentRepeatNode" presStyleLbl="solidFgAcc1" presStyleIdx="3" presStyleCnt="4"/>
      <dgm:spPr/>
    </dgm:pt>
  </dgm:ptLst>
  <dgm:cxnLst>
    <dgm:cxn modelId="{638803F7-284C-4DA6-AE84-858D96CBCDB7}" type="presOf" srcId="{E9F6FF4F-4F35-4414-A6B0-680D93CB5C51}" destId="{5750F8DC-DF78-4067-8148-1D166B18BF39}" srcOrd="0" destOrd="0" presId="urn:microsoft.com/office/officeart/2008/layout/VerticalCurvedList"/>
    <dgm:cxn modelId="{402CDC90-E71C-4FE9-8BAD-AFF3510F771F}" type="presOf" srcId="{B6C7D95E-6F86-4D11-B682-6A62CEBE653D}" destId="{05F2D889-BCFC-4CF1-966E-8D6A32ECF3D8}" srcOrd="0" destOrd="0" presId="urn:microsoft.com/office/officeart/2008/layout/VerticalCurvedList"/>
    <dgm:cxn modelId="{B0B839C1-B37C-4281-A074-66F7785F9DCD}" type="presOf" srcId="{B30D5821-2C9A-44A4-9B13-C02F6EF91BE1}" destId="{319FEFFA-BEF1-4C81-9DFE-FC8F103AB1D3}" srcOrd="0" destOrd="0" presId="urn:microsoft.com/office/officeart/2008/layout/VerticalCurvedList"/>
    <dgm:cxn modelId="{AAC9AB1C-6BF6-48F9-A8D3-F3FE14994A0F}" type="presOf" srcId="{21D24BA2-B604-4C28-964C-98E81A1758BC}" destId="{B344AB6D-E47E-4418-B43F-3E5854CF9D55}" srcOrd="0" destOrd="0" presId="urn:microsoft.com/office/officeart/2008/layout/VerticalCurvedList"/>
    <dgm:cxn modelId="{BD6328BE-5A07-4742-BEC5-CACBDC7A34B9}" srcId="{E9F6FF4F-4F35-4414-A6B0-680D93CB5C51}" destId="{B6C7D95E-6F86-4D11-B682-6A62CEBE653D}" srcOrd="0" destOrd="0" parTransId="{D463BC54-DB72-481C-97B2-A039E829F79A}" sibTransId="{B30D5821-2C9A-44A4-9B13-C02F6EF91BE1}"/>
    <dgm:cxn modelId="{4560C336-35BA-4B99-89B5-C47324E421E2}" type="presOf" srcId="{C50DE06F-AAD1-45AC-83F1-3DEC9AA37764}" destId="{BA511795-AAA1-4FD3-9E70-159334BC6762}" srcOrd="0" destOrd="0" presId="urn:microsoft.com/office/officeart/2008/layout/VerticalCurvedList"/>
    <dgm:cxn modelId="{64722E22-DB99-4FD6-AF09-638F50ADDAD1}" type="presOf" srcId="{5AE57EAD-E7CD-420A-B1DF-B07B90D6609D}" destId="{291F4717-42B5-411A-9FD5-F3765506BC84}" srcOrd="0" destOrd="0" presId="urn:microsoft.com/office/officeart/2008/layout/VerticalCurvedList"/>
    <dgm:cxn modelId="{5891513F-2A01-4524-AC72-FF985FCF27B2}" srcId="{E9F6FF4F-4F35-4414-A6B0-680D93CB5C51}" destId="{5AE57EAD-E7CD-420A-B1DF-B07B90D6609D}" srcOrd="1" destOrd="0" parTransId="{97DB6DC8-1A49-486B-A09C-7A1FDD21A745}" sibTransId="{F862E5A0-867C-4D2D-80CE-4C9233E090BE}"/>
    <dgm:cxn modelId="{9956CCEE-3E40-4A62-BDEA-9CF823AF9ECA}" srcId="{E9F6FF4F-4F35-4414-A6B0-680D93CB5C51}" destId="{21D24BA2-B604-4C28-964C-98E81A1758BC}" srcOrd="2" destOrd="0" parTransId="{FFA030DC-D07B-4B43-AC95-BB7BECAF7C10}" sibTransId="{FF14F5E6-C721-43C8-A846-32AD07176210}"/>
    <dgm:cxn modelId="{0347DDAC-E6A6-4748-B6D0-644A18D4892A}" srcId="{E9F6FF4F-4F35-4414-A6B0-680D93CB5C51}" destId="{C50DE06F-AAD1-45AC-83F1-3DEC9AA37764}" srcOrd="3" destOrd="0" parTransId="{EA769211-A750-481B-832D-B23F4E37E3C8}" sibTransId="{769E151B-0F96-4677-9FC4-62D193C25EB3}"/>
    <dgm:cxn modelId="{8C58711F-9B3C-4FC8-A7D6-92DB340D0B57}" type="presParOf" srcId="{5750F8DC-DF78-4067-8148-1D166B18BF39}" destId="{D4D2C34F-2A1A-4FF6-BAA7-911F5FBE709F}" srcOrd="0" destOrd="0" presId="urn:microsoft.com/office/officeart/2008/layout/VerticalCurvedList"/>
    <dgm:cxn modelId="{ACE10B25-26F7-4D5B-8E81-E4F09D062D0B}" type="presParOf" srcId="{D4D2C34F-2A1A-4FF6-BAA7-911F5FBE709F}" destId="{E43EE000-96CA-4B65-A13D-D0E43A10958B}" srcOrd="0" destOrd="0" presId="urn:microsoft.com/office/officeart/2008/layout/VerticalCurvedList"/>
    <dgm:cxn modelId="{13824988-5984-4231-B1AF-10793C35B7F6}" type="presParOf" srcId="{E43EE000-96CA-4B65-A13D-D0E43A10958B}" destId="{D9F72DF2-2105-4C3B-8059-F1DA058DF9FB}" srcOrd="0" destOrd="0" presId="urn:microsoft.com/office/officeart/2008/layout/VerticalCurvedList"/>
    <dgm:cxn modelId="{04BDBA2D-393F-4959-8F9B-BD4ED9B5C000}" type="presParOf" srcId="{E43EE000-96CA-4B65-A13D-D0E43A10958B}" destId="{319FEFFA-BEF1-4C81-9DFE-FC8F103AB1D3}" srcOrd="1" destOrd="0" presId="urn:microsoft.com/office/officeart/2008/layout/VerticalCurvedList"/>
    <dgm:cxn modelId="{AA1D7903-ACAE-4987-804C-3F49281E08A7}" type="presParOf" srcId="{E43EE000-96CA-4B65-A13D-D0E43A10958B}" destId="{51D1A520-F67C-437E-8BEC-B81F5F64CA2B}" srcOrd="2" destOrd="0" presId="urn:microsoft.com/office/officeart/2008/layout/VerticalCurvedList"/>
    <dgm:cxn modelId="{FE6EFB09-F751-44AA-81BE-F7566092F0F5}" type="presParOf" srcId="{E43EE000-96CA-4B65-A13D-D0E43A10958B}" destId="{22496A69-2D31-4C26-820B-A37874B565AF}" srcOrd="3" destOrd="0" presId="urn:microsoft.com/office/officeart/2008/layout/VerticalCurvedList"/>
    <dgm:cxn modelId="{8931FABA-52D0-4160-8D8A-1984B880447F}" type="presParOf" srcId="{D4D2C34F-2A1A-4FF6-BAA7-911F5FBE709F}" destId="{05F2D889-BCFC-4CF1-966E-8D6A32ECF3D8}" srcOrd="1" destOrd="0" presId="urn:microsoft.com/office/officeart/2008/layout/VerticalCurvedList"/>
    <dgm:cxn modelId="{8A4C3FAF-6190-47FF-9589-0C11E7D26877}" type="presParOf" srcId="{D4D2C34F-2A1A-4FF6-BAA7-911F5FBE709F}" destId="{F83D4FB5-2E1D-4E5E-BF4B-6D55C5A9E388}" srcOrd="2" destOrd="0" presId="urn:microsoft.com/office/officeart/2008/layout/VerticalCurvedList"/>
    <dgm:cxn modelId="{9F505A29-DFA4-4C80-BB6E-C885D6D5A336}" type="presParOf" srcId="{F83D4FB5-2E1D-4E5E-BF4B-6D55C5A9E388}" destId="{91FB48AD-5E52-4BB3-93BB-AE6EE2C8E8D1}" srcOrd="0" destOrd="0" presId="urn:microsoft.com/office/officeart/2008/layout/VerticalCurvedList"/>
    <dgm:cxn modelId="{F41DA2D1-23A8-4868-AB2A-A12F50D47DBF}" type="presParOf" srcId="{D4D2C34F-2A1A-4FF6-BAA7-911F5FBE709F}" destId="{291F4717-42B5-411A-9FD5-F3765506BC84}" srcOrd="3" destOrd="0" presId="urn:microsoft.com/office/officeart/2008/layout/VerticalCurvedList"/>
    <dgm:cxn modelId="{D6B3FAFE-7EBC-4FB6-8633-DEAA511CB647}" type="presParOf" srcId="{D4D2C34F-2A1A-4FF6-BAA7-911F5FBE709F}" destId="{70E21214-085F-46BE-834E-4013DBBFB821}" srcOrd="4" destOrd="0" presId="urn:microsoft.com/office/officeart/2008/layout/VerticalCurvedList"/>
    <dgm:cxn modelId="{69B60A89-B6FB-44F8-BE0B-2AC9E0B9B7F6}" type="presParOf" srcId="{70E21214-085F-46BE-834E-4013DBBFB821}" destId="{527D1CE0-0C30-4133-8990-B347B551964C}" srcOrd="0" destOrd="0" presId="urn:microsoft.com/office/officeart/2008/layout/VerticalCurvedList"/>
    <dgm:cxn modelId="{F767E010-D028-4214-AF45-BDD1E09DDBEC}" type="presParOf" srcId="{D4D2C34F-2A1A-4FF6-BAA7-911F5FBE709F}" destId="{B344AB6D-E47E-4418-B43F-3E5854CF9D55}" srcOrd="5" destOrd="0" presId="urn:microsoft.com/office/officeart/2008/layout/VerticalCurvedList"/>
    <dgm:cxn modelId="{0B39C308-96B3-4476-AE7C-B3F7029A37E0}" type="presParOf" srcId="{D4D2C34F-2A1A-4FF6-BAA7-911F5FBE709F}" destId="{F20A5387-D5B3-4E20-A3D1-2345F233E85C}" srcOrd="6" destOrd="0" presId="urn:microsoft.com/office/officeart/2008/layout/VerticalCurvedList"/>
    <dgm:cxn modelId="{D2CC6DFE-DC64-4043-A08A-0E6E2D5E987A}" type="presParOf" srcId="{F20A5387-D5B3-4E20-A3D1-2345F233E85C}" destId="{C835F967-1A07-4287-9FC0-01CD7790F4B8}" srcOrd="0" destOrd="0" presId="urn:microsoft.com/office/officeart/2008/layout/VerticalCurvedList"/>
    <dgm:cxn modelId="{F7A1C6C5-5AE9-4AE1-8E67-FB57302B7A70}" type="presParOf" srcId="{D4D2C34F-2A1A-4FF6-BAA7-911F5FBE709F}" destId="{BA511795-AAA1-4FD3-9E70-159334BC6762}" srcOrd="7" destOrd="0" presId="urn:microsoft.com/office/officeart/2008/layout/VerticalCurvedList"/>
    <dgm:cxn modelId="{7730B6CE-8405-424A-9E1C-7CA5AF9FE782}" type="presParOf" srcId="{D4D2C34F-2A1A-4FF6-BAA7-911F5FBE709F}" destId="{F8F0C01B-68F8-4A83-8167-DC948E212774}" srcOrd="8" destOrd="0" presId="urn:microsoft.com/office/officeart/2008/layout/VerticalCurvedList"/>
    <dgm:cxn modelId="{86C8F14E-0C4F-4EF6-8F99-DAD2945F209B}" type="presParOf" srcId="{F8F0C01B-68F8-4A83-8167-DC948E212774}" destId="{EACD10C0-1855-4DAE-9C41-4FC0A99128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4AD93B-8156-446F-9775-0FCEFEFAC706}" type="doc">
      <dgm:prSet loTypeId="urn:microsoft.com/office/officeart/2008/layout/VerticalCurvedList" loCatId="list" qsTypeId="urn:microsoft.com/office/officeart/2005/8/quickstyle/simple1" qsCatId="simple" csTypeId="urn:microsoft.com/office/officeart/2005/8/colors/accent2_1" csCatId="accent2"/>
      <dgm:spPr/>
      <dgm:t>
        <a:bodyPr/>
        <a:lstStyle/>
        <a:p>
          <a:endParaRPr lang="en-US"/>
        </a:p>
      </dgm:t>
    </dgm:pt>
    <dgm:pt modelId="{4217FC78-D638-4788-8C06-F4F4312F2117}">
      <dgm:prSet/>
      <dgm:spPr/>
      <dgm:t>
        <a:bodyPr/>
        <a:lstStyle/>
        <a:p>
          <a:pPr rtl="0"/>
          <a:r>
            <a:rPr lang="pt-BR" smtClean="0"/>
            <a:t>Dependa de uma abstração e não de uma implementação. </a:t>
          </a:r>
          <a:endParaRPr lang="pt-BR"/>
        </a:p>
      </dgm:t>
    </dgm:pt>
    <dgm:pt modelId="{0344CC1B-08A4-469F-B756-43C68547652D}" type="parTrans" cxnId="{60503ABC-CA9C-4C8E-AB96-7D1EBA5CB4FE}">
      <dgm:prSet/>
      <dgm:spPr/>
      <dgm:t>
        <a:bodyPr/>
        <a:lstStyle/>
        <a:p>
          <a:endParaRPr lang="en-US"/>
        </a:p>
      </dgm:t>
    </dgm:pt>
    <dgm:pt modelId="{0AC43F3B-9C16-4145-971C-0C1B9DCE7E54}" type="sibTrans" cxnId="{60503ABC-CA9C-4C8E-AB96-7D1EBA5CB4FE}">
      <dgm:prSet/>
      <dgm:spPr/>
      <dgm:t>
        <a:bodyPr/>
        <a:lstStyle/>
        <a:p>
          <a:endParaRPr lang="en-US"/>
        </a:p>
      </dgm:t>
    </dgm:pt>
    <dgm:pt modelId="{CD3D25EE-3464-4DCA-9D4C-36D4D12223DE}">
      <dgm:prSet/>
      <dgm:spPr/>
      <dgm:t>
        <a:bodyPr/>
        <a:lstStyle/>
        <a:p>
          <a:pPr rtl="0"/>
          <a:r>
            <a:rPr lang="pt-BR" smtClean="0"/>
            <a:t>Abstração não significa classe abstrata mas sim “não implementar”.</a:t>
          </a:r>
          <a:endParaRPr lang="pt-BR"/>
        </a:p>
      </dgm:t>
    </dgm:pt>
    <dgm:pt modelId="{BDB15F0D-318C-482D-A427-A440C24101DB}" type="parTrans" cxnId="{6D9914B2-64CB-43E5-9E90-30A7877802EE}">
      <dgm:prSet/>
      <dgm:spPr/>
      <dgm:t>
        <a:bodyPr/>
        <a:lstStyle/>
        <a:p>
          <a:endParaRPr lang="en-US"/>
        </a:p>
      </dgm:t>
    </dgm:pt>
    <dgm:pt modelId="{E6EA0093-0C1C-4D82-874B-0CE3814032FC}" type="sibTrans" cxnId="{6D9914B2-64CB-43E5-9E90-30A7877802EE}">
      <dgm:prSet/>
      <dgm:spPr/>
      <dgm:t>
        <a:bodyPr/>
        <a:lstStyle/>
        <a:p>
          <a:endParaRPr lang="en-US"/>
        </a:p>
      </dgm:t>
    </dgm:pt>
    <dgm:pt modelId="{0D406753-2B15-4B7F-B921-AB18D7FF9C73}">
      <dgm:prSet/>
      <dgm:spPr/>
      <dgm:t>
        <a:bodyPr/>
        <a:lstStyle/>
        <a:p>
          <a:pPr rtl="0"/>
          <a:r>
            <a:rPr lang="pt-BR" smtClean="0"/>
            <a:t>Programação orientada a aspecto .</a:t>
          </a:r>
          <a:endParaRPr lang="pt-BR"/>
        </a:p>
      </dgm:t>
    </dgm:pt>
    <dgm:pt modelId="{6DC03AAC-A818-4E6A-BA18-9E16246F0BA8}" type="parTrans" cxnId="{FCABFD47-61C6-4EC7-8C00-97022F3A2F3D}">
      <dgm:prSet/>
      <dgm:spPr/>
      <dgm:t>
        <a:bodyPr/>
        <a:lstStyle/>
        <a:p>
          <a:endParaRPr lang="en-US"/>
        </a:p>
      </dgm:t>
    </dgm:pt>
    <dgm:pt modelId="{26C6B82C-F250-4AEE-8D1B-71AA5002EB95}" type="sibTrans" cxnId="{FCABFD47-61C6-4EC7-8C00-97022F3A2F3D}">
      <dgm:prSet/>
      <dgm:spPr/>
      <dgm:t>
        <a:bodyPr/>
        <a:lstStyle/>
        <a:p>
          <a:endParaRPr lang="en-US"/>
        </a:p>
      </dgm:t>
    </dgm:pt>
    <dgm:pt modelId="{DBA656D5-B678-421C-9DC1-F0D5761D9A2A}" type="pres">
      <dgm:prSet presAssocID="{BB4AD93B-8156-446F-9775-0FCEFEFAC706}" presName="Name0" presStyleCnt="0">
        <dgm:presLayoutVars>
          <dgm:chMax val="7"/>
          <dgm:chPref val="7"/>
          <dgm:dir/>
        </dgm:presLayoutVars>
      </dgm:prSet>
      <dgm:spPr/>
    </dgm:pt>
    <dgm:pt modelId="{17A3704A-E419-4B9B-892A-94E740E40E7B}" type="pres">
      <dgm:prSet presAssocID="{BB4AD93B-8156-446F-9775-0FCEFEFAC706}" presName="Name1" presStyleCnt="0"/>
      <dgm:spPr/>
    </dgm:pt>
    <dgm:pt modelId="{02104EF6-514D-448C-BEE3-D2B696EE1326}" type="pres">
      <dgm:prSet presAssocID="{BB4AD93B-8156-446F-9775-0FCEFEFAC706}" presName="cycle" presStyleCnt="0"/>
      <dgm:spPr/>
    </dgm:pt>
    <dgm:pt modelId="{AD06493B-58B4-4AE4-925E-95D23E9C7C88}" type="pres">
      <dgm:prSet presAssocID="{BB4AD93B-8156-446F-9775-0FCEFEFAC706}" presName="srcNode" presStyleLbl="node1" presStyleIdx="0" presStyleCnt="3"/>
      <dgm:spPr/>
    </dgm:pt>
    <dgm:pt modelId="{C126A487-8842-43AD-9403-72453F6CB91A}" type="pres">
      <dgm:prSet presAssocID="{BB4AD93B-8156-446F-9775-0FCEFEFAC706}" presName="conn" presStyleLbl="parChTrans1D2" presStyleIdx="0" presStyleCnt="1"/>
      <dgm:spPr/>
    </dgm:pt>
    <dgm:pt modelId="{81597BF8-A011-4590-9393-C23420FF9D8C}" type="pres">
      <dgm:prSet presAssocID="{BB4AD93B-8156-446F-9775-0FCEFEFAC706}" presName="extraNode" presStyleLbl="node1" presStyleIdx="0" presStyleCnt="3"/>
      <dgm:spPr/>
    </dgm:pt>
    <dgm:pt modelId="{9AC8675C-DFF3-4315-BB25-3928CA612A03}" type="pres">
      <dgm:prSet presAssocID="{BB4AD93B-8156-446F-9775-0FCEFEFAC706}" presName="dstNode" presStyleLbl="node1" presStyleIdx="0" presStyleCnt="3"/>
      <dgm:spPr/>
    </dgm:pt>
    <dgm:pt modelId="{929C54DC-EAB1-42FF-BD07-648D5C36905B}" type="pres">
      <dgm:prSet presAssocID="{4217FC78-D638-4788-8C06-F4F4312F2117}" presName="text_1" presStyleLbl="node1" presStyleIdx="0" presStyleCnt="3">
        <dgm:presLayoutVars>
          <dgm:bulletEnabled val="1"/>
        </dgm:presLayoutVars>
      </dgm:prSet>
      <dgm:spPr/>
    </dgm:pt>
    <dgm:pt modelId="{764D9473-0BCF-4C4B-9E5F-DF0957AEE999}" type="pres">
      <dgm:prSet presAssocID="{4217FC78-D638-4788-8C06-F4F4312F2117}" presName="accent_1" presStyleCnt="0"/>
      <dgm:spPr/>
    </dgm:pt>
    <dgm:pt modelId="{A238E478-02A1-4DF2-830A-C4CAA204AE61}" type="pres">
      <dgm:prSet presAssocID="{4217FC78-D638-4788-8C06-F4F4312F2117}" presName="accentRepeatNode" presStyleLbl="solidFgAcc1" presStyleIdx="0" presStyleCnt="3"/>
      <dgm:spPr/>
    </dgm:pt>
    <dgm:pt modelId="{C717F420-7A98-414D-AB34-DBBDA17E0C15}" type="pres">
      <dgm:prSet presAssocID="{CD3D25EE-3464-4DCA-9D4C-36D4D12223DE}" presName="text_2" presStyleLbl="node1" presStyleIdx="1" presStyleCnt="3">
        <dgm:presLayoutVars>
          <dgm:bulletEnabled val="1"/>
        </dgm:presLayoutVars>
      </dgm:prSet>
      <dgm:spPr/>
    </dgm:pt>
    <dgm:pt modelId="{59453E49-F688-42CA-BFED-397008D09132}" type="pres">
      <dgm:prSet presAssocID="{CD3D25EE-3464-4DCA-9D4C-36D4D12223DE}" presName="accent_2" presStyleCnt="0"/>
      <dgm:spPr/>
    </dgm:pt>
    <dgm:pt modelId="{D64AC9CE-E8FA-46BD-87EA-2E4B5B37BBC9}" type="pres">
      <dgm:prSet presAssocID="{CD3D25EE-3464-4DCA-9D4C-36D4D12223DE}" presName="accentRepeatNode" presStyleLbl="solidFgAcc1" presStyleIdx="1" presStyleCnt="3"/>
      <dgm:spPr/>
    </dgm:pt>
    <dgm:pt modelId="{8FDCB717-6FE5-47B4-84E7-83396A4D4DA8}" type="pres">
      <dgm:prSet presAssocID="{0D406753-2B15-4B7F-B921-AB18D7FF9C73}" presName="text_3" presStyleLbl="node1" presStyleIdx="2" presStyleCnt="3">
        <dgm:presLayoutVars>
          <dgm:bulletEnabled val="1"/>
        </dgm:presLayoutVars>
      </dgm:prSet>
      <dgm:spPr/>
    </dgm:pt>
    <dgm:pt modelId="{816A00BF-74ED-4CD6-B3B8-8BA0C6E4128E}" type="pres">
      <dgm:prSet presAssocID="{0D406753-2B15-4B7F-B921-AB18D7FF9C73}" presName="accent_3" presStyleCnt="0"/>
      <dgm:spPr/>
    </dgm:pt>
    <dgm:pt modelId="{C8F28F37-164D-4D47-B5AA-BEAA88BD456D}" type="pres">
      <dgm:prSet presAssocID="{0D406753-2B15-4B7F-B921-AB18D7FF9C73}" presName="accentRepeatNode" presStyleLbl="solidFgAcc1" presStyleIdx="2" presStyleCnt="3"/>
      <dgm:spPr/>
    </dgm:pt>
  </dgm:ptLst>
  <dgm:cxnLst>
    <dgm:cxn modelId="{E483CBA0-F75E-45D4-8D7F-525CF232085A}" type="presOf" srcId="{0AC43F3B-9C16-4145-971C-0C1B9DCE7E54}" destId="{C126A487-8842-43AD-9403-72453F6CB91A}" srcOrd="0" destOrd="0" presId="urn:microsoft.com/office/officeart/2008/layout/VerticalCurvedList"/>
    <dgm:cxn modelId="{6D9914B2-64CB-43E5-9E90-30A7877802EE}" srcId="{BB4AD93B-8156-446F-9775-0FCEFEFAC706}" destId="{CD3D25EE-3464-4DCA-9D4C-36D4D12223DE}" srcOrd="1" destOrd="0" parTransId="{BDB15F0D-318C-482D-A427-A440C24101DB}" sibTransId="{E6EA0093-0C1C-4D82-874B-0CE3814032FC}"/>
    <dgm:cxn modelId="{60503ABC-CA9C-4C8E-AB96-7D1EBA5CB4FE}" srcId="{BB4AD93B-8156-446F-9775-0FCEFEFAC706}" destId="{4217FC78-D638-4788-8C06-F4F4312F2117}" srcOrd="0" destOrd="0" parTransId="{0344CC1B-08A4-469F-B756-43C68547652D}" sibTransId="{0AC43F3B-9C16-4145-971C-0C1B9DCE7E54}"/>
    <dgm:cxn modelId="{FB424A3F-9C4F-4C90-A460-16D013270D55}" type="presOf" srcId="{0D406753-2B15-4B7F-B921-AB18D7FF9C73}" destId="{8FDCB717-6FE5-47B4-84E7-83396A4D4DA8}" srcOrd="0" destOrd="0" presId="urn:microsoft.com/office/officeart/2008/layout/VerticalCurvedList"/>
    <dgm:cxn modelId="{420FE6B0-D800-4EBB-ABC9-F4A027EC1798}" type="presOf" srcId="{4217FC78-D638-4788-8C06-F4F4312F2117}" destId="{929C54DC-EAB1-42FF-BD07-648D5C36905B}" srcOrd="0" destOrd="0" presId="urn:microsoft.com/office/officeart/2008/layout/VerticalCurvedList"/>
    <dgm:cxn modelId="{FC788373-C2F4-4944-A04F-ADF9FF429BA2}" type="presOf" srcId="{CD3D25EE-3464-4DCA-9D4C-36D4D12223DE}" destId="{C717F420-7A98-414D-AB34-DBBDA17E0C15}" srcOrd="0" destOrd="0" presId="urn:microsoft.com/office/officeart/2008/layout/VerticalCurvedList"/>
    <dgm:cxn modelId="{FCABFD47-61C6-4EC7-8C00-97022F3A2F3D}" srcId="{BB4AD93B-8156-446F-9775-0FCEFEFAC706}" destId="{0D406753-2B15-4B7F-B921-AB18D7FF9C73}" srcOrd="2" destOrd="0" parTransId="{6DC03AAC-A818-4E6A-BA18-9E16246F0BA8}" sibTransId="{26C6B82C-F250-4AEE-8D1B-71AA5002EB95}"/>
    <dgm:cxn modelId="{FED4F4D0-752B-4A54-A396-4BD493BC8CC3}" type="presOf" srcId="{BB4AD93B-8156-446F-9775-0FCEFEFAC706}" destId="{DBA656D5-B678-421C-9DC1-F0D5761D9A2A}" srcOrd="0" destOrd="0" presId="urn:microsoft.com/office/officeart/2008/layout/VerticalCurvedList"/>
    <dgm:cxn modelId="{69A8CD5E-9F37-4B24-B105-37227EE8C671}" type="presParOf" srcId="{DBA656D5-B678-421C-9DC1-F0D5761D9A2A}" destId="{17A3704A-E419-4B9B-892A-94E740E40E7B}" srcOrd="0" destOrd="0" presId="urn:microsoft.com/office/officeart/2008/layout/VerticalCurvedList"/>
    <dgm:cxn modelId="{5C259506-E113-43DB-8FFF-5EFBFA31495F}" type="presParOf" srcId="{17A3704A-E419-4B9B-892A-94E740E40E7B}" destId="{02104EF6-514D-448C-BEE3-D2B696EE1326}" srcOrd="0" destOrd="0" presId="urn:microsoft.com/office/officeart/2008/layout/VerticalCurvedList"/>
    <dgm:cxn modelId="{D28705EE-7B5E-4CF0-8152-E2BF439109D6}" type="presParOf" srcId="{02104EF6-514D-448C-BEE3-D2B696EE1326}" destId="{AD06493B-58B4-4AE4-925E-95D23E9C7C88}" srcOrd="0" destOrd="0" presId="urn:microsoft.com/office/officeart/2008/layout/VerticalCurvedList"/>
    <dgm:cxn modelId="{058F17E3-056C-40BC-ADA0-FF57E158DB5A}" type="presParOf" srcId="{02104EF6-514D-448C-BEE3-D2B696EE1326}" destId="{C126A487-8842-43AD-9403-72453F6CB91A}" srcOrd="1" destOrd="0" presId="urn:microsoft.com/office/officeart/2008/layout/VerticalCurvedList"/>
    <dgm:cxn modelId="{103D3852-6B3C-43F1-A450-DCFE32CAAD06}" type="presParOf" srcId="{02104EF6-514D-448C-BEE3-D2B696EE1326}" destId="{81597BF8-A011-4590-9393-C23420FF9D8C}" srcOrd="2" destOrd="0" presId="urn:microsoft.com/office/officeart/2008/layout/VerticalCurvedList"/>
    <dgm:cxn modelId="{7AEA1CF7-8C5E-41E0-AD24-73D3F7EB0E5E}" type="presParOf" srcId="{02104EF6-514D-448C-BEE3-D2B696EE1326}" destId="{9AC8675C-DFF3-4315-BB25-3928CA612A03}" srcOrd="3" destOrd="0" presId="urn:microsoft.com/office/officeart/2008/layout/VerticalCurvedList"/>
    <dgm:cxn modelId="{B8ECEFF4-5D51-4021-A69C-61E6B9890E6A}" type="presParOf" srcId="{17A3704A-E419-4B9B-892A-94E740E40E7B}" destId="{929C54DC-EAB1-42FF-BD07-648D5C36905B}" srcOrd="1" destOrd="0" presId="urn:microsoft.com/office/officeart/2008/layout/VerticalCurvedList"/>
    <dgm:cxn modelId="{033A06CF-6941-4D70-981D-E469B4E39835}" type="presParOf" srcId="{17A3704A-E419-4B9B-892A-94E740E40E7B}" destId="{764D9473-0BCF-4C4B-9E5F-DF0957AEE999}" srcOrd="2" destOrd="0" presId="urn:microsoft.com/office/officeart/2008/layout/VerticalCurvedList"/>
    <dgm:cxn modelId="{517DFACC-6A72-43FF-B2B5-669C083371BC}" type="presParOf" srcId="{764D9473-0BCF-4C4B-9E5F-DF0957AEE999}" destId="{A238E478-02A1-4DF2-830A-C4CAA204AE61}" srcOrd="0" destOrd="0" presId="urn:microsoft.com/office/officeart/2008/layout/VerticalCurvedList"/>
    <dgm:cxn modelId="{54607F4D-8A3F-43AD-861F-CB7BC24007B3}" type="presParOf" srcId="{17A3704A-E419-4B9B-892A-94E740E40E7B}" destId="{C717F420-7A98-414D-AB34-DBBDA17E0C15}" srcOrd="3" destOrd="0" presId="urn:microsoft.com/office/officeart/2008/layout/VerticalCurvedList"/>
    <dgm:cxn modelId="{2F1FC365-7CA2-408E-B5A6-6D553013DAB0}" type="presParOf" srcId="{17A3704A-E419-4B9B-892A-94E740E40E7B}" destId="{59453E49-F688-42CA-BFED-397008D09132}" srcOrd="4" destOrd="0" presId="urn:microsoft.com/office/officeart/2008/layout/VerticalCurvedList"/>
    <dgm:cxn modelId="{86975279-2842-455F-A1B9-DE48D422E89F}" type="presParOf" srcId="{59453E49-F688-42CA-BFED-397008D09132}" destId="{D64AC9CE-E8FA-46BD-87EA-2E4B5B37BBC9}" srcOrd="0" destOrd="0" presId="urn:microsoft.com/office/officeart/2008/layout/VerticalCurvedList"/>
    <dgm:cxn modelId="{79612865-5B4C-414D-9F53-11990B59371A}" type="presParOf" srcId="{17A3704A-E419-4B9B-892A-94E740E40E7B}" destId="{8FDCB717-6FE5-47B4-84E7-83396A4D4DA8}" srcOrd="5" destOrd="0" presId="urn:microsoft.com/office/officeart/2008/layout/VerticalCurvedList"/>
    <dgm:cxn modelId="{30BB540E-0846-4D19-9447-7A676580584B}" type="presParOf" srcId="{17A3704A-E419-4B9B-892A-94E740E40E7B}" destId="{816A00BF-74ED-4CD6-B3B8-8BA0C6E4128E}" srcOrd="6" destOrd="0" presId="urn:microsoft.com/office/officeart/2008/layout/VerticalCurvedList"/>
    <dgm:cxn modelId="{2C04D78F-EA13-4160-826F-BA214EDB4FC9}" type="presParOf" srcId="{816A00BF-74ED-4CD6-B3B8-8BA0C6E4128E}" destId="{C8F28F37-164D-4D47-B5AA-BEAA88BD456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US"/>
        </a:p>
      </dgm:t>
    </dgm:pt>
    <dgm:pt modelId="{0C17CCFA-0F8D-4F3A-A6F2-CE6080F80D32}">
      <dgm:prSet/>
      <dgm:spPr>
        <a:solidFill>
          <a:schemeClr val="accent2">
            <a:hueOff val="0"/>
            <a:satOff val="0"/>
            <a:lumOff val="0"/>
            <a:alpha val="7000"/>
          </a:schemeClr>
        </a:solidFill>
      </dgm:spPr>
      <dgm:t>
        <a:bodyPr/>
        <a:lstStyle/>
        <a:p>
          <a:pPr rtl="0"/>
          <a:r>
            <a:rPr lang="pt-BR" dirty="0" smtClean="0"/>
            <a:t>SOLID</a:t>
          </a:r>
          <a:endParaRPr lang="pt-BR" dirty="0"/>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dirty="0" smtClean="0"/>
            <a:t>Single </a:t>
          </a:r>
          <a:r>
            <a:rPr lang="en-US" dirty="0" err="1" smtClean="0"/>
            <a:t>Responsability</a:t>
          </a:r>
          <a:r>
            <a:rPr lang="en-US" dirty="0" smtClean="0"/>
            <a:t> Principle</a:t>
          </a:r>
          <a:endParaRPr lang="pt-BR" dirty="0"/>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dirty="0" smtClean="0"/>
            <a:t>Open / Closed Principle</a:t>
          </a:r>
          <a:endParaRPr lang="pt-BR" dirty="0"/>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dirty="0" err="1" smtClean="0"/>
            <a:t>Liskov</a:t>
          </a:r>
          <a:r>
            <a:rPr lang="en-US" dirty="0" smtClean="0"/>
            <a:t> Substitution Principle</a:t>
          </a:r>
          <a:endParaRPr lang="pt-BR" dirty="0"/>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dgm:t>
        <a:bodyPr/>
        <a:lstStyle/>
        <a:p>
          <a:pPr rtl="0"/>
          <a:r>
            <a:rPr lang="pt-BR" dirty="0" smtClean="0"/>
            <a:t>Demo 2</a:t>
          </a:r>
          <a:endParaRPr lang="pt-BR" dirty="0"/>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dirty="0" err="1" smtClean="0"/>
            <a:t>Entendendo</a:t>
          </a:r>
          <a:r>
            <a:rPr lang="en-US" dirty="0" smtClean="0"/>
            <a:t> AOP</a:t>
          </a:r>
          <a:endParaRPr lang="pt-BR" dirty="0"/>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B4C8C4EE-3D94-4F0D-9213-1ABAB9C39F1A}">
      <dgm:prSet/>
      <dgm:spPr/>
      <dgm:t>
        <a:bodyPr/>
        <a:lstStyle/>
        <a:p>
          <a:pPr rtl="0"/>
          <a:r>
            <a:rPr lang="en-US" dirty="0" smtClean="0"/>
            <a:t>DDD</a:t>
          </a:r>
          <a:endParaRPr lang="pt-BR" dirty="0"/>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dirty="0" smtClean="0"/>
            <a:t>O que DDD </a:t>
          </a:r>
          <a:r>
            <a:rPr lang="en-US" dirty="0" err="1" smtClean="0"/>
            <a:t>não</a:t>
          </a:r>
          <a:r>
            <a:rPr lang="en-US" dirty="0" smtClean="0"/>
            <a:t> é</a:t>
          </a:r>
          <a:endParaRPr lang="pt-BR" dirty="0"/>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FA9B38EA-854B-40E3-BB01-BCCED3621872}">
      <dgm:prSet/>
      <dgm:spPr/>
      <dgm:t>
        <a:bodyPr/>
        <a:lstStyle/>
        <a:p>
          <a:pPr rtl="0"/>
          <a:r>
            <a:rPr lang="en-US" dirty="0" err="1" smtClean="0"/>
            <a:t>Linguagem</a:t>
          </a:r>
          <a:r>
            <a:rPr lang="en-US" dirty="0" smtClean="0"/>
            <a:t> </a:t>
          </a:r>
          <a:r>
            <a:rPr lang="en-US" dirty="0" err="1" smtClean="0"/>
            <a:t>Ubíqua</a:t>
          </a:r>
          <a:endParaRPr lang="pt-BR" dirty="0"/>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dirty="0" err="1" smtClean="0"/>
            <a:t>Dividindo</a:t>
          </a:r>
          <a:r>
            <a:rPr lang="en-US" dirty="0" smtClean="0"/>
            <a:t> o DDD</a:t>
          </a:r>
          <a:endParaRPr lang="pt-BR" dirty="0"/>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dirty="0" smtClean="0"/>
            <a:t>Demo 3</a:t>
          </a:r>
          <a:endParaRPr lang="pt-BR" dirty="0"/>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dirty="0" err="1" smtClean="0"/>
            <a:t>Primeiro</a:t>
          </a:r>
          <a:r>
            <a:rPr lang="en-US" dirty="0" smtClean="0"/>
            <a:t> </a:t>
          </a:r>
          <a:r>
            <a:rPr lang="en-US" dirty="0" err="1" smtClean="0"/>
            <a:t>Proj</a:t>
          </a:r>
          <a:r>
            <a:rPr lang="en-US" dirty="0" smtClean="0"/>
            <a:t> com DDD</a:t>
          </a:r>
          <a:endParaRPr lang="pt-BR" dirty="0"/>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680E7C66-E586-4F57-9C45-EBA062934C09}">
      <dgm:prSet/>
      <dgm:spPr/>
      <dgm:t>
        <a:bodyPr/>
        <a:lstStyle/>
        <a:p>
          <a:pPr rtl="0"/>
          <a:r>
            <a:rPr lang="en-US" dirty="0" smtClean="0"/>
            <a:t>Interface Segregation Principle</a:t>
          </a:r>
          <a:endParaRPr lang="pt-BR" dirty="0"/>
        </a:p>
      </dgm:t>
    </dgm:pt>
    <dgm:pt modelId="{4006E8FC-E2AF-4770-B524-AA38FA5917F1}" type="parTrans" cxnId="{FA405F16-5303-4437-9604-0D7608619E0B}">
      <dgm:prSet/>
      <dgm:spPr/>
      <dgm:t>
        <a:bodyPr/>
        <a:lstStyle/>
        <a:p>
          <a:endParaRPr lang="en-US"/>
        </a:p>
      </dgm:t>
    </dgm:pt>
    <dgm:pt modelId="{5A12B038-3181-4639-BD8B-41D1923185AA}" type="sibTrans" cxnId="{FA405F16-5303-4437-9604-0D7608619E0B}">
      <dgm:prSet/>
      <dgm:spPr/>
      <dgm:t>
        <a:bodyPr/>
        <a:lstStyle/>
        <a:p>
          <a:endParaRPr lang="en-US"/>
        </a:p>
      </dgm:t>
    </dgm:pt>
    <dgm:pt modelId="{2DE3D84F-B0FB-4242-AB35-5AB01F21183D}">
      <dgm:prSet/>
      <dgm:spPr/>
      <dgm:t>
        <a:bodyPr/>
        <a:lstStyle/>
        <a:p>
          <a:pPr rtl="0"/>
          <a:r>
            <a:rPr lang="en-US" dirty="0" smtClean="0"/>
            <a:t>Dependency Inversion Principle</a:t>
          </a:r>
          <a:endParaRPr lang="pt-BR" dirty="0"/>
        </a:p>
      </dgm:t>
    </dgm:pt>
    <dgm:pt modelId="{6BBF60C9-69EE-4FFF-BEDB-0B4E19E86DE2}" type="parTrans" cxnId="{CC066ACC-9B8B-4464-A77D-F8C086EB2906}">
      <dgm:prSet/>
      <dgm:spPr/>
      <dgm:t>
        <a:bodyPr/>
        <a:lstStyle/>
        <a:p>
          <a:endParaRPr lang="en-US"/>
        </a:p>
      </dgm:t>
    </dgm:pt>
    <dgm:pt modelId="{5C8D5630-149D-463D-85E1-569B34CDE61E}" type="sibTrans" cxnId="{CC066ACC-9B8B-4464-A77D-F8C086EB2906}">
      <dgm:prSet/>
      <dgm:spPr/>
      <dgm:t>
        <a:bodyPr/>
        <a:lstStyle/>
        <a:p>
          <a:endParaRPr lang="en-US"/>
        </a:p>
      </dgm:t>
    </dgm:pt>
    <dgm:pt modelId="{17766947-661F-4F18-A662-02173426BD8E}">
      <dgm:prSet/>
      <dgm:spPr/>
      <dgm:t>
        <a:bodyPr/>
        <a:lstStyle/>
        <a:p>
          <a:pPr rtl="0"/>
          <a:r>
            <a:rPr lang="en-US" smtClean="0"/>
            <a:t>Bounded Context</a:t>
          </a:r>
          <a:endParaRPr lang="pt-BR" dirty="0"/>
        </a:p>
      </dgm:t>
    </dgm:pt>
    <dgm:pt modelId="{1884E8DF-4AFF-402F-B4D6-B91A52C01723}" type="parTrans" cxnId="{00CF40B3-D25B-410F-B4C9-5E1C38F9B201}">
      <dgm:prSet/>
      <dgm:spPr/>
      <dgm:t>
        <a:bodyPr/>
        <a:lstStyle/>
        <a:p>
          <a:endParaRPr lang="en-US"/>
        </a:p>
      </dgm:t>
    </dgm:pt>
    <dgm:pt modelId="{C4FFF6E2-4A23-42D2-B174-9FB89DB7D457}" type="sibTrans" cxnId="{00CF40B3-D25B-410F-B4C9-5E1C38F9B201}">
      <dgm:prSet/>
      <dgm:spPr/>
      <dgm:t>
        <a:bodyPr/>
        <a:lstStyle/>
        <a:p>
          <a:endParaRPr lang="en-US"/>
        </a:p>
      </dgm:t>
    </dgm:pt>
    <dgm:pt modelId="{52147B3B-9955-460A-8285-EB0B9ED59BC8}">
      <dgm:prSet/>
      <dgm:spPr/>
      <dgm:t>
        <a:bodyPr/>
        <a:lstStyle/>
        <a:p>
          <a:pPr rtl="0"/>
          <a:r>
            <a:rPr lang="en-US" smtClean="0"/>
            <a:t>Shared Kernel</a:t>
          </a:r>
          <a:endParaRPr lang="pt-BR" dirty="0"/>
        </a:p>
      </dgm:t>
    </dgm:pt>
    <dgm:pt modelId="{F11E4FC0-C69C-44BB-9096-F59F347240B8}" type="parTrans" cxnId="{DD13FC98-2BC9-43EF-B2B8-14EA8D41A651}">
      <dgm:prSet/>
      <dgm:spPr/>
      <dgm:t>
        <a:bodyPr/>
        <a:lstStyle/>
        <a:p>
          <a:endParaRPr lang="en-US"/>
        </a:p>
      </dgm:t>
    </dgm:pt>
    <dgm:pt modelId="{F2F734D3-D400-46CF-ADD1-C00D97CD3452}" type="sibTrans" cxnId="{DD13FC98-2BC9-43EF-B2B8-14EA8D41A651}">
      <dgm:prSet/>
      <dgm:spPr/>
      <dgm:t>
        <a:bodyPr/>
        <a:lstStyle/>
        <a:p>
          <a:endParaRPr lang="en-US"/>
        </a:p>
      </dgm:t>
    </dgm:pt>
    <dgm:pt modelId="{CACDE28D-653D-45BF-9DE5-B56B37038AFB}">
      <dgm:prSet/>
      <dgm:spPr/>
      <dgm:t>
        <a:bodyPr/>
        <a:lstStyle/>
        <a:p>
          <a:pPr rtl="0"/>
          <a:r>
            <a:rPr lang="pt-BR" dirty="0" smtClean="0"/>
            <a:t>Entendendo as Camadas</a:t>
          </a:r>
          <a:endParaRPr lang="pt-BR" dirty="0"/>
        </a:p>
      </dgm:t>
    </dgm:pt>
    <dgm:pt modelId="{F32E348E-8144-4B22-81D1-C69035CCA122}" type="parTrans" cxnId="{B54FF7B4-B70A-465E-9440-5CF5AD99CFE4}">
      <dgm:prSet/>
      <dgm:spPr/>
      <dgm:t>
        <a:bodyPr/>
        <a:lstStyle/>
        <a:p>
          <a:endParaRPr lang="en-US"/>
        </a:p>
      </dgm:t>
    </dgm:pt>
    <dgm:pt modelId="{D17E62D7-AA9A-4821-B5DD-F7BD598BE28E}" type="sibTrans" cxnId="{B54FF7B4-B70A-465E-9440-5CF5AD99CFE4}">
      <dgm:prSet/>
      <dgm:spPr/>
      <dgm:t>
        <a:bodyPr/>
        <a:lstStyle/>
        <a:p>
          <a:endParaRPr lang="en-US"/>
        </a:p>
      </dgm:t>
    </dgm:pt>
    <dgm:pt modelId="{B1A69C0C-77DA-44B0-80AE-1C6DDCA3B76E}">
      <dgm:prSet/>
      <dgm:spPr/>
      <dgm:t>
        <a:bodyPr/>
        <a:lstStyle/>
        <a:p>
          <a:pPr rtl="0"/>
          <a:r>
            <a:rPr lang="en-US" smtClean="0"/>
            <a:t>O que DDD é</a:t>
          </a:r>
          <a:endParaRPr lang="pt-BR" dirty="0"/>
        </a:p>
      </dgm:t>
    </dgm:pt>
    <dgm:pt modelId="{F905FAA7-E5FA-4D3F-9F19-6D8A851DB84A}" type="parTrans" cxnId="{E9B27651-7320-4157-9528-74688BE33082}">
      <dgm:prSet/>
      <dgm:spPr/>
    </dgm:pt>
    <dgm:pt modelId="{844E3F84-CAA1-4558-AE2F-66BC167F72B7}" type="sibTrans" cxnId="{E9B27651-7320-4157-9528-74688BE33082}">
      <dgm:prSet/>
      <dgm:spPr/>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3">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3">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3">
        <dgm:presLayoutVars>
          <dgm:bulletEnabled val="1"/>
        </dgm:presLayoutVars>
      </dgm:prSet>
      <dgm:spPr/>
      <dgm:t>
        <a:bodyPr/>
        <a:lstStyle/>
        <a:p>
          <a:endParaRPr lang="en-US"/>
        </a:p>
      </dgm:t>
    </dgm:pt>
    <dgm:pt modelId="{FC87CB8A-CC41-4104-8B8C-662081162132}" type="pres">
      <dgm:prSet presAssocID="{95C4CEB9-024D-4672-B0C7-B22929E286C3}" presName="sibTrans" presStyleCnt="0"/>
      <dgm:spPr/>
    </dgm:pt>
    <dgm:pt modelId="{D3D6D37F-02D7-452D-B714-D74708B82A9E}" type="pres">
      <dgm:prSet presAssocID="{680E7C66-E586-4F57-9C45-EBA062934C09}" presName="node" presStyleLbl="alignAccFollowNode1" presStyleIdx="3" presStyleCnt="13">
        <dgm:presLayoutVars>
          <dgm:bulletEnabled val="1"/>
        </dgm:presLayoutVars>
      </dgm:prSet>
      <dgm:spPr/>
      <dgm:t>
        <a:bodyPr/>
        <a:lstStyle/>
        <a:p>
          <a:endParaRPr lang="en-US"/>
        </a:p>
      </dgm:t>
    </dgm:pt>
    <dgm:pt modelId="{F49971F3-28E4-4A28-87F1-6E20762F8EF7}" type="pres">
      <dgm:prSet presAssocID="{5A12B038-3181-4639-BD8B-41D1923185AA}" presName="sibTrans" presStyleCnt="0"/>
      <dgm:spPr/>
    </dgm:pt>
    <dgm:pt modelId="{F8BE326A-1F97-48C2-A6DF-17282B516411}" type="pres">
      <dgm:prSet presAssocID="{2DE3D84F-B0FB-4242-AB35-5AB01F21183D}" presName="node" presStyleLbl="alignAccFollowNode1" presStyleIdx="4" presStyleCnt="13">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5" presStyleCnt="13">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6" presStyleCnt="13">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0672646B-266F-4BFF-8F18-D74BEFBE9C24}" type="pres">
      <dgm:prSet presAssocID="{B1A69C0C-77DA-44B0-80AE-1C6DDCA3B76E}" presName="node" presStyleLbl="alignAccFollowNode1" presStyleIdx="7" presStyleCnt="13">
        <dgm:presLayoutVars>
          <dgm:bulletEnabled val="1"/>
        </dgm:presLayoutVars>
      </dgm:prSet>
      <dgm:spPr/>
      <dgm:t>
        <a:bodyPr/>
        <a:lstStyle/>
        <a:p>
          <a:endParaRPr lang="en-US"/>
        </a:p>
      </dgm:t>
    </dgm:pt>
    <dgm:pt modelId="{8CBBD107-5C4B-4E9B-A0A5-558DFF6F071F}" type="pres">
      <dgm:prSet presAssocID="{844E3F84-CAA1-4558-AE2F-66BC167F72B7}" presName="sibTrans" presStyleCnt="0"/>
      <dgm:spPr/>
    </dgm:pt>
    <dgm:pt modelId="{EA4A2C85-5BA5-41EA-8BE0-7582A6366A0F}" type="pres">
      <dgm:prSet presAssocID="{FA9B38EA-854B-40E3-BB01-BCCED3621872}" presName="node" presStyleLbl="alignAccFollowNode1" presStyleIdx="8" presStyleCnt="13">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7D7ADFF0-9C30-4435-BE97-260F58BB36B6}" type="pres">
      <dgm:prSet presAssocID="{1884E8DF-4AFF-402F-B4D6-B91A52C01723}" presName="parTrans" presStyleCnt="0"/>
      <dgm:spPr/>
    </dgm:pt>
    <dgm:pt modelId="{C38CD816-91BE-46FC-A912-091B1B09FB06}" type="pres">
      <dgm:prSet presAssocID="{17766947-661F-4F18-A662-02173426BD8E}" presName="node" presStyleLbl="alignAccFollowNode1" presStyleIdx="9" presStyleCnt="13">
        <dgm:presLayoutVars>
          <dgm:bulletEnabled val="1"/>
        </dgm:presLayoutVars>
      </dgm:prSet>
      <dgm:spPr/>
      <dgm:t>
        <a:bodyPr/>
        <a:lstStyle/>
        <a:p>
          <a:endParaRPr lang="en-US"/>
        </a:p>
      </dgm:t>
    </dgm:pt>
    <dgm:pt modelId="{1B3661D9-E69F-4EBF-8299-7BF1E11A6F64}" type="pres">
      <dgm:prSet presAssocID="{C4FFF6E2-4A23-42D2-B174-9FB89DB7D457}" presName="sibTrans" presStyleCnt="0"/>
      <dgm:spPr/>
    </dgm:pt>
    <dgm:pt modelId="{F38CEF8E-362F-4812-8A25-ABC7C82D7E44}" type="pres">
      <dgm:prSet presAssocID="{52147B3B-9955-460A-8285-EB0B9ED59BC8}" presName="node" presStyleLbl="alignAccFollowNode1" presStyleIdx="10" presStyleCnt="13">
        <dgm:presLayoutVars>
          <dgm:bulletEnabled val="1"/>
        </dgm:presLayoutVars>
      </dgm:prSet>
      <dgm:spPr/>
      <dgm:t>
        <a:bodyPr/>
        <a:lstStyle/>
        <a:p>
          <a:endParaRPr lang="en-US"/>
        </a:p>
      </dgm:t>
    </dgm:pt>
    <dgm:pt modelId="{70F38068-11E3-4176-A13D-F789CCD92896}" type="pres">
      <dgm:prSet presAssocID="{F2F734D3-D400-46CF-ADD1-C00D97CD3452}" presName="sibTrans" presStyleCnt="0"/>
      <dgm:spPr/>
    </dgm:pt>
    <dgm:pt modelId="{C823CB25-13C7-41DF-AF67-F93A619DB067}" type="pres">
      <dgm:prSet presAssocID="{CACDE28D-653D-45BF-9DE5-B56B37038AFB}" presName="node" presStyleLbl="alignAccFollowNode1" presStyleIdx="11" presStyleCnt="13">
        <dgm:presLayoutVars>
          <dgm:bulletEnabled val="1"/>
        </dgm:presLayoutVars>
      </dgm:prSet>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2" presStyleCnt="13">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F17107F9-F3DB-4629-99C4-2047FFE3B051}" type="presOf" srcId="{FA9B38EA-854B-40E3-BB01-BCCED3621872}" destId="{EA4A2C85-5BA5-41EA-8BE0-7582A6366A0F}"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E9AA5245-8E8E-4B7C-8607-3C7CC745E57A}" type="presOf" srcId="{0C17CCFA-0F8D-4F3A-A6F2-CE6080F80D32}" destId="{1FC8CEC9-A7AD-4FC9-B6D1-91936DA765EA}"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3ABCD533-C554-46A0-8A87-0EA880AA988C}" type="presOf" srcId="{680E7C66-E586-4F57-9C45-EBA062934C09}" destId="{D3D6D37F-02D7-452D-B714-D74708B82A9E}" srcOrd="0" destOrd="0" presId="urn:microsoft.com/office/officeart/2005/8/layout/lProcess3"/>
    <dgm:cxn modelId="{CC066ACC-9B8B-4464-A77D-F8C086EB2906}" srcId="{0C17CCFA-0F8D-4F3A-A6F2-CE6080F80D32}" destId="{2DE3D84F-B0FB-4242-AB35-5AB01F21183D}" srcOrd="4" destOrd="0" parTransId="{6BBF60C9-69EE-4FFF-BEDB-0B4E19E86DE2}" sibTransId="{5C8D5630-149D-463D-85E1-569B34CDE61E}"/>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00CF40B3-D25B-410F-B4C9-5E1C38F9B201}" srcId="{9819EE24-6C41-48E3-A5C8-EB9FB741944F}" destId="{17766947-661F-4F18-A662-02173426BD8E}" srcOrd="0" destOrd="0" parTransId="{1884E8DF-4AFF-402F-B4D6-B91A52C01723}" sibTransId="{C4FFF6E2-4A23-42D2-B174-9FB89DB7D457}"/>
    <dgm:cxn modelId="{E9B27651-7320-4157-9528-74688BE33082}" srcId="{B4C8C4EE-3D94-4F0D-9213-1ABAB9C39F1A}" destId="{B1A69C0C-77DA-44B0-80AE-1C6DDCA3B76E}" srcOrd="1" destOrd="0" parTransId="{F905FAA7-E5FA-4D3F-9F19-6D8A851DB84A}" sibTransId="{844E3F84-CAA1-4558-AE2F-66BC167F72B7}"/>
    <dgm:cxn modelId="{FA405F16-5303-4437-9604-0D7608619E0B}" srcId="{0C17CCFA-0F8D-4F3A-A6F2-CE6080F80D32}" destId="{680E7C66-E586-4F57-9C45-EBA062934C09}" srcOrd="3" destOrd="0" parTransId="{4006E8FC-E2AF-4770-B524-AA38FA5917F1}" sibTransId="{5A12B038-3181-4639-BD8B-41D1923185AA}"/>
    <dgm:cxn modelId="{DD13FC98-2BC9-43EF-B2B8-14EA8D41A651}" srcId="{9819EE24-6C41-48E3-A5C8-EB9FB741944F}" destId="{52147B3B-9955-460A-8285-EB0B9ED59BC8}" srcOrd="1" destOrd="0" parTransId="{F11E4FC0-C69C-44BB-9096-F59F347240B8}" sibTransId="{F2F734D3-D400-46CF-ADD1-C00D97CD3452}"/>
    <dgm:cxn modelId="{B54FF7B4-B70A-465E-9440-5CF5AD99CFE4}" srcId="{9819EE24-6C41-48E3-A5C8-EB9FB741944F}" destId="{CACDE28D-653D-45BF-9DE5-B56B37038AFB}" srcOrd="2" destOrd="0" parTransId="{F32E348E-8144-4B22-81D1-C69035CCA122}" sibTransId="{D17E62D7-AA9A-4821-B5DD-F7BD598BE28E}"/>
    <dgm:cxn modelId="{CFFBF655-22EE-44A4-A695-AC4BF7C2CC32}" type="presOf" srcId="{F7C3E7EB-9F66-4A71-8371-B06A8B82C788}" destId="{4834F1F6-634E-4A2B-953C-D31B8B961FE7}" srcOrd="0" destOrd="0" presId="urn:microsoft.com/office/officeart/2005/8/layout/lProcess3"/>
    <dgm:cxn modelId="{72325425-5D4D-488A-915C-5CA3C7768575}" type="presOf" srcId="{B1A69C0C-77DA-44B0-80AE-1C6DDCA3B76E}" destId="{0672646B-266F-4BFF-8F18-D74BEFBE9C24}" srcOrd="0" destOrd="0" presId="urn:microsoft.com/office/officeart/2005/8/layout/lProcess3"/>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B4165A46-39A3-4A42-9320-D8B28A5C20B0}" type="presOf" srcId="{788B3B50-0467-428F-B9E4-B624258CD689}" destId="{2F4E0292-2634-4CB8-9F55-A76E31B900AB}" srcOrd="0" destOrd="0" presId="urn:microsoft.com/office/officeart/2005/8/layout/lProcess3"/>
    <dgm:cxn modelId="{451ACD88-9D04-4450-943C-B800AE8A4169}" type="presOf" srcId="{2DE3D84F-B0FB-4242-AB35-5AB01F21183D}" destId="{F8BE326A-1F97-48C2-A6DF-17282B516411}"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8CC26F2F-434B-46C5-B067-C4FA62EFEE9B}" type="presOf" srcId="{CACDE28D-653D-45BF-9DE5-B56B37038AFB}" destId="{C823CB25-13C7-41DF-AF67-F93A619DB067}" srcOrd="0" destOrd="0" presId="urn:microsoft.com/office/officeart/2005/8/layout/lProcess3"/>
    <dgm:cxn modelId="{091B22B6-8057-41B5-8C5A-72905ECE9D52}" type="presOf" srcId="{52147B3B-9955-460A-8285-EB0B9ED59BC8}" destId="{F38CEF8E-362F-4812-8A25-ABC7C82D7E44}" srcOrd="0" destOrd="0" presId="urn:microsoft.com/office/officeart/2005/8/layout/lProcess3"/>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C3B21C87-2B0A-4CA9-87D3-6F06370B3BB1}" type="presOf" srcId="{17766947-661F-4F18-A662-02173426BD8E}" destId="{C38CD816-91BE-46FC-A912-091B1B09FB06}"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A8E02486-5FF4-4E3D-811B-6F3706033304}" type="presParOf" srcId="{433E7F1E-D857-4A16-B84D-C88D071E7D65}" destId="{FC87CB8A-CC41-4104-8B8C-662081162132}" srcOrd="7" destOrd="0" presId="urn:microsoft.com/office/officeart/2005/8/layout/lProcess3"/>
    <dgm:cxn modelId="{DA0A56CB-F0BC-4CF3-A1FA-CA7FE9576B37}" type="presParOf" srcId="{433E7F1E-D857-4A16-B84D-C88D071E7D65}" destId="{D3D6D37F-02D7-452D-B714-D74708B82A9E}" srcOrd="8" destOrd="0" presId="urn:microsoft.com/office/officeart/2005/8/layout/lProcess3"/>
    <dgm:cxn modelId="{A21EDB60-6672-4457-B658-239F87D41349}" type="presParOf" srcId="{433E7F1E-D857-4A16-B84D-C88D071E7D65}" destId="{F49971F3-28E4-4A28-87F1-6E20762F8EF7}" srcOrd="9" destOrd="0" presId="urn:microsoft.com/office/officeart/2005/8/layout/lProcess3"/>
    <dgm:cxn modelId="{7D33DF8C-9C3F-41BA-9776-454C25793DAA}" type="presParOf" srcId="{433E7F1E-D857-4A16-B84D-C88D071E7D65}" destId="{F8BE326A-1F97-48C2-A6DF-17282B516411}" srcOrd="10"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28356D0F-0875-4957-98C9-46124AA46543}" type="presParOf" srcId="{2776D053-D6BD-439B-9D18-7EB838B268EA}" destId="{0672646B-266F-4BFF-8F18-D74BEFBE9C24}" srcOrd="4" destOrd="0" presId="urn:microsoft.com/office/officeart/2005/8/layout/lProcess3"/>
    <dgm:cxn modelId="{AE893DFD-6575-4D93-AD48-14B58B1EEFC6}" type="presParOf" srcId="{2776D053-D6BD-439B-9D18-7EB838B268EA}" destId="{8CBBD107-5C4B-4E9B-A0A5-558DFF6F071F}" srcOrd="5" destOrd="0" presId="urn:microsoft.com/office/officeart/2005/8/layout/lProcess3"/>
    <dgm:cxn modelId="{F35FF220-DF2C-44DA-8327-169E1D471F76}"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CEE58215-575B-4D16-9AA9-0A707128A7EA}" type="presParOf" srcId="{3AEC85F9-BC23-49EF-AD80-23B74E4046D5}" destId="{7D7ADFF0-9C30-4435-BE97-260F58BB36B6}" srcOrd="1" destOrd="0" presId="urn:microsoft.com/office/officeart/2005/8/layout/lProcess3"/>
    <dgm:cxn modelId="{0C49B2C6-8E08-40D8-AF9A-9696F259557A}" type="presParOf" srcId="{3AEC85F9-BC23-49EF-AD80-23B74E4046D5}" destId="{C38CD816-91BE-46FC-A912-091B1B09FB06}" srcOrd="2" destOrd="0" presId="urn:microsoft.com/office/officeart/2005/8/layout/lProcess3"/>
    <dgm:cxn modelId="{846C23BE-8F2E-432A-B8C4-70E83250A63A}" type="presParOf" srcId="{3AEC85F9-BC23-49EF-AD80-23B74E4046D5}" destId="{1B3661D9-E69F-4EBF-8299-7BF1E11A6F64}" srcOrd="3" destOrd="0" presId="urn:microsoft.com/office/officeart/2005/8/layout/lProcess3"/>
    <dgm:cxn modelId="{CD6F8B11-A69A-4EDD-A013-7AEE981A93CB}" type="presParOf" srcId="{3AEC85F9-BC23-49EF-AD80-23B74E4046D5}" destId="{F38CEF8E-362F-4812-8A25-ABC7C82D7E44}" srcOrd="4" destOrd="0" presId="urn:microsoft.com/office/officeart/2005/8/layout/lProcess3"/>
    <dgm:cxn modelId="{B6E97283-51F3-46B1-9298-17CEC5141446}" type="presParOf" srcId="{3AEC85F9-BC23-49EF-AD80-23B74E4046D5}" destId="{70F38068-11E3-4176-A13D-F789CCD92896}" srcOrd="5" destOrd="0" presId="urn:microsoft.com/office/officeart/2005/8/layout/lProcess3"/>
    <dgm:cxn modelId="{DD8236E3-7DDF-4470-B6B6-3742A645A2A1}" type="presParOf" srcId="{3AEC85F9-BC23-49EF-AD80-23B74E4046D5}" destId="{C823CB25-13C7-41DF-AF67-F93A619DB067}" srcOrd="6"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90000"/>
                </a:schemeClr>
              </a:solidFill>
            </a:rPr>
            <a:t>DEMO 1</a:t>
          </a:r>
          <a:endParaRPr lang="pt-BR" strike="noStrike" dirty="0">
            <a:solidFill>
              <a:schemeClr val="bg2">
                <a:lumMod val="90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D1FC58E9-63BB-421B-8C01-271376EBA7DF}">
      <dgm:prSet/>
      <dgm:spPr/>
      <dgm:t>
        <a:bodyPr/>
        <a:lstStyle/>
        <a:p>
          <a:pPr rtl="0"/>
          <a:r>
            <a:rPr lang="pt-BR" b="1" strike="noStrike" dirty="0" smtClean="0">
              <a:solidFill>
                <a:schemeClr val="bg1">
                  <a:lumMod val="95000"/>
                </a:schemeClr>
              </a:solidFill>
            </a:rPr>
            <a:t>DEMO 2</a:t>
          </a:r>
          <a:endParaRPr lang="pt-BR" b="1" strike="noStrike" dirty="0">
            <a:solidFill>
              <a:schemeClr val="bg1">
                <a:lumMod val="95000"/>
              </a:schemeClr>
            </a:solidFill>
          </a:endParaRPr>
        </a:p>
      </dgm:t>
    </dgm:pt>
    <dgm:pt modelId="{177E853E-E815-4280-95E0-76D2156E56EE}" type="parTrans" cxnId="{6B375CE4-EBB2-4868-BAF2-9343ED2B85FC}">
      <dgm:prSet/>
      <dgm:spPr/>
      <dgm:t>
        <a:bodyPr/>
        <a:lstStyle/>
        <a:p>
          <a:endParaRPr lang="en-US"/>
        </a:p>
      </dgm:t>
    </dgm:pt>
    <dgm:pt modelId="{854A572F-5857-456A-A4A0-64BEC9EBB8CF}" type="sibTrans" cxnId="{6B375CE4-EBB2-4868-BAF2-9343ED2B85FC}">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4B87E435-93F4-40FB-984B-324EADBAAD70}" type="presOf" srcId="{1A97853D-9EE8-449A-A565-DF4AC95E353C}" destId="{63CF3302-2591-4AA6-844D-E62A54569102}" srcOrd="0" destOrd="0" presId="urn:microsoft.com/office/officeart/2005/8/layout/matrix3"/>
    <dgm:cxn modelId="{6B375CE4-EBB2-4868-BAF2-9343ED2B85FC}" srcId="{1A97853D-9EE8-449A-A565-DF4AC95E353C}" destId="{D1FC58E9-63BB-421B-8C01-271376EBA7DF}" srcOrd="1" destOrd="0" parTransId="{177E853E-E815-4280-95E0-76D2156E56EE}" sibTransId="{854A572F-5857-456A-A4A0-64BEC9EBB8CF}"/>
    <dgm:cxn modelId="{B9A93168-214B-4B71-B8BA-CD22D50F4682}" type="presOf" srcId="{C1156425-18B5-425A-8BE9-3B6DEB24EA05}" destId="{D76B7595-CEE1-4F3D-AAC7-EE660D76F43D}" srcOrd="0" destOrd="0" presId="urn:microsoft.com/office/officeart/2005/8/layout/matrix3"/>
    <dgm:cxn modelId="{E6C284AF-128F-4A5A-813E-38002983FCF0}" type="presOf" srcId="{D1FC58E9-63BB-421B-8C01-271376EBA7DF}" destId="{5CC929DB-2871-4AC4-B8D5-A168FD9881D5}" srcOrd="0" destOrd="0" presId="urn:microsoft.com/office/officeart/2005/8/layout/matrix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US"/>
        </a:p>
      </dgm:t>
    </dgm:pt>
    <dgm:pt modelId="{0C17CCFA-0F8D-4F3A-A6F2-CE6080F80D32}">
      <dgm:prSet/>
      <dgm:spPr>
        <a:solidFill>
          <a:schemeClr val="accent2">
            <a:hueOff val="0"/>
            <a:satOff val="0"/>
            <a:lumOff val="0"/>
            <a:alpha val="0"/>
          </a:schemeClr>
        </a:solidFill>
      </dgm:spPr>
      <dgm:t>
        <a:bodyPr/>
        <a:lstStyle/>
        <a:p>
          <a:pPr rtl="0"/>
          <a:r>
            <a:rPr lang="pt-BR" dirty="0" smtClean="0"/>
            <a:t>SOLID</a:t>
          </a:r>
          <a:endParaRPr lang="pt-BR" dirty="0"/>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dirty="0" smtClean="0"/>
            <a:t>Single </a:t>
          </a:r>
          <a:r>
            <a:rPr lang="en-US" dirty="0" err="1" smtClean="0"/>
            <a:t>Responsability</a:t>
          </a:r>
          <a:r>
            <a:rPr lang="en-US" dirty="0" smtClean="0"/>
            <a:t> Principle</a:t>
          </a:r>
          <a:endParaRPr lang="pt-BR" dirty="0"/>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dirty="0" smtClean="0"/>
            <a:t>Open / Closed Principle</a:t>
          </a:r>
          <a:endParaRPr lang="pt-BR" dirty="0"/>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dirty="0" err="1" smtClean="0"/>
            <a:t>Liskov</a:t>
          </a:r>
          <a:r>
            <a:rPr lang="en-US" dirty="0" smtClean="0"/>
            <a:t> Substitution Principle</a:t>
          </a:r>
          <a:endParaRPr lang="pt-BR" dirty="0"/>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a:solidFill>
          <a:schemeClr val="accent2">
            <a:hueOff val="0"/>
            <a:satOff val="0"/>
            <a:lumOff val="0"/>
            <a:alpha val="0"/>
          </a:schemeClr>
        </a:solidFill>
      </dgm:spPr>
      <dgm:t>
        <a:bodyPr/>
        <a:lstStyle/>
        <a:p>
          <a:pPr rtl="0"/>
          <a:r>
            <a:rPr lang="pt-BR" dirty="0" smtClean="0"/>
            <a:t>Demo 2</a:t>
          </a:r>
          <a:endParaRPr lang="pt-BR" dirty="0"/>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dirty="0" err="1" smtClean="0"/>
            <a:t>Entendendo</a:t>
          </a:r>
          <a:r>
            <a:rPr lang="en-US" dirty="0" smtClean="0"/>
            <a:t> AOP</a:t>
          </a:r>
          <a:endParaRPr lang="pt-BR" dirty="0"/>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B4C8C4EE-3D94-4F0D-9213-1ABAB9C39F1A}">
      <dgm:prSet/>
      <dgm:spPr/>
      <dgm:t>
        <a:bodyPr/>
        <a:lstStyle/>
        <a:p>
          <a:pPr rtl="0"/>
          <a:r>
            <a:rPr lang="en-US" dirty="0" smtClean="0"/>
            <a:t>DDD</a:t>
          </a:r>
          <a:endParaRPr lang="pt-BR" dirty="0"/>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dirty="0" smtClean="0"/>
            <a:t>O que DDD </a:t>
          </a:r>
          <a:r>
            <a:rPr lang="en-US" dirty="0" err="1" smtClean="0"/>
            <a:t>não</a:t>
          </a:r>
          <a:r>
            <a:rPr lang="en-US" dirty="0" smtClean="0"/>
            <a:t> é</a:t>
          </a:r>
          <a:endParaRPr lang="pt-BR" dirty="0"/>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FA9B38EA-854B-40E3-BB01-BCCED3621872}">
      <dgm:prSet/>
      <dgm:spPr/>
      <dgm:t>
        <a:bodyPr/>
        <a:lstStyle/>
        <a:p>
          <a:pPr rtl="0"/>
          <a:r>
            <a:rPr lang="en-US" dirty="0" err="1" smtClean="0"/>
            <a:t>Linguagem</a:t>
          </a:r>
          <a:r>
            <a:rPr lang="en-US" dirty="0" smtClean="0"/>
            <a:t> </a:t>
          </a:r>
          <a:r>
            <a:rPr lang="en-US" dirty="0" err="1" smtClean="0"/>
            <a:t>Ubíqua</a:t>
          </a:r>
          <a:endParaRPr lang="pt-BR" dirty="0"/>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dirty="0" err="1" smtClean="0"/>
            <a:t>Dividindo</a:t>
          </a:r>
          <a:r>
            <a:rPr lang="en-US" dirty="0" smtClean="0"/>
            <a:t> o DDD</a:t>
          </a:r>
          <a:endParaRPr lang="pt-BR" dirty="0"/>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dirty="0" smtClean="0"/>
            <a:t>Demo 3</a:t>
          </a:r>
          <a:endParaRPr lang="pt-BR" dirty="0"/>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dirty="0" err="1" smtClean="0"/>
            <a:t>Primeiro</a:t>
          </a:r>
          <a:r>
            <a:rPr lang="en-US" dirty="0" smtClean="0"/>
            <a:t> </a:t>
          </a:r>
          <a:r>
            <a:rPr lang="en-US" dirty="0" err="1" smtClean="0"/>
            <a:t>Proj</a:t>
          </a:r>
          <a:r>
            <a:rPr lang="en-US" dirty="0" smtClean="0"/>
            <a:t> com DDD</a:t>
          </a:r>
          <a:endParaRPr lang="pt-BR" dirty="0"/>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680E7C66-E586-4F57-9C45-EBA062934C09}">
      <dgm:prSet/>
      <dgm:spPr/>
      <dgm:t>
        <a:bodyPr/>
        <a:lstStyle/>
        <a:p>
          <a:pPr rtl="0"/>
          <a:r>
            <a:rPr lang="en-US" dirty="0" smtClean="0"/>
            <a:t>Interface Segregation Principle</a:t>
          </a:r>
          <a:endParaRPr lang="pt-BR" dirty="0"/>
        </a:p>
      </dgm:t>
    </dgm:pt>
    <dgm:pt modelId="{4006E8FC-E2AF-4770-B524-AA38FA5917F1}" type="parTrans" cxnId="{FA405F16-5303-4437-9604-0D7608619E0B}">
      <dgm:prSet/>
      <dgm:spPr/>
      <dgm:t>
        <a:bodyPr/>
        <a:lstStyle/>
        <a:p>
          <a:endParaRPr lang="en-US"/>
        </a:p>
      </dgm:t>
    </dgm:pt>
    <dgm:pt modelId="{5A12B038-3181-4639-BD8B-41D1923185AA}" type="sibTrans" cxnId="{FA405F16-5303-4437-9604-0D7608619E0B}">
      <dgm:prSet/>
      <dgm:spPr/>
      <dgm:t>
        <a:bodyPr/>
        <a:lstStyle/>
        <a:p>
          <a:endParaRPr lang="en-US"/>
        </a:p>
      </dgm:t>
    </dgm:pt>
    <dgm:pt modelId="{2DE3D84F-B0FB-4242-AB35-5AB01F21183D}">
      <dgm:prSet/>
      <dgm:spPr/>
      <dgm:t>
        <a:bodyPr/>
        <a:lstStyle/>
        <a:p>
          <a:pPr rtl="0"/>
          <a:r>
            <a:rPr lang="en-US" dirty="0" smtClean="0"/>
            <a:t>Dependency Inversion Principle</a:t>
          </a:r>
          <a:endParaRPr lang="pt-BR" dirty="0"/>
        </a:p>
      </dgm:t>
    </dgm:pt>
    <dgm:pt modelId="{6BBF60C9-69EE-4FFF-BEDB-0B4E19E86DE2}" type="parTrans" cxnId="{CC066ACC-9B8B-4464-A77D-F8C086EB2906}">
      <dgm:prSet/>
      <dgm:spPr/>
      <dgm:t>
        <a:bodyPr/>
        <a:lstStyle/>
        <a:p>
          <a:endParaRPr lang="en-US"/>
        </a:p>
      </dgm:t>
    </dgm:pt>
    <dgm:pt modelId="{5C8D5630-149D-463D-85E1-569B34CDE61E}" type="sibTrans" cxnId="{CC066ACC-9B8B-4464-A77D-F8C086EB2906}">
      <dgm:prSet/>
      <dgm:spPr/>
      <dgm:t>
        <a:bodyPr/>
        <a:lstStyle/>
        <a:p>
          <a:endParaRPr lang="en-US"/>
        </a:p>
      </dgm:t>
    </dgm:pt>
    <dgm:pt modelId="{17766947-661F-4F18-A662-02173426BD8E}">
      <dgm:prSet/>
      <dgm:spPr/>
      <dgm:t>
        <a:bodyPr/>
        <a:lstStyle/>
        <a:p>
          <a:pPr rtl="0"/>
          <a:r>
            <a:rPr lang="en-US" smtClean="0"/>
            <a:t>Bounded Context</a:t>
          </a:r>
          <a:endParaRPr lang="pt-BR" dirty="0"/>
        </a:p>
      </dgm:t>
    </dgm:pt>
    <dgm:pt modelId="{1884E8DF-4AFF-402F-B4D6-B91A52C01723}" type="parTrans" cxnId="{00CF40B3-D25B-410F-B4C9-5E1C38F9B201}">
      <dgm:prSet/>
      <dgm:spPr/>
      <dgm:t>
        <a:bodyPr/>
        <a:lstStyle/>
        <a:p>
          <a:endParaRPr lang="en-US"/>
        </a:p>
      </dgm:t>
    </dgm:pt>
    <dgm:pt modelId="{C4FFF6E2-4A23-42D2-B174-9FB89DB7D457}" type="sibTrans" cxnId="{00CF40B3-D25B-410F-B4C9-5E1C38F9B201}">
      <dgm:prSet/>
      <dgm:spPr/>
      <dgm:t>
        <a:bodyPr/>
        <a:lstStyle/>
        <a:p>
          <a:endParaRPr lang="en-US"/>
        </a:p>
      </dgm:t>
    </dgm:pt>
    <dgm:pt modelId="{52147B3B-9955-460A-8285-EB0B9ED59BC8}">
      <dgm:prSet/>
      <dgm:spPr/>
      <dgm:t>
        <a:bodyPr/>
        <a:lstStyle/>
        <a:p>
          <a:pPr rtl="0"/>
          <a:r>
            <a:rPr lang="en-US" smtClean="0"/>
            <a:t>Shared Kernel</a:t>
          </a:r>
          <a:endParaRPr lang="pt-BR" dirty="0"/>
        </a:p>
      </dgm:t>
    </dgm:pt>
    <dgm:pt modelId="{F11E4FC0-C69C-44BB-9096-F59F347240B8}" type="parTrans" cxnId="{DD13FC98-2BC9-43EF-B2B8-14EA8D41A651}">
      <dgm:prSet/>
      <dgm:spPr/>
      <dgm:t>
        <a:bodyPr/>
        <a:lstStyle/>
        <a:p>
          <a:endParaRPr lang="en-US"/>
        </a:p>
      </dgm:t>
    </dgm:pt>
    <dgm:pt modelId="{F2F734D3-D400-46CF-ADD1-C00D97CD3452}" type="sibTrans" cxnId="{DD13FC98-2BC9-43EF-B2B8-14EA8D41A651}">
      <dgm:prSet/>
      <dgm:spPr/>
      <dgm:t>
        <a:bodyPr/>
        <a:lstStyle/>
        <a:p>
          <a:endParaRPr lang="en-US"/>
        </a:p>
      </dgm:t>
    </dgm:pt>
    <dgm:pt modelId="{CACDE28D-653D-45BF-9DE5-B56B37038AFB}">
      <dgm:prSet/>
      <dgm:spPr/>
      <dgm:t>
        <a:bodyPr/>
        <a:lstStyle/>
        <a:p>
          <a:pPr rtl="0"/>
          <a:r>
            <a:rPr lang="pt-BR" dirty="0" smtClean="0"/>
            <a:t>Entendendo as Camadas</a:t>
          </a:r>
          <a:endParaRPr lang="pt-BR" dirty="0"/>
        </a:p>
      </dgm:t>
    </dgm:pt>
    <dgm:pt modelId="{F32E348E-8144-4B22-81D1-C69035CCA122}" type="parTrans" cxnId="{B54FF7B4-B70A-465E-9440-5CF5AD99CFE4}">
      <dgm:prSet/>
      <dgm:spPr/>
      <dgm:t>
        <a:bodyPr/>
        <a:lstStyle/>
        <a:p>
          <a:endParaRPr lang="en-US"/>
        </a:p>
      </dgm:t>
    </dgm:pt>
    <dgm:pt modelId="{D17E62D7-AA9A-4821-B5DD-F7BD598BE28E}" type="sibTrans" cxnId="{B54FF7B4-B70A-465E-9440-5CF5AD99CFE4}">
      <dgm:prSet/>
      <dgm:spPr/>
      <dgm:t>
        <a:bodyPr/>
        <a:lstStyle/>
        <a:p>
          <a:endParaRPr lang="en-US"/>
        </a:p>
      </dgm:t>
    </dgm:pt>
    <dgm:pt modelId="{BE4A3734-8559-4FE3-881F-0E35E6B012FD}">
      <dgm:prSet/>
      <dgm:spPr/>
      <dgm:t>
        <a:bodyPr/>
        <a:lstStyle/>
        <a:p>
          <a:pPr rtl="0"/>
          <a:r>
            <a:rPr lang="en-US" dirty="0" smtClean="0"/>
            <a:t>O que DDD é</a:t>
          </a:r>
          <a:endParaRPr lang="pt-BR" dirty="0"/>
        </a:p>
      </dgm:t>
    </dgm:pt>
    <dgm:pt modelId="{D4EFAA67-E12B-4E13-B6A4-F2DED0589F35}" type="parTrans" cxnId="{CB82297F-8F36-4566-A87C-32866048F65D}">
      <dgm:prSet/>
      <dgm:spPr/>
    </dgm:pt>
    <dgm:pt modelId="{67148F3F-716C-4B7C-94AF-D0D832D0533B}" type="sibTrans" cxnId="{CB82297F-8F36-4566-A87C-32866048F65D}">
      <dgm:prSet/>
      <dgm:spPr/>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3">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3">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3">
        <dgm:presLayoutVars>
          <dgm:bulletEnabled val="1"/>
        </dgm:presLayoutVars>
      </dgm:prSet>
      <dgm:spPr/>
      <dgm:t>
        <a:bodyPr/>
        <a:lstStyle/>
        <a:p>
          <a:endParaRPr lang="en-US"/>
        </a:p>
      </dgm:t>
    </dgm:pt>
    <dgm:pt modelId="{FC87CB8A-CC41-4104-8B8C-662081162132}" type="pres">
      <dgm:prSet presAssocID="{95C4CEB9-024D-4672-B0C7-B22929E286C3}" presName="sibTrans" presStyleCnt="0"/>
      <dgm:spPr/>
    </dgm:pt>
    <dgm:pt modelId="{D3D6D37F-02D7-452D-B714-D74708B82A9E}" type="pres">
      <dgm:prSet presAssocID="{680E7C66-E586-4F57-9C45-EBA062934C09}" presName="node" presStyleLbl="alignAccFollowNode1" presStyleIdx="3" presStyleCnt="13">
        <dgm:presLayoutVars>
          <dgm:bulletEnabled val="1"/>
        </dgm:presLayoutVars>
      </dgm:prSet>
      <dgm:spPr/>
      <dgm:t>
        <a:bodyPr/>
        <a:lstStyle/>
        <a:p>
          <a:endParaRPr lang="en-US"/>
        </a:p>
      </dgm:t>
    </dgm:pt>
    <dgm:pt modelId="{F49971F3-28E4-4A28-87F1-6E20762F8EF7}" type="pres">
      <dgm:prSet presAssocID="{5A12B038-3181-4639-BD8B-41D1923185AA}" presName="sibTrans" presStyleCnt="0"/>
      <dgm:spPr/>
    </dgm:pt>
    <dgm:pt modelId="{F8BE326A-1F97-48C2-A6DF-17282B516411}" type="pres">
      <dgm:prSet presAssocID="{2DE3D84F-B0FB-4242-AB35-5AB01F21183D}" presName="node" presStyleLbl="alignAccFollowNode1" presStyleIdx="4" presStyleCnt="13">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5" presStyleCnt="13">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6" presStyleCnt="13">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4ADC50DD-9CDF-4814-995D-9819739E35A5}" type="pres">
      <dgm:prSet presAssocID="{BE4A3734-8559-4FE3-881F-0E35E6B012FD}" presName="node" presStyleLbl="alignAccFollowNode1" presStyleIdx="7" presStyleCnt="13">
        <dgm:presLayoutVars>
          <dgm:bulletEnabled val="1"/>
        </dgm:presLayoutVars>
      </dgm:prSet>
      <dgm:spPr/>
      <dgm:t>
        <a:bodyPr/>
        <a:lstStyle/>
        <a:p>
          <a:endParaRPr lang="en-US"/>
        </a:p>
      </dgm:t>
    </dgm:pt>
    <dgm:pt modelId="{E11CB1A9-D736-4D5E-ACE6-82AA70B20D4E}" type="pres">
      <dgm:prSet presAssocID="{67148F3F-716C-4B7C-94AF-D0D832D0533B}" presName="sibTrans" presStyleCnt="0"/>
      <dgm:spPr/>
    </dgm:pt>
    <dgm:pt modelId="{EA4A2C85-5BA5-41EA-8BE0-7582A6366A0F}" type="pres">
      <dgm:prSet presAssocID="{FA9B38EA-854B-40E3-BB01-BCCED3621872}" presName="node" presStyleLbl="alignAccFollowNode1" presStyleIdx="8" presStyleCnt="13">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7D7ADFF0-9C30-4435-BE97-260F58BB36B6}" type="pres">
      <dgm:prSet presAssocID="{1884E8DF-4AFF-402F-B4D6-B91A52C01723}" presName="parTrans" presStyleCnt="0"/>
      <dgm:spPr/>
    </dgm:pt>
    <dgm:pt modelId="{C38CD816-91BE-46FC-A912-091B1B09FB06}" type="pres">
      <dgm:prSet presAssocID="{17766947-661F-4F18-A662-02173426BD8E}" presName="node" presStyleLbl="alignAccFollowNode1" presStyleIdx="9" presStyleCnt="13">
        <dgm:presLayoutVars>
          <dgm:bulletEnabled val="1"/>
        </dgm:presLayoutVars>
      </dgm:prSet>
      <dgm:spPr/>
      <dgm:t>
        <a:bodyPr/>
        <a:lstStyle/>
        <a:p>
          <a:endParaRPr lang="en-US"/>
        </a:p>
      </dgm:t>
    </dgm:pt>
    <dgm:pt modelId="{1B3661D9-E69F-4EBF-8299-7BF1E11A6F64}" type="pres">
      <dgm:prSet presAssocID="{C4FFF6E2-4A23-42D2-B174-9FB89DB7D457}" presName="sibTrans" presStyleCnt="0"/>
      <dgm:spPr/>
    </dgm:pt>
    <dgm:pt modelId="{F38CEF8E-362F-4812-8A25-ABC7C82D7E44}" type="pres">
      <dgm:prSet presAssocID="{52147B3B-9955-460A-8285-EB0B9ED59BC8}" presName="node" presStyleLbl="alignAccFollowNode1" presStyleIdx="10" presStyleCnt="13">
        <dgm:presLayoutVars>
          <dgm:bulletEnabled val="1"/>
        </dgm:presLayoutVars>
      </dgm:prSet>
      <dgm:spPr/>
      <dgm:t>
        <a:bodyPr/>
        <a:lstStyle/>
        <a:p>
          <a:endParaRPr lang="en-US"/>
        </a:p>
      </dgm:t>
    </dgm:pt>
    <dgm:pt modelId="{70F38068-11E3-4176-A13D-F789CCD92896}" type="pres">
      <dgm:prSet presAssocID="{F2F734D3-D400-46CF-ADD1-C00D97CD3452}" presName="sibTrans" presStyleCnt="0"/>
      <dgm:spPr/>
    </dgm:pt>
    <dgm:pt modelId="{C823CB25-13C7-41DF-AF67-F93A619DB067}" type="pres">
      <dgm:prSet presAssocID="{CACDE28D-653D-45BF-9DE5-B56B37038AFB}" presName="node" presStyleLbl="alignAccFollowNode1" presStyleIdx="11" presStyleCnt="13">
        <dgm:presLayoutVars>
          <dgm:bulletEnabled val="1"/>
        </dgm:presLayoutVars>
      </dgm:prSet>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2" presStyleCnt="13">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F17107F9-F3DB-4629-99C4-2047FFE3B051}" type="presOf" srcId="{FA9B38EA-854B-40E3-BB01-BCCED3621872}" destId="{EA4A2C85-5BA5-41EA-8BE0-7582A6366A0F}"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E9AA5245-8E8E-4B7C-8607-3C7CC745E57A}" type="presOf" srcId="{0C17CCFA-0F8D-4F3A-A6F2-CE6080F80D32}" destId="{1FC8CEC9-A7AD-4FC9-B6D1-91936DA765EA}" srcOrd="0" destOrd="0" presId="urn:microsoft.com/office/officeart/2005/8/layout/lProcess3"/>
    <dgm:cxn modelId="{3ED70B68-8DA6-4CE6-9C4A-6A1BF17ADC59}" type="presOf" srcId="{BE4A3734-8559-4FE3-881F-0E35E6B012FD}" destId="{4ADC50DD-9CDF-4814-995D-9819739E35A5}"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3ABCD533-C554-46A0-8A87-0EA880AA988C}" type="presOf" srcId="{680E7C66-E586-4F57-9C45-EBA062934C09}" destId="{D3D6D37F-02D7-452D-B714-D74708B82A9E}" srcOrd="0" destOrd="0" presId="urn:microsoft.com/office/officeart/2005/8/layout/lProcess3"/>
    <dgm:cxn modelId="{CC066ACC-9B8B-4464-A77D-F8C086EB2906}" srcId="{0C17CCFA-0F8D-4F3A-A6F2-CE6080F80D32}" destId="{2DE3D84F-B0FB-4242-AB35-5AB01F21183D}" srcOrd="4" destOrd="0" parTransId="{6BBF60C9-69EE-4FFF-BEDB-0B4E19E86DE2}" sibTransId="{5C8D5630-149D-463D-85E1-569B34CDE61E}"/>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00CF40B3-D25B-410F-B4C9-5E1C38F9B201}" srcId="{9819EE24-6C41-48E3-A5C8-EB9FB741944F}" destId="{17766947-661F-4F18-A662-02173426BD8E}" srcOrd="0" destOrd="0" parTransId="{1884E8DF-4AFF-402F-B4D6-B91A52C01723}" sibTransId="{C4FFF6E2-4A23-42D2-B174-9FB89DB7D457}"/>
    <dgm:cxn modelId="{FA405F16-5303-4437-9604-0D7608619E0B}" srcId="{0C17CCFA-0F8D-4F3A-A6F2-CE6080F80D32}" destId="{680E7C66-E586-4F57-9C45-EBA062934C09}" srcOrd="3" destOrd="0" parTransId="{4006E8FC-E2AF-4770-B524-AA38FA5917F1}" sibTransId="{5A12B038-3181-4639-BD8B-41D1923185AA}"/>
    <dgm:cxn modelId="{DD13FC98-2BC9-43EF-B2B8-14EA8D41A651}" srcId="{9819EE24-6C41-48E3-A5C8-EB9FB741944F}" destId="{52147B3B-9955-460A-8285-EB0B9ED59BC8}" srcOrd="1" destOrd="0" parTransId="{F11E4FC0-C69C-44BB-9096-F59F347240B8}" sibTransId="{F2F734D3-D400-46CF-ADD1-C00D97CD3452}"/>
    <dgm:cxn modelId="{B54FF7B4-B70A-465E-9440-5CF5AD99CFE4}" srcId="{9819EE24-6C41-48E3-A5C8-EB9FB741944F}" destId="{CACDE28D-653D-45BF-9DE5-B56B37038AFB}" srcOrd="2" destOrd="0" parTransId="{F32E348E-8144-4B22-81D1-C69035CCA122}" sibTransId="{D17E62D7-AA9A-4821-B5DD-F7BD598BE28E}"/>
    <dgm:cxn modelId="{CFFBF655-22EE-44A4-A695-AC4BF7C2CC32}" type="presOf" srcId="{F7C3E7EB-9F66-4A71-8371-B06A8B82C788}" destId="{4834F1F6-634E-4A2B-953C-D31B8B961FE7}" srcOrd="0" destOrd="0" presId="urn:microsoft.com/office/officeart/2005/8/layout/lProcess3"/>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B4165A46-39A3-4A42-9320-D8B28A5C20B0}" type="presOf" srcId="{788B3B50-0467-428F-B9E4-B624258CD689}" destId="{2F4E0292-2634-4CB8-9F55-A76E31B900AB}" srcOrd="0" destOrd="0" presId="urn:microsoft.com/office/officeart/2005/8/layout/lProcess3"/>
    <dgm:cxn modelId="{451ACD88-9D04-4450-943C-B800AE8A4169}" type="presOf" srcId="{2DE3D84F-B0FB-4242-AB35-5AB01F21183D}" destId="{F8BE326A-1F97-48C2-A6DF-17282B516411}"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8CC26F2F-434B-46C5-B067-C4FA62EFEE9B}" type="presOf" srcId="{CACDE28D-653D-45BF-9DE5-B56B37038AFB}" destId="{C823CB25-13C7-41DF-AF67-F93A619DB067}" srcOrd="0" destOrd="0" presId="urn:microsoft.com/office/officeart/2005/8/layout/lProcess3"/>
    <dgm:cxn modelId="{091B22B6-8057-41B5-8C5A-72905ECE9D52}" type="presOf" srcId="{52147B3B-9955-460A-8285-EB0B9ED59BC8}" destId="{F38CEF8E-362F-4812-8A25-ABC7C82D7E44}" srcOrd="0" destOrd="0" presId="urn:microsoft.com/office/officeart/2005/8/layout/lProcess3"/>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CB82297F-8F36-4566-A87C-32866048F65D}" srcId="{B4C8C4EE-3D94-4F0D-9213-1ABAB9C39F1A}" destId="{BE4A3734-8559-4FE3-881F-0E35E6B012FD}" srcOrd="1" destOrd="0" parTransId="{D4EFAA67-E12B-4E13-B6A4-F2DED0589F35}" sibTransId="{67148F3F-716C-4B7C-94AF-D0D832D0533B}"/>
    <dgm:cxn modelId="{C3B21C87-2B0A-4CA9-87D3-6F06370B3BB1}" type="presOf" srcId="{17766947-661F-4F18-A662-02173426BD8E}" destId="{C38CD816-91BE-46FC-A912-091B1B09FB06}"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A8E02486-5FF4-4E3D-811B-6F3706033304}" type="presParOf" srcId="{433E7F1E-D857-4A16-B84D-C88D071E7D65}" destId="{FC87CB8A-CC41-4104-8B8C-662081162132}" srcOrd="7" destOrd="0" presId="urn:microsoft.com/office/officeart/2005/8/layout/lProcess3"/>
    <dgm:cxn modelId="{DA0A56CB-F0BC-4CF3-A1FA-CA7FE9576B37}" type="presParOf" srcId="{433E7F1E-D857-4A16-B84D-C88D071E7D65}" destId="{D3D6D37F-02D7-452D-B714-D74708B82A9E}" srcOrd="8" destOrd="0" presId="urn:microsoft.com/office/officeart/2005/8/layout/lProcess3"/>
    <dgm:cxn modelId="{A21EDB60-6672-4457-B658-239F87D41349}" type="presParOf" srcId="{433E7F1E-D857-4A16-B84D-C88D071E7D65}" destId="{F49971F3-28E4-4A28-87F1-6E20762F8EF7}" srcOrd="9" destOrd="0" presId="urn:microsoft.com/office/officeart/2005/8/layout/lProcess3"/>
    <dgm:cxn modelId="{7D33DF8C-9C3F-41BA-9776-454C25793DAA}" type="presParOf" srcId="{433E7F1E-D857-4A16-B84D-C88D071E7D65}" destId="{F8BE326A-1F97-48C2-A6DF-17282B516411}" srcOrd="10"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C34DED0A-9EFA-4B36-9FAB-96C51CA99209}" type="presParOf" srcId="{2776D053-D6BD-439B-9D18-7EB838B268EA}" destId="{4ADC50DD-9CDF-4814-995D-9819739E35A5}" srcOrd="4" destOrd="0" presId="urn:microsoft.com/office/officeart/2005/8/layout/lProcess3"/>
    <dgm:cxn modelId="{29753577-BC51-4B96-8A32-68AE0DD98AF2}" type="presParOf" srcId="{2776D053-D6BD-439B-9D18-7EB838B268EA}" destId="{E11CB1A9-D736-4D5E-ACE6-82AA70B20D4E}" srcOrd="5" destOrd="0" presId="urn:microsoft.com/office/officeart/2005/8/layout/lProcess3"/>
    <dgm:cxn modelId="{F35FF220-DF2C-44DA-8327-169E1D471F76}"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CEE58215-575B-4D16-9AA9-0A707128A7EA}" type="presParOf" srcId="{3AEC85F9-BC23-49EF-AD80-23B74E4046D5}" destId="{7D7ADFF0-9C30-4435-BE97-260F58BB36B6}" srcOrd="1" destOrd="0" presId="urn:microsoft.com/office/officeart/2005/8/layout/lProcess3"/>
    <dgm:cxn modelId="{0C49B2C6-8E08-40D8-AF9A-9696F259557A}" type="presParOf" srcId="{3AEC85F9-BC23-49EF-AD80-23B74E4046D5}" destId="{C38CD816-91BE-46FC-A912-091B1B09FB06}" srcOrd="2" destOrd="0" presId="urn:microsoft.com/office/officeart/2005/8/layout/lProcess3"/>
    <dgm:cxn modelId="{846C23BE-8F2E-432A-B8C4-70E83250A63A}" type="presParOf" srcId="{3AEC85F9-BC23-49EF-AD80-23B74E4046D5}" destId="{1B3661D9-E69F-4EBF-8299-7BF1E11A6F64}" srcOrd="3" destOrd="0" presId="urn:microsoft.com/office/officeart/2005/8/layout/lProcess3"/>
    <dgm:cxn modelId="{CD6F8B11-A69A-4EDD-A013-7AEE981A93CB}" type="presParOf" srcId="{3AEC85F9-BC23-49EF-AD80-23B74E4046D5}" destId="{F38CEF8E-362F-4812-8A25-ABC7C82D7E44}" srcOrd="4" destOrd="0" presId="urn:microsoft.com/office/officeart/2005/8/layout/lProcess3"/>
    <dgm:cxn modelId="{B6E97283-51F3-46B1-9298-17CEC5141446}" type="presParOf" srcId="{3AEC85F9-BC23-49EF-AD80-23B74E4046D5}" destId="{70F38068-11E3-4176-A13D-F789CCD92896}" srcOrd="5" destOrd="0" presId="urn:microsoft.com/office/officeart/2005/8/layout/lProcess3"/>
    <dgm:cxn modelId="{DD8236E3-7DDF-4470-B6B6-3742A645A2A1}" type="presParOf" srcId="{3AEC85F9-BC23-49EF-AD80-23B74E4046D5}" destId="{C823CB25-13C7-41DF-AF67-F93A619DB067}" srcOrd="6"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US"/>
        </a:p>
      </dgm:t>
    </dgm:pt>
    <dgm:pt modelId="{0C17CCFA-0F8D-4F3A-A6F2-CE6080F80D32}">
      <dgm:prSet/>
      <dgm:spPr>
        <a:solidFill>
          <a:schemeClr val="accent2">
            <a:hueOff val="0"/>
            <a:satOff val="0"/>
            <a:lumOff val="0"/>
            <a:alpha val="0"/>
          </a:schemeClr>
        </a:solidFill>
      </dgm:spPr>
      <dgm:t>
        <a:bodyPr/>
        <a:lstStyle/>
        <a:p>
          <a:pPr rtl="0"/>
          <a:r>
            <a:rPr lang="pt-BR" dirty="0" smtClean="0"/>
            <a:t>SOLID</a:t>
          </a:r>
          <a:endParaRPr lang="pt-BR" dirty="0"/>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dirty="0" smtClean="0"/>
            <a:t>Single </a:t>
          </a:r>
          <a:r>
            <a:rPr lang="en-US" dirty="0" err="1" smtClean="0"/>
            <a:t>Responsability</a:t>
          </a:r>
          <a:r>
            <a:rPr lang="en-US" dirty="0" smtClean="0"/>
            <a:t> Principle</a:t>
          </a:r>
          <a:endParaRPr lang="pt-BR" dirty="0"/>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dirty="0" smtClean="0"/>
            <a:t>Open / Closed Principle</a:t>
          </a:r>
          <a:endParaRPr lang="pt-BR" dirty="0"/>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dirty="0" err="1" smtClean="0"/>
            <a:t>Liskov</a:t>
          </a:r>
          <a:r>
            <a:rPr lang="en-US" dirty="0" smtClean="0"/>
            <a:t> Substitution Principle</a:t>
          </a:r>
          <a:endParaRPr lang="pt-BR" dirty="0"/>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a:solidFill>
          <a:schemeClr val="accent2">
            <a:hueOff val="0"/>
            <a:satOff val="0"/>
            <a:lumOff val="0"/>
            <a:alpha val="0"/>
          </a:schemeClr>
        </a:solidFill>
      </dgm:spPr>
      <dgm:t>
        <a:bodyPr/>
        <a:lstStyle/>
        <a:p>
          <a:pPr rtl="0"/>
          <a:r>
            <a:rPr lang="pt-BR" dirty="0" smtClean="0"/>
            <a:t>Demo 2</a:t>
          </a:r>
          <a:endParaRPr lang="pt-BR" dirty="0"/>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dirty="0" err="1" smtClean="0"/>
            <a:t>Entendendo</a:t>
          </a:r>
          <a:r>
            <a:rPr lang="en-US" dirty="0" smtClean="0"/>
            <a:t> AOP</a:t>
          </a:r>
          <a:endParaRPr lang="pt-BR" dirty="0"/>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B4C8C4EE-3D94-4F0D-9213-1ABAB9C39F1A}">
      <dgm:prSet/>
      <dgm:spPr>
        <a:solidFill>
          <a:schemeClr val="accent2">
            <a:hueOff val="0"/>
            <a:satOff val="0"/>
            <a:lumOff val="0"/>
            <a:alpha val="0"/>
          </a:schemeClr>
        </a:solidFill>
      </dgm:spPr>
      <dgm:t>
        <a:bodyPr/>
        <a:lstStyle/>
        <a:p>
          <a:pPr rtl="0"/>
          <a:r>
            <a:rPr lang="en-US" dirty="0" smtClean="0"/>
            <a:t>DDD</a:t>
          </a:r>
          <a:endParaRPr lang="pt-BR" dirty="0"/>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dirty="0" smtClean="0"/>
            <a:t>O que DDD </a:t>
          </a:r>
          <a:r>
            <a:rPr lang="en-US" dirty="0" err="1" smtClean="0"/>
            <a:t>não</a:t>
          </a:r>
          <a:r>
            <a:rPr lang="en-US" dirty="0" smtClean="0"/>
            <a:t> é</a:t>
          </a:r>
          <a:endParaRPr lang="pt-BR" dirty="0"/>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FA9B38EA-854B-40E3-BB01-BCCED3621872}">
      <dgm:prSet/>
      <dgm:spPr/>
      <dgm:t>
        <a:bodyPr/>
        <a:lstStyle/>
        <a:p>
          <a:pPr rtl="0"/>
          <a:r>
            <a:rPr lang="en-US" dirty="0" err="1" smtClean="0"/>
            <a:t>Linguagem</a:t>
          </a:r>
          <a:r>
            <a:rPr lang="en-US" dirty="0" smtClean="0"/>
            <a:t> </a:t>
          </a:r>
          <a:r>
            <a:rPr lang="en-US" dirty="0" err="1" smtClean="0"/>
            <a:t>Ubíqua</a:t>
          </a:r>
          <a:endParaRPr lang="pt-BR" dirty="0"/>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dirty="0" err="1" smtClean="0"/>
            <a:t>Dividindo</a:t>
          </a:r>
          <a:r>
            <a:rPr lang="en-US" dirty="0" smtClean="0"/>
            <a:t> o DDD</a:t>
          </a:r>
          <a:endParaRPr lang="pt-BR" dirty="0"/>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dirty="0" smtClean="0"/>
            <a:t>Demo 3</a:t>
          </a:r>
          <a:endParaRPr lang="pt-BR" dirty="0"/>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dirty="0" err="1" smtClean="0"/>
            <a:t>Primeiro</a:t>
          </a:r>
          <a:r>
            <a:rPr lang="en-US" dirty="0" smtClean="0"/>
            <a:t> </a:t>
          </a:r>
          <a:r>
            <a:rPr lang="en-US" dirty="0" err="1" smtClean="0"/>
            <a:t>Proj</a:t>
          </a:r>
          <a:r>
            <a:rPr lang="en-US" dirty="0" smtClean="0"/>
            <a:t> com DDD</a:t>
          </a:r>
          <a:endParaRPr lang="pt-BR" dirty="0"/>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680E7C66-E586-4F57-9C45-EBA062934C09}">
      <dgm:prSet/>
      <dgm:spPr/>
      <dgm:t>
        <a:bodyPr/>
        <a:lstStyle/>
        <a:p>
          <a:pPr rtl="0"/>
          <a:r>
            <a:rPr lang="en-US" dirty="0" smtClean="0"/>
            <a:t>Interface Segregation Principle</a:t>
          </a:r>
          <a:endParaRPr lang="pt-BR" dirty="0"/>
        </a:p>
      </dgm:t>
    </dgm:pt>
    <dgm:pt modelId="{4006E8FC-E2AF-4770-B524-AA38FA5917F1}" type="parTrans" cxnId="{FA405F16-5303-4437-9604-0D7608619E0B}">
      <dgm:prSet/>
      <dgm:spPr/>
      <dgm:t>
        <a:bodyPr/>
        <a:lstStyle/>
        <a:p>
          <a:endParaRPr lang="en-US"/>
        </a:p>
      </dgm:t>
    </dgm:pt>
    <dgm:pt modelId="{5A12B038-3181-4639-BD8B-41D1923185AA}" type="sibTrans" cxnId="{FA405F16-5303-4437-9604-0D7608619E0B}">
      <dgm:prSet/>
      <dgm:spPr/>
      <dgm:t>
        <a:bodyPr/>
        <a:lstStyle/>
        <a:p>
          <a:endParaRPr lang="en-US"/>
        </a:p>
      </dgm:t>
    </dgm:pt>
    <dgm:pt modelId="{2DE3D84F-B0FB-4242-AB35-5AB01F21183D}">
      <dgm:prSet/>
      <dgm:spPr/>
      <dgm:t>
        <a:bodyPr/>
        <a:lstStyle/>
        <a:p>
          <a:pPr rtl="0"/>
          <a:r>
            <a:rPr lang="en-US" dirty="0" smtClean="0"/>
            <a:t>Dependency Inversion Principle</a:t>
          </a:r>
          <a:endParaRPr lang="pt-BR" dirty="0"/>
        </a:p>
      </dgm:t>
    </dgm:pt>
    <dgm:pt modelId="{6BBF60C9-69EE-4FFF-BEDB-0B4E19E86DE2}" type="parTrans" cxnId="{CC066ACC-9B8B-4464-A77D-F8C086EB2906}">
      <dgm:prSet/>
      <dgm:spPr/>
      <dgm:t>
        <a:bodyPr/>
        <a:lstStyle/>
        <a:p>
          <a:endParaRPr lang="en-US"/>
        </a:p>
      </dgm:t>
    </dgm:pt>
    <dgm:pt modelId="{5C8D5630-149D-463D-85E1-569B34CDE61E}" type="sibTrans" cxnId="{CC066ACC-9B8B-4464-A77D-F8C086EB2906}">
      <dgm:prSet/>
      <dgm:spPr/>
      <dgm:t>
        <a:bodyPr/>
        <a:lstStyle/>
        <a:p>
          <a:endParaRPr lang="en-US"/>
        </a:p>
      </dgm:t>
    </dgm:pt>
    <dgm:pt modelId="{17766947-661F-4F18-A662-02173426BD8E}">
      <dgm:prSet/>
      <dgm:spPr/>
      <dgm:t>
        <a:bodyPr/>
        <a:lstStyle/>
        <a:p>
          <a:pPr rtl="0"/>
          <a:r>
            <a:rPr lang="en-US" dirty="0" smtClean="0"/>
            <a:t>Bounded Context</a:t>
          </a:r>
          <a:endParaRPr lang="pt-BR" dirty="0"/>
        </a:p>
      </dgm:t>
    </dgm:pt>
    <dgm:pt modelId="{1884E8DF-4AFF-402F-B4D6-B91A52C01723}" type="parTrans" cxnId="{00CF40B3-D25B-410F-B4C9-5E1C38F9B201}">
      <dgm:prSet/>
      <dgm:spPr/>
      <dgm:t>
        <a:bodyPr/>
        <a:lstStyle/>
        <a:p>
          <a:endParaRPr lang="en-US"/>
        </a:p>
      </dgm:t>
    </dgm:pt>
    <dgm:pt modelId="{C4FFF6E2-4A23-42D2-B174-9FB89DB7D457}" type="sibTrans" cxnId="{00CF40B3-D25B-410F-B4C9-5E1C38F9B201}">
      <dgm:prSet/>
      <dgm:spPr/>
      <dgm:t>
        <a:bodyPr/>
        <a:lstStyle/>
        <a:p>
          <a:endParaRPr lang="en-US"/>
        </a:p>
      </dgm:t>
    </dgm:pt>
    <dgm:pt modelId="{52147B3B-9955-460A-8285-EB0B9ED59BC8}">
      <dgm:prSet/>
      <dgm:spPr/>
      <dgm:t>
        <a:bodyPr/>
        <a:lstStyle/>
        <a:p>
          <a:pPr rtl="0"/>
          <a:r>
            <a:rPr lang="en-US" smtClean="0"/>
            <a:t>Shared Kernel</a:t>
          </a:r>
          <a:endParaRPr lang="pt-BR" dirty="0"/>
        </a:p>
      </dgm:t>
    </dgm:pt>
    <dgm:pt modelId="{F11E4FC0-C69C-44BB-9096-F59F347240B8}" type="parTrans" cxnId="{DD13FC98-2BC9-43EF-B2B8-14EA8D41A651}">
      <dgm:prSet/>
      <dgm:spPr/>
      <dgm:t>
        <a:bodyPr/>
        <a:lstStyle/>
        <a:p>
          <a:endParaRPr lang="en-US"/>
        </a:p>
      </dgm:t>
    </dgm:pt>
    <dgm:pt modelId="{F2F734D3-D400-46CF-ADD1-C00D97CD3452}" type="sibTrans" cxnId="{DD13FC98-2BC9-43EF-B2B8-14EA8D41A651}">
      <dgm:prSet/>
      <dgm:spPr/>
      <dgm:t>
        <a:bodyPr/>
        <a:lstStyle/>
        <a:p>
          <a:endParaRPr lang="en-US"/>
        </a:p>
      </dgm:t>
    </dgm:pt>
    <dgm:pt modelId="{CACDE28D-653D-45BF-9DE5-B56B37038AFB}">
      <dgm:prSet/>
      <dgm:spPr/>
      <dgm:t>
        <a:bodyPr/>
        <a:lstStyle/>
        <a:p>
          <a:pPr rtl="0"/>
          <a:r>
            <a:rPr lang="pt-BR" dirty="0" smtClean="0"/>
            <a:t>Entendendo as Camadas</a:t>
          </a:r>
          <a:endParaRPr lang="pt-BR" dirty="0"/>
        </a:p>
      </dgm:t>
    </dgm:pt>
    <dgm:pt modelId="{F32E348E-8144-4B22-81D1-C69035CCA122}" type="parTrans" cxnId="{B54FF7B4-B70A-465E-9440-5CF5AD99CFE4}">
      <dgm:prSet/>
      <dgm:spPr/>
      <dgm:t>
        <a:bodyPr/>
        <a:lstStyle/>
        <a:p>
          <a:endParaRPr lang="en-US"/>
        </a:p>
      </dgm:t>
    </dgm:pt>
    <dgm:pt modelId="{D17E62D7-AA9A-4821-B5DD-F7BD598BE28E}" type="sibTrans" cxnId="{B54FF7B4-B70A-465E-9440-5CF5AD99CFE4}">
      <dgm:prSet/>
      <dgm:spPr/>
      <dgm:t>
        <a:bodyPr/>
        <a:lstStyle/>
        <a:p>
          <a:endParaRPr lang="en-US"/>
        </a:p>
      </dgm:t>
    </dgm:pt>
    <dgm:pt modelId="{BE4A3734-8559-4FE3-881F-0E35E6B012FD}">
      <dgm:prSet/>
      <dgm:spPr/>
      <dgm:t>
        <a:bodyPr/>
        <a:lstStyle/>
        <a:p>
          <a:pPr rtl="0"/>
          <a:r>
            <a:rPr lang="en-US" dirty="0" smtClean="0"/>
            <a:t>O que DDD é</a:t>
          </a:r>
          <a:endParaRPr lang="pt-BR" dirty="0"/>
        </a:p>
      </dgm:t>
    </dgm:pt>
    <dgm:pt modelId="{D4EFAA67-E12B-4E13-B6A4-F2DED0589F35}" type="parTrans" cxnId="{CB82297F-8F36-4566-A87C-32866048F65D}">
      <dgm:prSet/>
      <dgm:spPr/>
      <dgm:t>
        <a:bodyPr/>
        <a:lstStyle/>
        <a:p>
          <a:endParaRPr lang="en-US"/>
        </a:p>
      </dgm:t>
    </dgm:pt>
    <dgm:pt modelId="{67148F3F-716C-4B7C-94AF-D0D832D0533B}" type="sibTrans" cxnId="{CB82297F-8F36-4566-A87C-32866048F65D}">
      <dgm:prSet/>
      <dgm:spPr/>
      <dgm:t>
        <a:bodyPr/>
        <a:lstStyle/>
        <a:p>
          <a:endParaRPr lang="en-US"/>
        </a:p>
      </dgm:t>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3">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3">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3">
        <dgm:presLayoutVars>
          <dgm:bulletEnabled val="1"/>
        </dgm:presLayoutVars>
      </dgm:prSet>
      <dgm:spPr/>
      <dgm:t>
        <a:bodyPr/>
        <a:lstStyle/>
        <a:p>
          <a:endParaRPr lang="en-US"/>
        </a:p>
      </dgm:t>
    </dgm:pt>
    <dgm:pt modelId="{FC87CB8A-CC41-4104-8B8C-662081162132}" type="pres">
      <dgm:prSet presAssocID="{95C4CEB9-024D-4672-B0C7-B22929E286C3}" presName="sibTrans" presStyleCnt="0"/>
      <dgm:spPr/>
    </dgm:pt>
    <dgm:pt modelId="{D3D6D37F-02D7-452D-B714-D74708B82A9E}" type="pres">
      <dgm:prSet presAssocID="{680E7C66-E586-4F57-9C45-EBA062934C09}" presName="node" presStyleLbl="alignAccFollowNode1" presStyleIdx="3" presStyleCnt="13">
        <dgm:presLayoutVars>
          <dgm:bulletEnabled val="1"/>
        </dgm:presLayoutVars>
      </dgm:prSet>
      <dgm:spPr/>
      <dgm:t>
        <a:bodyPr/>
        <a:lstStyle/>
        <a:p>
          <a:endParaRPr lang="en-US"/>
        </a:p>
      </dgm:t>
    </dgm:pt>
    <dgm:pt modelId="{F49971F3-28E4-4A28-87F1-6E20762F8EF7}" type="pres">
      <dgm:prSet presAssocID="{5A12B038-3181-4639-BD8B-41D1923185AA}" presName="sibTrans" presStyleCnt="0"/>
      <dgm:spPr/>
    </dgm:pt>
    <dgm:pt modelId="{F8BE326A-1F97-48C2-A6DF-17282B516411}" type="pres">
      <dgm:prSet presAssocID="{2DE3D84F-B0FB-4242-AB35-5AB01F21183D}" presName="node" presStyleLbl="alignAccFollowNode1" presStyleIdx="4" presStyleCnt="13">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5" presStyleCnt="13">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6" presStyleCnt="13">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4ADC50DD-9CDF-4814-995D-9819739E35A5}" type="pres">
      <dgm:prSet presAssocID="{BE4A3734-8559-4FE3-881F-0E35E6B012FD}" presName="node" presStyleLbl="alignAccFollowNode1" presStyleIdx="7" presStyleCnt="13">
        <dgm:presLayoutVars>
          <dgm:bulletEnabled val="1"/>
        </dgm:presLayoutVars>
      </dgm:prSet>
      <dgm:spPr/>
      <dgm:t>
        <a:bodyPr/>
        <a:lstStyle/>
        <a:p>
          <a:endParaRPr lang="en-US"/>
        </a:p>
      </dgm:t>
    </dgm:pt>
    <dgm:pt modelId="{E11CB1A9-D736-4D5E-ACE6-82AA70B20D4E}" type="pres">
      <dgm:prSet presAssocID="{67148F3F-716C-4B7C-94AF-D0D832D0533B}" presName="sibTrans" presStyleCnt="0"/>
      <dgm:spPr/>
    </dgm:pt>
    <dgm:pt modelId="{EA4A2C85-5BA5-41EA-8BE0-7582A6366A0F}" type="pres">
      <dgm:prSet presAssocID="{FA9B38EA-854B-40E3-BB01-BCCED3621872}" presName="node" presStyleLbl="alignAccFollowNode1" presStyleIdx="8" presStyleCnt="13">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7D7ADFF0-9C30-4435-BE97-260F58BB36B6}" type="pres">
      <dgm:prSet presAssocID="{1884E8DF-4AFF-402F-B4D6-B91A52C01723}" presName="parTrans" presStyleCnt="0"/>
      <dgm:spPr/>
    </dgm:pt>
    <dgm:pt modelId="{C38CD816-91BE-46FC-A912-091B1B09FB06}" type="pres">
      <dgm:prSet presAssocID="{17766947-661F-4F18-A662-02173426BD8E}" presName="node" presStyleLbl="alignAccFollowNode1" presStyleIdx="9" presStyleCnt="13">
        <dgm:presLayoutVars>
          <dgm:bulletEnabled val="1"/>
        </dgm:presLayoutVars>
      </dgm:prSet>
      <dgm:spPr/>
      <dgm:t>
        <a:bodyPr/>
        <a:lstStyle/>
        <a:p>
          <a:endParaRPr lang="en-US"/>
        </a:p>
      </dgm:t>
    </dgm:pt>
    <dgm:pt modelId="{1B3661D9-E69F-4EBF-8299-7BF1E11A6F64}" type="pres">
      <dgm:prSet presAssocID="{C4FFF6E2-4A23-42D2-B174-9FB89DB7D457}" presName="sibTrans" presStyleCnt="0"/>
      <dgm:spPr/>
    </dgm:pt>
    <dgm:pt modelId="{F38CEF8E-362F-4812-8A25-ABC7C82D7E44}" type="pres">
      <dgm:prSet presAssocID="{52147B3B-9955-460A-8285-EB0B9ED59BC8}" presName="node" presStyleLbl="alignAccFollowNode1" presStyleIdx="10" presStyleCnt="13">
        <dgm:presLayoutVars>
          <dgm:bulletEnabled val="1"/>
        </dgm:presLayoutVars>
      </dgm:prSet>
      <dgm:spPr/>
      <dgm:t>
        <a:bodyPr/>
        <a:lstStyle/>
        <a:p>
          <a:endParaRPr lang="en-US"/>
        </a:p>
      </dgm:t>
    </dgm:pt>
    <dgm:pt modelId="{70F38068-11E3-4176-A13D-F789CCD92896}" type="pres">
      <dgm:prSet presAssocID="{F2F734D3-D400-46CF-ADD1-C00D97CD3452}" presName="sibTrans" presStyleCnt="0"/>
      <dgm:spPr/>
    </dgm:pt>
    <dgm:pt modelId="{C823CB25-13C7-41DF-AF67-F93A619DB067}" type="pres">
      <dgm:prSet presAssocID="{CACDE28D-653D-45BF-9DE5-B56B37038AFB}" presName="node" presStyleLbl="alignAccFollowNode1" presStyleIdx="11" presStyleCnt="13">
        <dgm:presLayoutVars>
          <dgm:bulletEnabled val="1"/>
        </dgm:presLayoutVars>
      </dgm:prSet>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2" presStyleCnt="13">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F17107F9-F3DB-4629-99C4-2047FFE3B051}" type="presOf" srcId="{FA9B38EA-854B-40E3-BB01-BCCED3621872}" destId="{EA4A2C85-5BA5-41EA-8BE0-7582A6366A0F}"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E9AA5245-8E8E-4B7C-8607-3C7CC745E57A}" type="presOf" srcId="{0C17CCFA-0F8D-4F3A-A6F2-CE6080F80D32}" destId="{1FC8CEC9-A7AD-4FC9-B6D1-91936DA765EA}" srcOrd="0" destOrd="0" presId="urn:microsoft.com/office/officeart/2005/8/layout/lProcess3"/>
    <dgm:cxn modelId="{3ED70B68-8DA6-4CE6-9C4A-6A1BF17ADC59}" type="presOf" srcId="{BE4A3734-8559-4FE3-881F-0E35E6B012FD}" destId="{4ADC50DD-9CDF-4814-995D-9819739E35A5}"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3ABCD533-C554-46A0-8A87-0EA880AA988C}" type="presOf" srcId="{680E7C66-E586-4F57-9C45-EBA062934C09}" destId="{D3D6D37F-02D7-452D-B714-D74708B82A9E}" srcOrd="0" destOrd="0" presId="urn:microsoft.com/office/officeart/2005/8/layout/lProcess3"/>
    <dgm:cxn modelId="{CC066ACC-9B8B-4464-A77D-F8C086EB2906}" srcId="{0C17CCFA-0F8D-4F3A-A6F2-CE6080F80D32}" destId="{2DE3D84F-B0FB-4242-AB35-5AB01F21183D}" srcOrd="4" destOrd="0" parTransId="{6BBF60C9-69EE-4FFF-BEDB-0B4E19E86DE2}" sibTransId="{5C8D5630-149D-463D-85E1-569B34CDE61E}"/>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00CF40B3-D25B-410F-B4C9-5E1C38F9B201}" srcId="{9819EE24-6C41-48E3-A5C8-EB9FB741944F}" destId="{17766947-661F-4F18-A662-02173426BD8E}" srcOrd="0" destOrd="0" parTransId="{1884E8DF-4AFF-402F-B4D6-B91A52C01723}" sibTransId="{C4FFF6E2-4A23-42D2-B174-9FB89DB7D457}"/>
    <dgm:cxn modelId="{FA405F16-5303-4437-9604-0D7608619E0B}" srcId="{0C17CCFA-0F8D-4F3A-A6F2-CE6080F80D32}" destId="{680E7C66-E586-4F57-9C45-EBA062934C09}" srcOrd="3" destOrd="0" parTransId="{4006E8FC-E2AF-4770-B524-AA38FA5917F1}" sibTransId="{5A12B038-3181-4639-BD8B-41D1923185AA}"/>
    <dgm:cxn modelId="{DD13FC98-2BC9-43EF-B2B8-14EA8D41A651}" srcId="{9819EE24-6C41-48E3-A5C8-EB9FB741944F}" destId="{52147B3B-9955-460A-8285-EB0B9ED59BC8}" srcOrd="1" destOrd="0" parTransId="{F11E4FC0-C69C-44BB-9096-F59F347240B8}" sibTransId="{F2F734D3-D400-46CF-ADD1-C00D97CD3452}"/>
    <dgm:cxn modelId="{B54FF7B4-B70A-465E-9440-5CF5AD99CFE4}" srcId="{9819EE24-6C41-48E3-A5C8-EB9FB741944F}" destId="{CACDE28D-653D-45BF-9DE5-B56B37038AFB}" srcOrd="2" destOrd="0" parTransId="{F32E348E-8144-4B22-81D1-C69035CCA122}" sibTransId="{D17E62D7-AA9A-4821-B5DD-F7BD598BE28E}"/>
    <dgm:cxn modelId="{CFFBF655-22EE-44A4-A695-AC4BF7C2CC32}" type="presOf" srcId="{F7C3E7EB-9F66-4A71-8371-B06A8B82C788}" destId="{4834F1F6-634E-4A2B-953C-D31B8B961FE7}" srcOrd="0" destOrd="0" presId="urn:microsoft.com/office/officeart/2005/8/layout/lProcess3"/>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B4165A46-39A3-4A42-9320-D8B28A5C20B0}" type="presOf" srcId="{788B3B50-0467-428F-B9E4-B624258CD689}" destId="{2F4E0292-2634-4CB8-9F55-A76E31B900AB}" srcOrd="0" destOrd="0" presId="urn:microsoft.com/office/officeart/2005/8/layout/lProcess3"/>
    <dgm:cxn modelId="{451ACD88-9D04-4450-943C-B800AE8A4169}" type="presOf" srcId="{2DE3D84F-B0FB-4242-AB35-5AB01F21183D}" destId="{F8BE326A-1F97-48C2-A6DF-17282B516411}"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8CC26F2F-434B-46C5-B067-C4FA62EFEE9B}" type="presOf" srcId="{CACDE28D-653D-45BF-9DE5-B56B37038AFB}" destId="{C823CB25-13C7-41DF-AF67-F93A619DB067}" srcOrd="0" destOrd="0" presId="urn:microsoft.com/office/officeart/2005/8/layout/lProcess3"/>
    <dgm:cxn modelId="{091B22B6-8057-41B5-8C5A-72905ECE9D52}" type="presOf" srcId="{52147B3B-9955-460A-8285-EB0B9ED59BC8}" destId="{F38CEF8E-362F-4812-8A25-ABC7C82D7E44}" srcOrd="0" destOrd="0" presId="urn:microsoft.com/office/officeart/2005/8/layout/lProcess3"/>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CB82297F-8F36-4566-A87C-32866048F65D}" srcId="{B4C8C4EE-3D94-4F0D-9213-1ABAB9C39F1A}" destId="{BE4A3734-8559-4FE3-881F-0E35E6B012FD}" srcOrd="1" destOrd="0" parTransId="{D4EFAA67-E12B-4E13-B6A4-F2DED0589F35}" sibTransId="{67148F3F-716C-4B7C-94AF-D0D832D0533B}"/>
    <dgm:cxn modelId="{C3B21C87-2B0A-4CA9-87D3-6F06370B3BB1}" type="presOf" srcId="{17766947-661F-4F18-A662-02173426BD8E}" destId="{C38CD816-91BE-46FC-A912-091B1B09FB06}"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A8E02486-5FF4-4E3D-811B-6F3706033304}" type="presParOf" srcId="{433E7F1E-D857-4A16-B84D-C88D071E7D65}" destId="{FC87CB8A-CC41-4104-8B8C-662081162132}" srcOrd="7" destOrd="0" presId="urn:microsoft.com/office/officeart/2005/8/layout/lProcess3"/>
    <dgm:cxn modelId="{DA0A56CB-F0BC-4CF3-A1FA-CA7FE9576B37}" type="presParOf" srcId="{433E7F1E-D857-4A16-B84D-C88D071E7D65}" destId="{D3D6D37F-02D7-452D-B714-D74708B82A9E}" srcOrd="8" destOrd="0" presId="urn:microsoft.com/office/officeart/2005/8/layout/lProcess3"/>
    <dgm:cxn modelId="{A21EDB60-6672-4457-B658-239F87D41349}" type="presParOf" srcId="{433E7F1E-D857-4A16-B84D-C88D071E7D65}" destId="{F49971F3-28E4-4A28-87F1-6E20762F8EF7}" srcOrd="9" destOrd="0" presId="urn:microsoft.com/office/officeart/2005/8/layout/lProcess3"/>
    <dgm:cxn modelId="{7D33DF8C-9C3F-41BA-9776-454C25793DAA}" type="presParOf" srcId="{433E7F1E-D857-4A16-B84D-C88D071E7D65}" destId="{F8BE326A-1F97-48C2-A6DF-17282B516411}" srcOrd="10"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C34DED0A-9EFA-4B36-9FAB-96C51CA99209}" type="presParOf" srcId="{2776D053-D6BD-439B-9D18-7EB838B268EA}" destId="{4ADC50DD-9CDF-4814-995D-9819739E35A5}" srcOrd="4" destOrd="0" presId="urn:microsoft.com/office/officeart/2005/8/layout/lProcess3"/>
    <dgm:cxn modelId="{29753577-BC51-4B96-8A32-68AE0DD98AF2}" type="presParOf" srcId="{2776D053-D6BD-439B-9D18-7EB838B268EA}" destId="{E11CB1A9-D736-4D5E-ACE6-82AA70B20D4E}" srcOrd="5" destOrd="0" presId="urn:microsoft.com/office/officeart/2005/8/layout/lProcess3"/>
    <dgm:cxn modelId="{F35FF220-DF2C-44DA-8327-169E1D471F76}"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CEE58215-575B-4D16-9AA9-0A707128A7EA}" type="presParOf" srcId="{3AEC85F9-BC23-49EF-AD80-23B74E4046D5}" destId="{7D7ADFF0-9C30-4435-BE97-260F58BB36B6}" srcOrd="1" destOrd="0" presId="urn:microsoft.com/office/officeart/2005/8/layout/lProcess3"/>
    <dgm:cxn modelId="{0C49B2C6-8E08-40D8-AF9A-9696F259557A}" type="presParOf" srcId="{3AEC85F9-BC23-49EF-AD80-23B74E4046D5}" destId="{C38CD816-91BE-46FC-A912-091B1B09FB06}" srcOrd="2" destOrd="0" presId="urn:microsoft.com/office/officeart/2005/8/layout/lProcess3"/>
    <dgm:cxn modelId="{846C23BE-8F2E-432A-B8C4-70E83250A63A}" type="presParOf" srcId="{3AEC85F9-BC23-49EF-AD80-23B74E4046D5}" destId="{1B3661D9-E69F-4EBF-8299-7BF1E11A6F64}" srcOrd="3" destOrd="0" presId="urn:microsoft.com/office/officeart/2005/8/layout/lProcess3"/>
    <dgm:cxn modelId="{CD6F8B11-A69A-4EDD-A013-7AEE981A93CB}" type="presParOf" srcId="{3AEC85F9-BC23-49EF-AD80-23B74E4046D5}" destId="{F38CEF8E-362F-4812-8A25-ABC7C82D7E44}" srcOrd="4" destOrd="0" presId="urn:microsoft.com/office/officeart/2005/8/layout/lProcess3"/>
    <dgm:cxn modelId="{B6E97283-51F3-46B1-9298-17CEC5141446}" type="presParOf" srcId="{3AEC85F9-BC23-49EF-AD80-23B74E4046D5}" destId="{70F38068-11E3-4176-A13D-F789CCD92896}" srcOrd="5" destOrd="0" presId="urn:microsoft.com/office/officeart/2005/8/layout/lProcess3"/>
    <dgm:cxn modelId="{DD8236E3-7DDF-4470-B6B6-3742A645A2A1}" type="presParOf" srcId="{3AEC85F9-BC23-49EF-AD80-23B74E4046D5}" destId="{C823CB25-13C7-41DF-AF67-F93A619DB067}" srcOrd="6"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BF57F1-71DF-4198-80BD-A77FA75FEC35}"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8E90B69-C91D-40D5-8B80-AFD727AAE981}">
      <dgm:prSet/>
      <dgm:spPr/>
      <dgm:t>
        <a:bodyPr/>
        <a:lstStyle/>
        <a:p>
          <a:pPr rtl="0"/>
          <a:r>
            <a:rPr lang="pt-BR" dirty="0" smtClean="0"/>
            <a:t>Financeiro o que é um </a:t>
          </a:r>
          <a:r>
            <a:rPr lang="pt-BR" b="1" dirty="0" smtClean="0"/>
            <a:t>cliente</a:t>
          </a:r>
          <a:r>
            <a:rPr lang="pt-BR" dirty="0" smtClean="0"/>
            <a:t> pra vc ?</a:t>
          </a:r>
          <a:endParaRPr lang="pt-BR" dirty="0"/>
        </a:p>
      </dgm:t>
    </dgm:pt>
    <dgm:pt modelId="{54196289-10BC-4BD4-8F5C-50BF8BD3E031}" type="parTrans" cxnId="{B8A5289A-50D3-498C-8490-22D89E1D6A03}">
      <dgm:prSet/>
      <dgm:spPr/>
      <dgm:t>
        <a:bodyPr/>
        <a:lstStyle/>
        <a:p>
          <a:endParaRPr lang="en-US"/>
        </a:p>
      </dgm:t>
    </dgm:pt>
    <dgm:pt modelId="{3CC80DDE-1507-4056-A533-701C5D107738}" type="sibTrans" cxnId="{B8A5289A-50D3-498C-8490-22D89E1D6A03}">
      <dgm:prSet/>
      <dgm:spPr/>
      <dgm:t>
        <a:bodyPr/>
        <a:lstStyle/>
        <a:p>
          <a:endParaRPr lang="en-US"/>
        </a:p>
      </dgm:t>
    </dgm:pt>
    <dgm:pt modelId="{ECAB8CBB-5C1B-4E98-8411-4D349BF3BC7A}">
      <dgm:prSet/>
      <dgm:spPr/>
      <dgm:t>
        <a:bodyPr/>
        <a:lstStyle/>
        <a:p>
          <a:pPr rtl="0"/>
          <a:r>
            <a:rPr lang="pt-BR" smtClean="0"/>
            <a:t>É aquele que paga a fatura.</a:t>
          </a:r>
          <a:endParaRPr lang="pt-BR"/>
        </a:p>
      </dgm:t>
    </dgm:pt>
    <dgm:pt modelId="{5A19D692-C680-43D5-8771-A8EF3CCA8B87}" type="parTrans" cxnId="{2EB58BEA-3413-41CE-9AD1-95BDD964F3BD}">
      <dgm:prSet/>
      <dgm:spPr/>
      <dgm:t>
        <a:bodyPr/>
        <a:lstStyle/>
        <a:p>
          <a:endParaRPr lang="en-US"/>
        </a:p>
      </dgm:t>
    </dgm:pt>
    <dgm:pt modelId="{25F3D5A1-2A4A-4F4F-933C-1272A63C9E5D}" type="sibTrans" cxnId="{2EB58BEA-3413-41CE-9AD1-95BDD964F3BD}">
      <dgm:prSet/>
      <dgm:spPr/>
      <dgm:t>
        <a:bodyPr/>
        <a:lstStyle/>
        <a:p>
          <a:endParaRPr lang="en-US"/>
        </a:p>
      </dgm:t>
    </dgm:pt>
    <dgm:pt modelId="{6145940A-802D-4D04-BE7F-47C5C81BBE2E}">
      <dgm:prSet/>
      <dgm:spPr/>
      <dgm:t>
        <a:bodyPr/>
        <a:lstStyle/>
        <a:p>
          <a:pPr rtl="0"/>
          <a:r>
            <a:rPr lang="pt-BR" dirty="0" smtClean="0"/>
            <a:t>Vendas o que é um </a:t>
          </a:r>
          <a:r>
            <a:rPr lang="pt-BR" b="1" dirty="0" smtClean="0"/>
            <a:t>cliente</a:t>
          </a:r>
          <a:r>
            <a:rPr lang="pt-BR" dirty="0" smtClean="0"/>
            <a:t> pra vc ?</a:t>
          </a:r>
          <a:endParaRPr lang="pt-BR" dirty="0"/>
        </a:p>
      </dgm:t>
    </dgm:pt>
    <dgm:pt modelId="{2A665CE0-347F-4582-BB8A-8689BE122A19}" type="parTrans" cxnId="{30C735DC-A539-4022-BA13-6D62FCCAD8F5}">
      <dgm:prSet/>
      <dgm:spPr/>
      <dgm:t>
        <a:bodyPr/>
        <a:lstStyle/>
        <a:p>
          <a:endParaRPr lang="en-US"/>
        </a:p>
      </dgm:t>
    </dgm:pt>
    <dgm:pt modelId="{2804350D-524A-486F-9D3A-E3E8E28B033E}" type="sibTrans" cxnId="{30C735DC-A539-4022-BA13-6D62FCCAD8F5}">
      <dgm:prSet/>
      <dgm:spPr/>
      <dgm:t>
        <a:bodyPr/>
        <a:lstStyle/>
        <a:p>
          <a:endParaRPr lang="en-US"/>
        </a:p>
      </dgm:t>
    </dgm:pt>
    <dgm:pt modelId="{9A308D2D-5DEE-4D1F-A73F-2C66CB821C20}">
      <dgm:prSet/>
      <dgm:spPr/>
      <dgm:t>
        <a:bodyPr/>
        <a:lstStyle/>
        <a:p>
          <a:pPr rtl="0"/>
          <a:r>
            <a:rPr lang="pt-BR" smtClean="0"/>
            <a:t>É aquele que realiza a compra.</a:t>
          </a:r>
          <a:endParaRPr lang="pt-BR"/>
        </a:p>
      </dgm:t>
    </dgm:pt>
    <dgm:pt modelId="{F822C679-4063-4708-A7AE-FC351C2437E8}" type="parTrans" cxnId="{E171D953-B5F5-44EF-96F5-FB9B22E2B0FB}">
      <dgm:prSet/>
      <dgm:spPr/>
      <dgm:t>
        <a:bodyPr/>
        <a:lstStyle/>
        <a:p>
          <a:endParaRPr lang="en-US"/>
        </a:p>
      </dgm:t>
    </dgm:pt>
    <dgm:pt modelId="{7BB5E4B9-87F3-4F53-81F6-4227A123E9FC}" type="sibTrans" cxnId="{E171D953-B5F5-44EF-96F5-FB9B22E2B0FB}">
      <dgm:prSet/>
      <dgm:spPr/>
      <dgm:t>
        <a:bodyPr/>
        <a:lstStyle/>
        <a:p>
          <a:endParaRPr lang="en-US"/>
        </a:p>
      </dgm:t>
    </dgm:pt>
    <dgm:pt modelId="{D5D846D6-4129-496A-B650-3673D315979D}">
      <dgm:prSet/>
      <dgm:spPr/>
      <dgm:t>
        <a:bodyPr/>
        <a:lstStyle/>
        <a:p>
          <a:pPr rtl="0"/>
          <a:r>
            <a:rPr lang="pt-BR" dirty="0" smtClean="0"/>
            <a:t>T.I o que é um </a:t>
          </a:r>
          <a:r>
            <a:rPr lang="pt-BR" b="1" dirty="0" smtClean="0"/>
            <a:t>cliente</a:t>
          </a:r>
          <a:r>
            <a:rPr lang="pt-BR" dirty="0" smtClean="0"/>
            <a:t> pra vc ?</a:t>
          </a:r>
          <a:endParaRPr lang="pt-BR" dirty="0"/>
        </a:p>
      </dgm:t>
    </dgm:pt>
    <dgm:pt modelId="{26A1B513-6728-4E6C-8122-710B140218D8}" type="parTrans" cxnId="{17A40592-7F27-4632-B9FB-8C9720755B85}">
      <dgm:prSet/>
      <dgm:spPr/>
      <dgm:t>
        <a:bodyPr/>
        <a:lstStyle/>
        <a:p>
          <a:endParaRPr lang="en-US"/>
        </a:p>
      </dgm:t>
    </dgm:pt>
    <dgm:pt modelId="{C03FA144-3ABF-4588-A4AF-4282BA2373EA}" type="sibTrans" cxnId="{17A40592-7F27-4632-B9FB-8C9720755B85}">
      <dgm:prSet/>
      <dgm:spPr/>
      <dgm:t>
        <a:bodyPr/>
        <a:lstStyle/>
        <a:p>
          <a:endParaRPr lang="en-US"/>
        </a:p>
      </dgm:t>
    </dgm:pt>
    <dgm:pt modelId="{C2082DD1-3ACC-4481-B548-98AB3E4D8656}">
      <dgm:prSet/>
      <dgm:spPr/>
      <dgm:t>
        <a:bodyPr/>
        <a:lstStyle/>
        <a:p>
          <a:pPr rtl="0"/>
          <a:r>
            <a:rPr lang="pt-BR" smtClean="0"/>
            <a:t>É aquele que se cadastrou no site e se loga no sistema.</a:t>
          </a:r>
          <a:endParaRPr lang="pt-BR"/>
        </a:p>
      </dgm:t>
    </dgm:pt>
    <dgm:pt modelId="{F0D5C618-8406-415D-B720-C0F1DC93D366}" type="parTrans" cxnId="{4D04FDFE-6F33-42BD-8115-67D59E57AE84}">
      <dgm:prSet/>
      <dgm:spPr/>
      <dgm:t>
        <a:bodyPr/>
        <a:lstStyle/>
        <a:p>
          <a:endParaRPr lang="en-US"/>
        </a:p>
      </dgm:t>
    </dgm:pt>
    <dgm:pt modelId="{13E8F2BC-4663-4F51-AE63-E4D39EAE73FD}" type="sibTrans" cxnId="{4D04FDFE-6F33-42BD-8115-67D59E57AE84}">
      <dgm:prSet/>
      <dgm:spPr/>
      <dgm:t>
        <a:bodyPr/>
        <a:lstStyle/>
        <a:p>
          <a:endParaRPr lang="en-US"/>
        </a:p>
      </dgm:t>
    </dgm:pt>
    <dgm:pt modelId="{0CE1C2DD-1B23-4D5D-90CE-273CAF4A2C84}" type="pres">
      <dgm:prSet presAssocID="{98BF57F1-71DF-4198-80BD-A77FA75FEC35}" presName="Name0" presStyleCnt="0">
        <dgm:presLayoutVars>
          <dgm:dir/>
          <dgm:animLvl val="lvl"/>
          <dgm:resizeHandles val="exact"/>
        </dgm:presLayoutVars>
      </dgm:prSet>
      <dgm:spPr/>
    </dgm:pt>
    <dgm:pt modelId="{183CC66B-D898-49C5-9F39-C7DA0714C6DC}" type="pres">
      <dgm:prSet presAssocID="{E8E90B69-C91D-40D5-8B80-AFD727AAE981}" presName="linNode" presStyleCnt="0"/>
      <dgm:spPr/>
    </dgm:pt>
    <dgm:pt modelId="{C30EEFA1-385E-4242-BA70-572E2B37D6EE}" type="pres">
      <dgm:prSet presAssocID="{E8E90B69-C91D-40D5-8B80-AFD727AAE981}" presName="parentText" presStyleLbl="node1" presStyleIdx="0" presStyleCnt="3">
        <dgm:presLayoutVars>
          <dgm:chMax val="1"/>
          <dgm:bulletEnabled val="1"/>
        </dgm:presLayoutVars>
      </dgm:prSet>
      <dgm:spPr/>
    </dgm:pt>
    <dgm:pt modelId="{7F809744-E3FB-4D6A-8C8F-F5198500976E}" type="pres">
      <dgm:prSet presAssocID="{E8E90B69-C91D-40D5-8B80-AFD727AAE981}" presName="descendantText" presStyleLbl="alignAccFollowNode1" presStyleIdx="0" presStyleCnt="3">
        <dgm:presLayoutVars>
          <dgm:bulletEnabled val="1"/>
        </dgm:presLayoutVars>
      </dgm:prSet>
      <dgm:spPr/>
    </dgm:pt>
    <dgm:pt modelId="{EA6B932F-9970-4183-AEDC-EFAFE7A4131D}" type="pres">
      <dgm:prSet presAssocID="{3CC80DDE-1507-4056-A533-701C5D107738}" presName="sp" presStyleCnt="0"/>
      <dgm:spPr/>
    </dgm:pt>
    <dgm:pt modelId="{C200BA62-49D7-4DD1-A35F-83AE125C4BD5}" type="pres">
      <dgm:prSet presAssocID="{6145940A-802D-4D04-BE7F-47C5C81BBE2E}" presName="linNode" presStyleCnt="0"/>
      <dgm:spPr/>
    </dgm:pt>
    <dgm:pt modelId="{8D00A259-4F31-404C-9123-C30FCFA8556B}" type="pres">
      <dgm:prSet presAssocID="{6145940A-802D-4D04-BE7F-47C5C81BBE2E}" presName="parentText" presStyleLbl="node1" presStyleIdx="1" presStyleCnt="3">
        <dgm:presLayoutVars>
          <dgm:chMax val="1"/>
          <dgm:bulletEnabled val="1"/>
        </dgm:presLayoutVars>
      </dgm:prSet>
      <dgm:spPr/>
    </dgm:pt>
    <dgm:pt modelId="{30D7BD7D-2D5B-4682-A6ED-D04A762EE3F3}" type="pres">
      <dgm:prSet presAssocID="{6145940A-802D-4D04-BE7F-47C5C81BBE2E}" presName="descendantText" presStyleLbl="alignAccFollowNode1" presStyleIdx="1" presStyleCnt="3">
        <dgm:presLayoutVars>
          <dgm:bulletEnabled val="1"/>
        </dgm:presLayoutVars>
      </dgm:prSet>
      <dgm:spPr/>
    </dgm:pt>
    <dgm:pt modelId="{4888DFA4-5E18-4903-A366-620F6EE3B218}" type="pres">
      <dgm:prSet presAssocID="{2804350D-524A-486F-9D3A-E3E8E28B033E}" presName="sp" presStyleCnt="0"/>
      <dgm:spPr/>
    </dgm:pt>
    <dgm:pt modelId="{2D038C4A-02C6-4FFB-A32F-69146CC68835}" type="pres">
      <dgm:prSet presAssocID="{D5D846D6-4129-496A-B650-3673D315979D}" presName="linNode" presStyleCnt="0"/>
      <dgm:spPr/>
    </dgm:pt>
    <dgm:pt modelId="{6B887F4C-6423-4E82-8793-94DF102582DC}" type="pres">
      <dgm:prSet presAssocID="{D5D846D6-4129-496A-B650-3673D315979D}" presName="parentText" presStyleLbl="node1" presStyleIdx="2" presStyleCnt="3">
        <dgm:presLayoutVars>
          <dgm:chMax val="1"/>
          <dgm:bulletEnabled val="1"/>
        </dgm:presLayoutVars>
      </dgm:prSet>
      <dgm:spPr/>
    </dgm:pt>
    <dgm:pt modelId="{638A74DF-D747-42B1-A33B-634077F2D8B6}" type="pres">
      <dgm:prSet presAssocID="{D5D846D6-4129-496A-B650-3673D315979D}" presName="descendantText" presStyleLbl="alignAccFollowNode1" presStyleIdx="2" presStyleCnt="3">
        <dgm:presLayoutVars>
          <dgm:bulletEnabled val="1"/>
        </dgm:presLayoutVars>
      </dgm:prSet>
      <dgm:spPr/>
    </dgm:pt>
  </dgm:ptLst>
  <dgm:cxnLst>
    <dgm:cxn modelId="{3AE58D32-DFF4-414A-B0C4-2546E8D6634A}" type="presOf" srcId="{D5D846D6-4129-496A-B650-3673D315979D}" destId="{6B887F4C-6423-4E82-8793-94DF102582DC}" srcOrd="0" destOrd="0" presId="urn:microsoft.com/office/officeart/2005/8/layout/vList5"/>
    <dgm:cxn modelId="{17A40592-7F27-4632-B9FB-8C9720755B85}" srcId="{98BF57F1-71DF-4198-80BD-A77FA75FEC35}" destId="{D5D846D6-4129-496A-B650-3673D315979D}" srcOrd="2" destOrd="0" parTransId="{26A1B513-6728-4E6C-8122-710B140218D8}" sibTransId="{C03FA144-3ABF-4588-A4AF-4282BA2373EA}"/>
    <dgm:cxn modelId="{4D04FDFE-6F33-42BD-8115-67D59E57AE84}" srcId="{D5D846D6-4129-496A-B650-3673D315979D}" destId="{C2082DD1-3ACC-4481-B548-98AB3E4D8656}" srcOrd="0" destOrd="0" parTransId="{F0D5C618-8406-415D-B720-C0F1DC93D366}" sibTransId="{13E8F2BC-4663-4F51-AE63-E4D39EAE73FD}"/>
    <dgm:cxn modelId="{30C735DC-A539-4022-BA13-6D62FCCAD8F5}" srcId="{98BF57F1-71DF-4198-80BD-A77FA75FEC35}" destId="{6145940A-802D-4D04-BE7F-47C5C81BBE2E}" srcOrd="1" destOrd="0" parTransId="{2A665CE0-347F-4582-BB8A-8689BE122A19}" sibTransId="{2804350D-524A-486F-9D3A-E3E8E28B033E}"/>
    <dgm:cxn modelId="{2EB58BEA-3413-41CE-9AD1-95BDD964F3BD}" srcId="{E8E90B69-C91D-40D5-8B80-AFD727AAE981}" destId="{ECAB8CBB-5C1B-4E98-8411-4D349BF3BC7A}" srcOrd="0" destOrd="0" parTransId="{5A19D692-C680-43D5-8771-A8EF3CCA8B87}" sibTransId="{25F3D5A1-2A4A-4F4F-933C-1272A63C9E5D}"/>
    <dgm:cxn modelId="{1A2CE012-497F-4567-A3AC-6F45505E3D2C}" type="presOf" srcId="{E8E90B69-C91D-40D5-8B80-AFD727AAE981}" destId="{C30EEFA1-385E-4242-BA70-572E2B37D6EE}" srcOrd="0" destOrd="0" presId="urn:microsoft.com/office/officeart/2005/8/layout/vList5"/>
    <dgm:cxn modelId="{8086007A-6583-4917-ACA4-EAB6D48AA38A}" type="presOf" srcId="{ECAB8CBB-5C1B-4E98-8411-4D349BF3BC7A}" destId="{7F809744-E3FB-4D6A-8C8F-F5198500976E}" srcOrd="0" destOrd="0" presId="urn:microsoft.com/office/officeart/2005/8/layout/vList5"/>
    <dgm:cxn modelId="{E171D953-B5F5-44EF-96F5-FB9B22E2B0FB}" srcId="{6145940A-802D-4D04-BE7F-47C5C81BBE2E}" destId="{9A308D2D-5DEE-4D1F-A73F-2C66CB821C20}" srcOrd="0" destOrd="0" parTransId="{F822C679-4063-4708-A7AE-FC351C2437E8}" sibTransId="{7BB5E4B9-87F3-4F53-81F6-4227A123E9FC}"/>
    <dgm:cxn modelId="{08F47A82-C0DB-404E-980F-7B3F3A8942E0}" type="presOf" srcId="{9A308D2D-5DEE-4D1F-A73F-2C66CB821C20}" destId="{30D7BD7D-2D5B-4682-A6ED-D04A762EE3F3}" srcOrd="0" destOrd="0" presId="urn:microsoft.com/office/officeart/2005/8/layout/vList5"/>
    <dgm:cxn modelId="{81922B82-1144-4A4B-A743-5BDA669A0F31}" type="presOf" srcId="{C2082DD1-3ACC-4481-B548-98AB3E4D8656}" destId="{638A74DF-D747-42B1-A33B-634077F2D8B6}" srcOrd="0" destOrd="0" presId="urn:microsoft.com/office/officeart/2005/8/layout/vList5"/>
    <dgm:cxn modelId="{B8A5289A-50D3-498C-8490-22D89E1D6A03}" srcId="{98BF57F1-71DF-4198-80BD-A77FA75FEC35}" destId="{E8E90B69-C91D-40D5-8B80-AFD727AAE981}" srcOrd="0" destOrd="0" parTransId="{54196289-10BC-4BD4-8F5C-50BF8BD3E031}" sibTransId="{3CC80DDE-1507-4056-A533-701C5D107738}"/>
    <dgm:cxn modelId="{536AD58F-05E0-4FFA-A1D3-57DF64C6DC2C}" type="presOf" srcId="{6145940A-802D-4D04-BE7F-47C5C81BBE2E}" destId="{8D00A259-4F31-404C-9123-C30FCFA8556B}" srcOrd="0" destOrd="0" presId="urn:microsoft.com/office/officeart/2005/8/layout/vList5"/>
    <dgm:cxn modelId="{FAD48DE5-72D7-4934-9DB5-9625D0A7829A}" type="presOf" srcId="{98BF57F1-71DF-4198-80BD-A77FA75FEC35}" destId="{0CE1C2DD-1B23-4D5D-90CE-273CAF4A2C84}" srcOrd="0" destOrd="0" presId="urn:microsoft.com/office/officeart/2005/8/layout/vList5"/>
    <dgm:cxn modelId="{7210CE81-0384-479C-8479-3927D6D7F093}" type="presParOf" srcId="{0CE1C2DD-1B23-4D5D-90CE-273CAF4A2C84}" destId="{183CC66B-D898-49C5-9F39-C7DA0714C6DC}" srcOrd="0" destOrd="0" presId="urn:microsoft.com/office/officeart/2005/8/layout/vList5"/>
    <dgm:cxn modelId="{9557CF48-2F2A-452B-B51F-F2951FF62872}" type="presParOf" srcId="{183CC66B-D898-49C5-9F39-C7DA0714C6DC}" destId="{C30EEFA1-385E-4242-BA70-572E2B37D6EE}" srcOrd="0" destOrd="0" presId="urn:microsoft.com/office/officeart/2005/8/layout/vList5"/>
    <dgm:cxn modelId="{26A16F59-E235-42BE-A112-A5702D3472A5}" type="presParOf" srcId="{183CC66B-D898-49C5-9F39-C7DA0714C6DC}" destId="{7F809744-E3FB-4D6A-8C8F-F5198500976E}" srcOrd="1" destOrd="0" presId="urn:microsoft.com/office/officeart/2005/8/layout/vList5"/>
    <dgm:cxn modelId="{92CE9EB5-24B8-4BB1-8EE0-86B971767F3B}" type="presParOf" srcId="{0CE1C2DD-1B23-4D5D-90CE-273CAF4A2C84}" destId="{EA6B932F-9970-4183-AEDC-EFAFE7A4131D}" srcOrd="1" destOrd="0" presId="urn:microsoft.com/office/officeart/2005/8/layout/vList5"/>
    <dgm:cxn modelId="{A889C4FF-D507-4E6B-AF08-1D78EB5CAC0C}" type="presParOf" srcId="{0CE1C2DD-1B23-4D5D-90CE-273CAF4A2C84}" destId="{C200BA62-49D7-4DD1-A35F-83AE125C4BD5}" srcOrd="2" destOrd="0" presId="urn:microsoft.com/office/officeart/2005/8/layout/vList5"/>
    <dgm:cxn modelId="{157D380C-08F7-446D-8A2F-009DF4C6A457}" type="presParOf" srcId="{C200BA62-49D7-4DD1-A35F-83AE125C4BD5}" destId="{8D00A259-4F31-404C-9123-C30FCFA8556B}" srcOrd="0" destOrd="0" presId="urn:microsoft.com/office/officeart/2005/8/layout/vList5"/>
    <dgm:cxn modelId="{CE5C1694-E79C-427F-8E63-E17FE2339B2F}" type="presParOf" srcId="{C200BA62-49D7-4DD1-A35F-83AE125C4BD5}" destId="{30D7BD7D-2D5B-4682-A6ED-D04A762EE3F3}" srcOrd="1" destOrd="0" presId="urn:microsoft.com/office/officeart/2005/8/layout/vList5"/>
    <dgm:cxn modelId="{D9A7A99F-44DF-48FD-9432-26F790C7CFB4}" type="presParOf" srcId="{0CE1C2DD-1B23-4D5D-90CE-273CAF4A2C84}" destId="{4888DFA4-5E18-4903-A366-620F6EE3B218}" srcOrd="3" destOrd="0" presId="urn:microsoft.com/office/officeart/2005/8/layout/vList5"/>
    <dgm:cxn modelId="{FB02FB17-FFB1-4A25-BA3E-BEB7E553E896}" type="presParOf" srcId="{0CE1C2DD-1B23-4D5D-90CE-273CAF4A2C84}" destId="{2D038C4A-02C6-4FFB-A32F-69146CC68835}" srcOrd="4" destOrd="0" presId="urn:microsoft.com/office/officeart/2005/8/layout/vList5"/>
    <dgm:cxn modelId="{779A6BB8-88DC-4785-8399-D967E42D547D}" type="presParOf" srcId="{2D038C4A-02C6-4FFB-A32F-69146CC68835}" destId="{6B887F4C-6423-4E82-8793-94DF102582DC}" srcOrd="0" destOrd="0" presId="urn:microsoft.com/office/officeart/2005/8/layout/vList5"/>
    <dgm:cxn modelId="{493511FA-C246-4A9F-845E-5A064AB12830}" type="presParOf" srcId="{2D038C4A-02C6-4FFB-A32F-69146CC68835}" destId="{638A74DF-D747-42B1-A33B-634077F2D8B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25807" y="86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SOLID</a:t>
          </a:r>
          <a:endParaRPr lang="pt-BR" sz="2600" kern="1200" dirty="0"/>
        </a:p>
      </dsp:txBody>
      <dsp:txXfrm>
        <a:off x="509635" y="867"/>
        <a:ext cx="1451482" cy="967655"/>
      </dsp:txXfrm>
    </dsp:sp>
    <dsp:sp modelId="{55541435-E206-4771-A763-D3493F0589A3}">
      <dsp:nvSpPr>
        <dsp:cNvPr id="0" name=""/>
        <dsp:cNvSpPr/>
      </dsp:nvSpPr>
      <dsp:spPr>
        <a:xfrm>
          <a:off x="213045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Single </a:t>
          </a:r>
          <a:r>
            <a:rPr lang="en-US" sz="1400" kern="1200" dirty="0" err="1" smtClean="0"/>
            <a:t>Responsability</a:t>
          </a:r>
          <a:r>
            <a:rPr lang="en-US" sz="1400" kern="1200" dirty="0" smtClean="0"/>
            <a:t> Principle</a:t>
          </a:r>
          <a:endParaRPr lang="pt-BR" sz="1400" kern="1200" dirty="0"/>
        </a:p>
      </dsp:txBody>
      <dsp:txXfrm>
        <a:off x="2532034" y="83118"/>
        <a:ext cx="1204731" cy="803153"/>
      </dsp:txXfrm>
    </dsp:sp>
    <dsp:sp modelId="{4834F1F6-634E-4A2B-953C-D31B8B961FE7}">
      <dsp:nvSpPr>
        <dsp:cNvPr id="0" name=""/>
        <dsp:cNvSpPr/>
      </dsp:nvSpPr>
      <dsp:spPr>
        <a:xfrm>
          <a:off x="385723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Open / Closed Principle</a:t>
          </a:r>
          <a:endParaRPr lang="pt-BR" sz="1400" kern="1200" dirty="0"/>
        </a:p>
      </dsp:txBody>
      <dsp:txXfrm>
        <a:off x="4258814" y="83118"/>
        <a:ext cx="1204731" cy="803153"/>
      </dsp:txXfrm>
    </dsp:sp>
    <dsp:sp modelId="{7834E8D6-37A6-4E07-B547-AF1BC6D4046C}">
      <dsp:nvSpPr>
        <dsp:cNvPr id="0" name=""/>
        <dsp:cNvSpPr/>
      </dsp:nvSpPr>
      <dsp:spPr>
        <a:xfrm>
          <a:off x="558401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Liskov</a:t>
          </a:r>
          <a:r>
            <a:rPr lang="en-US" sz="1400" kern="1200" dirty="0" smtClean="0"/>
            <a:t> Substitution Principle</a:t>
          </a:r>
          <a:endParaRPr lang="pt-BR" sz="1400" kern="1200" dirty="0"/>
        </a:p>
      </dsp:txBody>
      <dsp:txXfrm>
        <a:off x="5985595" y="83118"/>
        <a:ext cx="1204731" cy="803153"/>
      </dsp:txXfrm>
    </dsp:sp>
    <dsp:sp modelId="{D3D6D37F-02D7-452D-B714-D74708B82A9E}">
      <dsp:nvSpPr>
        <dsp:cNvPr id="0" name=""/>
        <dsp:cNvSpPr/>
      </dsp:nvSpPr>
      <dsp:spPr>
        <a:xfrm>
          <a:off x="731079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Interface Segregation Principle</a:t>
          </a:r>
          <a:endParaRPr lang="pt-BR" sz="1400" kern="1200" dirty="0"/>
        </a:p>
      </dsp:txBody>
      <dsp:txXfrm>
        <a:off x="7712375" y="83118"/>
        <a:ext cx="1204731" cy="803153"/>
      </dsp:txXfrm>
    </dsp:sp>
    <dsp:sp modelId="{F8BE326A-1F97-48C2-A6DF-17282B516411}">
      <dsp:nvSpPr>
        <dsp:cNvPr id="0" name=""/>
        <dsp:cNvSpPr/>
      </dsp:nvSpPr>
      <dsp:spPr>
        <a:xfrm>
          <a:off x="9037579"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Dependency Inversion Principle</a:t>
          </a:r>
          <a:endParaRPr lang="pt-BR" sz="1400" kern="1200" dirty="0"/>
        </a:p>
      </dsp:txBody>
      <dsp:txXfrm>
        <a:off x="9439156" y="83118"/>
        <a:ext cx="1204731" cy="803153"/>
      </dsp:txXfrm>
    </dsp:sp>
    <dsp:sp modelId="{3B04C086-C95B-4AE6-83D3-45BFDC5791E4}">
      <dsp:nvSpPr>
        <dsp:cNvPr id="0" name=""/>
        <dsp:cNvSpPr/>
      </dsp:nvSpPr>
      <dsp:spPr>
        <a:xfrm>
          <a:off x="25807" y="110399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Demo 2</a:t>
          </a:r>
          <a:endParaRPr lang="pt-BR" sz="2600" kern="1200" dirty="0"/>
        </a:p>
      </dsp:txBody>
      <dsp:txXfrm>
        <a:off x="509635" y="1103994"/>
        <a:ext cx="1451482" cy="967655"/>
      </dsp:txXfrm>
    </dsp:sp>
    <dsp:sp modelId="{FA8ED5F3-38DF-4512-A933-5EE8FAB04500}">
      <dsp:nvSpPr>
        <dsp:cNvPr id="0" name=""/>
        <dsp:cNvSpPr/>
      </dsp:nvSpPr>
      <dsp:spPr>
        <a:xfrm>
          <a:off x="213045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Entendendo</a:t>
          </a:r>
          <a:r>
            <a:rPr lang="en-US" sz="1400" kern="1200" dirty="0" smtClean="0"/>
            <a:t> AOP</a:t>
          </a:r>
          <a:endParaRPr lang="pt-BR" sz="1400" kern="1200" dirty="0"/>
        </a:p>
      </dsp:txBody>
      <dsp:txXfrm>
        <a:off x="2532034" y="1186244"/>
        <a:ext cx="1204731" cy="803153"/>
      </dsp:txXfrm>
    </dsp:sp>
    <dsp:sp modelId="{B7BE5D7C-33DE-461E-9881-6EDBE1754FEF}">
      <dsp:nvSpPr>
        <dsp:cNvPr id="0" name=""/>
        <dsp:cNvSpPr/>
      </dsp:nvSpPr>
      <dsp:spPr>
        <a:xfrm>
          <a:off x="25807" y="2207120"/>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DDD</a:t>
          </a:r>
          <a:endParaRPr lang="pt-BR" sz="2600" kern="1200" dirty="0"/>
        </a:p>
      </dsp:txBody>
      <dsp:txXfrm>
        <a:off x="509635" y="2207120"/>
        <a:ext cx="1451482" cy="967655"/>
      </dsp:txXfrm>
    </dsp:sp>
    <dsp:sp modelId="{630EAE16-FA34-4806-ADC7-EA1D96EC267C}">
      <dsp:nvSpPr>
        <dsp:cNvPr id="0" name=""/>
        <dsp:cNvSpPr/>
      </dsp:nvSpPr>
      <dsp:spPr>
        <a:xfrm>
          <a:off x="213045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a:t>
          </a:r>
          <a:r>
            <a:rPr lang="en-US" sz="1400" kern="1200" dirty="0" err="1" smtClean="0"/>
            <a:t>não</a:t>
          </a:r>
          <a:r>
            <a:rPr lang="en-US" sz="1400" kern="1200" dirty="0" smtClean="0"/>
            <a:t> é</a:t>
          </a:r>
          <a:endParaRPr lang="pt-BR" sz="1400" kern="1200" dirty="0"/>
        </a:p>
      </dsp:txBody>
      <dsp:txXfrm>
        <a:off x="2532034" y="2289371"/>
        <a:ext cx="1204731" cy="803153"/>
      </dsp:txXfrm>
    </dsp:sp>
    <dsp:sp modelId="{058194CB-A9E7-4402-8707-B5E93F57EB27}">
      <dsp:nvSpPr>
        <dsp:cNvPr id="0" name=""/>
        <dsp:cNvSpPr/>
      </dsp:nvSpPr>
      <dsp:spPr>
        <a:xfrm>
          <a:off x="385723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O que DDD é</a:t>
          </a:r>
          <a:endParaRPr lang="pt-BR" sz="1400" kern="1200" dirty="0"/>
        </a:p>
      </dsp:txBody>
      <dsp:txXfrm>
        <a:off x="4258814" y="2289371"/>
        <a:ext cx="1204731" cy="803153"/>
      </dsp:txXfrm>
    </dsp:sp>
    <dsp:sp modelId="{EA4A2C85-5BA5-41EA-8BE0-7582A6366A0F}">
      <dsp:nvSpPr>
        <dsp:cNvPr id="0" name=""/>
        <dsp:cNvSpPr/>
      </dsp:nvSpPr>
      <dsp:spPr>
        <a:xfrm>
          <a:off x="558401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Linguagem</a:t>
          </a:r>
          <a:r>
            <a:rPr lang="en-US" sz="1400" kern="1200" dirty="0" smtClean="0"/>
            <a:t> </a:t>
          </a:r>
          <a:r>
            <a:rPr lang="en-US" sz="1400" kern="1200" dirty="0" err="1" smtClean="0"/>
            <a:t>Ubíqua</a:t>
          </a:r>
          <a:endParaRPr lang="pt-BR" sz="1400" kern="1200" dirty="0"/>
        </a:p>
      </dsp:txBody>
      <dsp:txXfrm>
        <a:off x="5985595" y="2289371"/>
        <a:ext cx="1204731" cy="803153"/>
      </dsp:txXfrm>
    </dsp:sp>
    <dsp:sp modelId="{C5DDBFA4-C9BA-4146-A558-6D15D0541F71}">
      <dsp:nvSpPr>
        <dsp:cNvPr id="0" name=""/>
        <dsp:cNvSpPr/>
      </dsp:nvSpPr>
      <dsp:spPr>
        <a:xfrm>
          <a:off x="2580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err="1" smtClean="0"/>
            <a:t>Dividindo</a:t>
          </a:r>
          <a:r>
            <a:rPr lang="en-US" sz="2600" kern="1200" dirty="0" smtClean="0"/>
            <a:t> o DDD</a:t>
          </a:r>
          <a:endParaRPr lang="pt-BR" sz="2600" kern="1200" dirty="0"/>
        </a:p>
      </dsp:txBody>
      <dsp:txXfrm>
        <a:off x="509635" y="3310247"/>
        <a:ext cx="1451482" cy="967655"/>
      </dsp:txXfrm>
    </dsp:sp>
    <dsp:sp modelId="{C38CD816-91BE-46FC-A912-091B1B09FB06}">
      <dsp:nvSpPr>
        <dsp:cNvPr id="0" name=""/>
        <dsp:cNvSpPr/>
      </dsp:nvSpPr>
      <dsp:spPr>
        <a:xfrm>
          <a:off x="213045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Bounded Context</a:t>
          </a:r>
          <a:endParaRPr lang="pt-BR" sz="1400" kern="1200" dirty="0"/>
        </a:p>
      </dsp:txBody>
      <dsp:txXfrm>
        <a:off x="2532034" y="3392498"/>
        <a:ext cx="1204731" cy="803153"/>
      </dsp:txXfrm>
    </dsp:sp>
    <dsp:sp modelId="{F38CEF8E-362F-4812-8A25-ABC7C82D7E44}">
      <dsp:nvSpPr>
        <dsp:cNvPr id="0" name=""/>
        <dsp:cNvSpPr/>
      </dsp:nvSpPr>
      <dsp:spPr>
        <a:xfrm>
          <a:off x="385723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Shared Kernel</a:t>
          </a:r>
          <a:endParaRPr lang="pt-BR" sz="1400" kern="1200" dirty="0"/>
        </a:p>
      </dsp:txBody>
      <dsp:txXfrm>
        <a:off x="4258814" y="3392498"/>
        <a:ext cx="1204731" cy="803153"/>
      </dsp:txXfrm>
    </dsp:sp>
    <dsp:sp modelId="{C823CB25-13C7-41DF-AF67-F93A619DB067}">
      <dsp:nvSpPr>
        <dsp:cNvPr id="0" name=""/>
        <dsp:cNvSpPr/>
      </dsp:nvSpPr>
      <dsp:spPr>
        <a:xfrm>
          <a:off x="5584018"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pt-BR" sz="1400" kern="1200" dirty="0" smtClean="0"/>
            <a:t>Entendendo as Camadas</a:t>
          </a:r>
          <a:endParaRPr lang="pt-BR" sz="1400" kern="1200" dirty="0"/>
        </a:p>
      </dsp:txBody>
      <dsp:txXfrm>
        <a:off x="5985595" y="3392498"/>
        <a:ext cx="1204731" cy="803153"/>
      </dsp:txXfrm>
    </dsp:sp>
    <dsp:sp modelId="{44BB8CCE-CEE1-419E-8406-AF7A98874096}">
      <dsp:nvSpPr>
        <dsp:cNvPr id="0" name=""/>
        <dsp:cNvSpPr/>
      </dsp:nvSpPr>
      <dsp:spPr>
        <a:xfrm>
          <a:off x="2580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Demo 3</a:t>
          </a:r>
          <a:endParaRPr lang="pt-BR" sz="2600" kern="1200" dirty="0"/>
        </a:p>
      </dsp:txBody>
      <dsp:txXfrm>
        <a:off x="509635" y="4413374"/>
        <a:ext cx="1451482" cy="967655"/>
      </dsp:txXfrm>
    </dsp:sp>
    <dsp:sp modelId="{2F4E0292-2634-4CB8-9F55-A76E31B900AB}">
      <dsp:nvSpPr>
        <dsp:cNvPr id="0" name=""/>
        <dsp:cNvSpPr/>
      </dsp:nvSpPr>
      <dsp:spPr>
        <a:xfrm>
          <a:off x="213045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Primeiro</a:t>
          </a:r>
          <a:r>
            <a:rPr lang="en-US" sz="1400" kern="1200" dirty="0" smtClean="0"/>
            <a:t> </a:t>
          </a:r>
          <a:r>
            <a:rPr lang="en-US" sz="1400" kern="1200" dirty="0" err="1" smtClean="0"/>
            <a:t>Proj</a:t>
          </a:r>
          <a:r>
            <a:rPr lang="en-US" sz="1400" kern="1200" dirty="0" smtClean="0"/>
            <a:t> com DDD</a:t>
          </a:r>
          <a:endParaRPr lang="pt-BR" sz="1400" kern="1200" dirty="0"/>
        </a:p>
      </dsp:txBody>
      <dsp:txXfrm>
        <a:off x="2532034" y="4495625"/>
        <a:ext cx="1204731" cy="8031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09744-E3FB-4D6A-8C8F-F5198500976E}">
      <dsp:nvSpPr>
        <dsp:cNvPr id="0" name=""/>
        <dsp:cNvSpPr/>
      </dsp:nvSpPr>
      <dsp:spPr>
        <a:xfrm rot="5400000">
          <a:off x="7193604" y="-3139925"/>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paga a fatura.</a:t>
          </a:r>
          <a:endParaRPr lang="pt-BR" sz="2100" kern="1200"/>
        </a:p>
      </dsp:txBody>
      <dsp:txXfrm rot="-5400000">
        <a:off x="3974192" y="110066"/>
        <a:ext cx="7034651" cy="565246"/>
      </dsp:txXfrm>
    </dsp:sp>
    <dsp:sp modelId="{C30EEFA1-385E-4242-BA70-572E2B37D6EE}">
      <dsp:nvSpPr>
        <dsp:cNvPr id="0" name=""/>
        <dsp:cNvSpPr/>
      </dsp:nvSpPr>
      <dsp:spPr>
        <a:xfrm>
          <a:off x="0" y="1186"/>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Financeiro o que é um </a:t>
          </a:r>
          <a:r>
            <a:rPr lang="pt-BR" sz="2000" b="1" kern="1200" dirty="0" smtClean="0"/>
            <a:t>cliente</a:t>
          </a:r>
          <a:r>
            <a:rPr lang="pt-BR" sz="2000" kern="1200" dirty="0" smtClean="0"/>
            <a:t> pra vc ?</a:t>
          </a:r>
          <a:endParaRPr lang="pt-BR" sz="2000" kern="1200" dirty="0"/>
        </a:p>
      </dsp:txBody>
      <dsp:txXfrm>
        <a:off x="38223" y="39409"/>
        <a:ext cx="3897745" cy="706559"/>
      </dsp:txXfrm>
    </dsp:sp>
    <dsp:sp modelId="{30D7BD7D-2D5B-4682-A6ED-D04A762EE3F3}">
      <dsp:nvSpPr>
        <dsp:cNvPr id="0" name=""/>
        <dsp:cNvSpPr/>
      </dsp:nvSpPr>
      <dsp:spPr>
        <a:xfrm rot="5400000">
          <a:off x="7193604" y="-2317769"/>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realiza a compra.</a:t>
          </a:r>
          <a:endParaRPr lang="pt-BR" sz="2100" kern="1200"/>
        </a:p>
      </dsp:txBody>
      <dsp:txXfrm rot="-5400000">
        <a:off x="3974192" y="932222"/>
        <a:ext cx="7034651" cy="565246"/>
      </dsp:txXfrm>
    </dsp:sp>
    <dsp:sp modelId="{8D00A259-4F31-404C-9123-C30FCFA8556B}">
      <dsp:nvSpPr>
        <dsp:cNvPr id="0" name=""/>
        <dsp:cNvSpPr/>
      </dsp:nvSpPr>
      <dsp:spPr>
        <a:xfrm>
          <a:off x="0" y="823342"/>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Vendas o que é um </a:t>
          </a:r>
          <a:r>
            <a:rPr lang="pt-BR" sz="2000" b="1" kern="1200" dirty="0" smtClean="0"/>
            <a:t>cliente</a:t>
          </a:r>
          <a:r>
            <a:rPr lang="pt-BR" sz="2000" kern="1200" dirty="0" smtClean="0"/>
            <a:t> pra vc ?</a:t>
          </a:r>
          <a:endParaRPr lang="pt-BR" sz="2000" kern="1200" dirty="0"/>
        </a:p>
      </dsp:txBody>
      <dsp:txXfrm>
        <a:off x="38223" y="861565"/>
        <a:ext cx="3897745" cy="706559"/>
      </dsp:txXfrm>
    </dsp:sp>
    <dsp:sp modelId="{638A74DF-D747-42B1-A33B-634077F2D8B6}">
      <dsp:nvSpPr>
        <dsp:cNvPr id="0" name=""/>
        <dsp:cNvSpPr/>
      </dsp:nvSpPr>
      <dsp:spPr>
        <a:xfrm rot="5400000">
          <a:off x="7193604" y="-1495613"/>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se cadastrou no site e se loga no sistema.</a:t>
          </a:r>
          <a:endParaRPr lang="pt-BR" sz="2100" kern="1200"/>
        </a:p>
      </dsp:txBody>
      <dsp:txXfrm rot="-5400000">
        <a:off x="3974192" y="1754378"/>
        <a:ext cx="7034651" cy="565246"/>
      </dsp:txXfrm>
    </dsp:sp>
    <dsp:sp modelId="{6B887F4C-6423-4E82-8793-94DF102582DC}">
      <dsp:nvSpPr>
        <dsp:cNvPr id="0" name=""/>
        <dsp:cNvSpPr/>
      </dsp:nvSpPr>
      <dsp:spPr>
        <a:xfrm>
          <a:off x="0" y="1645498"/>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T.I o que é um </a:t>
          </a:r>
          <a:r>
            <a:rPr lang="pt-BR" sz="2000" b="1" kern="1200" dirty="0" smtClean="0"/>
            <a:t>cliente</a:t>
          </a:r>
          <a:r>
            <a:rPr lang="pt-BR" sz="2000" kern="1200" dirty="0" smtClean="0"/>
            <a:t> pra vc ?</a:t>
          </a:r>
          <a:endParaRPr lang="pt-BR" sz="2000" kern="1200" dirty="0"/>
        </a:p>
      </dsp:txBody>
      <dsp:txXfrm>
        <a:off x="38223" y="1683721"/>
        <a:ext cx="3897745" cy="7065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DEMO 2</a:t>
          </a:r>
          <a:endParaRPr lang="en-US" sz="3600" kern="1200" dirty="0"/>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2</a:t>
          </a:r>
          <a:endParaRPr lang="en-US" sz="3600" b="1" strike="noStrike" kern="1200" dirty="0">
            <a:solidFill>
              <a:schemeClr val="bg2">
                <a:lumMod val="75000"/>
              </a:schemeClr>
            </a:solidFill>
          </a:endParaRPr>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1"/>
              </a:solidFill>
            </a:rPr>
            <a:t>DEMO 3</a:t>
          </a:r>
          <a:endParaRPr lang="en-US" sz="3600" kern="1200" dirty="0">
            <a:solidFill>
              <a:schemeClr val="bg1"/>
            </a:solidFill>
          </a:endParaRPr>
        </a:p>
      </dsp:txBody>
      <dsp:txXfrm>
        <a:off x="3443432" y="2510459"/>
        <a:ext cx="1654356" cy="1654356"/>
      </dsp:txXfrm>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1">
                  <a:lumMod val="95000"/>
                </a:schemeClr>
              </a:solidFill>
            </a:rPr>
            <a:t>DEMO 1</a:t>
          </a:r>
          <a:endParaRPr lang="pt-BR" sz="3600" strike="noStrike" kern="1200" dirty="0">
            <a:solidFill>
              <a:schemeClr val="bg1">
                <a:lumMod val="9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FEFFA-BEF1-4C81-9DFE-FC8F103AB1D3}">
      <dsp:nvSpPr>
        <dsp:cNvPr id="0" name=""/>
        <dsp:cNvSpPr/>
      </dsp:nvSpPr>
      <dsp:spPr>
        <a:xfrm>
          <a:off x="-5671567" y="-868175"/>
          <a:ext cx="6752489" cy="6752489"/>
        </a:xfrm>
        <a:prstGeom prst="blockArc">
          <a:avLst>
            <a:gd name="adj1" fmla="val 18900000"/>
            <a:gd name="adj2" fmla="val 2700000"/>
            <a:gd name="adj3" fmla="val 32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F2D889-BCFC-4CF1-966E-8D6A32ECF3D8}">
      <dsp:nvSpPr>
        <dsp:cNvPr id="0" name=""/>
        <dsp:cNvSpPr/>
      </dsp:nvSpPr>
      <dsp:spPr>
        <a:xfrm>
          <a:off x="565821" y="385640"/>
          <a:ext cx="10403375" cy="7716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12523" tIns="53340" rIns="53340" bIns="53340" numCol="1" spcCol="1270" anchor="ctr" anchorCtr="0">
          <a:noAutofit/>
        </a:bodyPr>
        <a:lstStyle/>
        <a:p>
          <a:pPr lvl="0" algn="l" defTabSz="933450" rtl="0">
            <a:lnSpc>
              <a:spcPct val="90000"/>
            </a:lnSpc>
            <a:spcBef>
              <a:spcPct val="0"/>
            </a:spcBef>
            <a:spcAft>
              <a:spcPct val="35000"/>
            </a:spcAft>
          </a:pPr>
          <a:r>
            <a:rPr lang="pt-BR" sz="2100" kern="1200" dirty="0" smtClean="0"/>
            <a:t>Você não pode fazer uma herança simplesmente por que uma coisa é uma coisa.</a:t>
          </a:r>
          <a:endParaRPr lang="pt-BR" sz="2100" kern="1200" dirty="0"/>
        </a:p>
      </dsp:txBody>
      <dsp:txXfrm>
        <a:off x="565821" y="385640"/>
        <a:ext cx="10403375" cy="771682"/>
      </dsp:txXfrm>
    </dsp:sp>
    <dsp:sp modelId="{91FB48AD-5E52-4BB3-93BB-AE6EE2C8E8D1}">
      <dsp:nvSpPr>
        <dsp:cNvPr id="0" name=""/>
        <dsp:cNvSpPr/>
      </dsp:nvSpPr>
      <dsp:spPr>
        <a:xfrm>
          <a:off x="83520" y="289180"/>
          <a:ext cx="964603" cy="96460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1F4717-42B5-411A-9FD5-F3765506BC84}">
      <dsp:nvSpPr>
        <dsp:cNvPr id="0" name=""/>
        <dsp:cNvSpPr/>
      </dsp:nvSpPr>
      <dsp:spPr>
        <a:xfrm>
          <a:off x="1008245" y="1543365"/>
          <a:ext cx="9960952" cy="7716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12523" tIns="53340" rIns="53340" bIns="53340" numCol="1" spcCol="1270" anchor="ctr" anchorCtr="0">
          <a:noAutofit/>
        </a:bodyPr>
        <a:lstStyle/>
        <a:p>
          <a:pPr lvl="0" algn="l" defTabSz="933450" rtl="0">
            <a:lnSpc>
              <a:spcPct val="90000"/>
            </a:lnSpc>
            <a:spcBef>
              <a:spcPct val="0"/>
            </a:spcBef>
            <a:spcAft>
              <a:spcPct val="35000"/>
            </a:spcAft>
          </a:pPr>
          <a:r>
            <a:rPr lang="pt-BR" sz="2100" kern="1200" smtClean="0"/>
            <a:t>A herança deve ser muito bem justificada, planejada e questionada.</a:t>
          </a:r>
          <a:endParaRPr lang="pt-BR" sz="2100" kern="1200"/>
        </a:p>
      </dsp:txBody>
      <dsp:txXfrm>
        <a:off x="1008245" y="1543365"/>
        <a:ext cx="9960952" cy="771682"/>
      </dsp:txXfrm>
    </dsp:sp>
    <dsp:sp modelId="{527D1CE0-0C30-4133-8990-B347B551964C}">
      <dsp:nvSpPr>
        <dsp:cNvPr id="0" name=""/>
        <dsp:cNvSpPr/>
      </dsp:nvSpPr>
      <dsp:spPr>
        <a:xfrm>
          <a:off x="525943" y="1446905"/>
          <a:ext cx="964603" cy="96460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344AB6D-E47E-4418-B43F-3E5854CF9D55}">
      <dsp:nvSpPr>
        <dsp:cNvPr id="0" name=""/>
        <dsp:cNvSpPr/>
      </dsp:nvSpPr>
      <dsp:spPr>
        <a:xfrm>
          <a:off x="1008245" y="2701089"/>
          <a:ext cx="9960952" cy="7716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12523" tIns="53340" rIns="53340" bIns="53340" numCol="1" spcCol="1270" anchor="ctr" anchorCtr="0">
          <a:noAutofit/>
        </a:bodyPr>
        <a:lstStyle/>
        <a:p>
          <a:pPr lvl="0" algn="l" defTabSz="933450" rtl="0">
            <a:lnSpc>
              <a:spcPct val="90000"/>
            </a:lnSpc>
            <a:spcBef>
              <a:spcPct val="0"/>
            </a:spcBef>
            <a:spcAft>
              <a:spcPct val="35000"/>
            </a:spcAft>
          </a:pPr>
          <a:r>
            <a:rPr lang="pt-BR" sz="2100" kern="1200" smtClean="0"/>
            <a:t>Herança por comodismo apenas para reaproveitar código pode não ser uma coisa boa.</a:t>
          </a:r>
          <a:endParaRPr lang="pt-BR" sz="2100" kern="1200"/>
        </a:p>
      </dsp:txBody>
      <dsp:txXfrm>
        <a:off x="1008245" y="2701089"/>
        <a:ext cx="9960952" cy="771682"/>
      </dsp:txXfrm>
    </dsp:sp>
    <dsp:sp modelId="{C835F967-1A07-4287-9FC0-01CD7790F4B8}">
      <dsp:nvSpPr>
        <dsp:cNvPr id="0" name=""/>
        <dsp:cNvSpPr/>
      </dsp:nvSpPr>
      <dsp:spPr>
        <a:xfrm>
          <a:off x="525943" y="2604629"/>
          <a:ext cx="964603" cy="96460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A511795-AAA1-4FD3-9E70-159334BC6762}">
      <dsp:nvSpPr>
        <dsp:cNvPr id="0" name=""/>
        <dsp:cNvSpPr/>
      </dsp:nvSpPr>
      <dsp:spPr>
        <a:xfrm>
          <a:off x="565821" y="3858814"/>
          <a:ext cx="10403375" cy="77168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12523" tIns="53340" rIns="53340" bIns="53340" numCol="1" spcCol="1270" anchor="ctr" anchorCtr="0">
          <a:noAutofit/>
        </a:bodyPr>
        <a:lstStyle/>
        <a:p>
          <a:pPr lvl="0" algn="l" defTabSz="933450" rtl="0">
            <a:lnSpc>
              <a:spcPct val="90000"/>
            </a:lnSpc>
            <a:spcBef>
              <a:spcPct val="0"/>
            </a:spcBef>
            <a:spcAft>
              <a:spcPct val="35000"/>
            </a:spcAft>
          </a:pPr>
          <a:r>
            <a:rPr lang="pt-BR" sz="2100" kern="1200" smtClean="0"/>
            <a:t>Evite o pensamento “Pensamento é um”.</a:t>
          </a:r>
          <a:endParaRPr lang="pt-BR" sz="2100" kern="1200"/>
        </a:p>
      </dsp:txBody>
      <dsp:txXfrm>
        <a:off x="565821" y="3858814"/>
        <a:ext cx="10403375" cy="771682"/>
      </dsp:txXfrm>
    </dsp:sp>
    <dsp:sp modelId="{EACD10C0-1855-4DAE-9C41-4FC0A99128E2}">
      <dsp:nvSpPr>
        <dsp:cNvPr id="0" name=""/>
        <dsp:cNvSpPr/>
      </dsp:nvSpPr>
      <dsp:spPr>
        <a:xfrm>
          <a:off x="83520" y="3762354"/>
          <a:ext cx="964603" cy="96460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6A487-8842-43AD-9403-72453F6CB91A}">
      <dsp:nvSpPr>
        <dsp:cNvPr id="0" name=""/>
        <dsp:cNvSpPr/>
      </dsp:nvSpPr>
      <dsp:spPr>
        <a:xfrm>
          <a:off x="-5899804" y="-903087"/>
          <a:ext cx="7025289" cy="7025289"/>
        </a:xfrm>
        <a:prstGeom prst="blockArc">
          <a:avLst>
            <a:gd name="adj1" fmla="val 18900000"/>
            <a:gd name="adj2" fmla="val 2700000"/>
            <a:gd name="adj3" fmla="val 30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9C54DC-EAB1-42FF-BD07-648D5C36905B}">
      <dsp:nvSpPr>
        <dsp:cNvPr id="0" name=""/>
        <dsp:cNvSpPr/>
      </dsp:nvSpPr>
      <dsp:spPr>
        <a:xfrm>
          <a:off x="724413" y="521911"/>
          <a:ext cx="10242985" cy="10438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34" tIns="73660" rIns="73660" bIns="73660" numCol="1" spcCol="1270" anchor="ctr" anchorCtr="0">
          <a:noAutofit/>
        </a:bodyPr>
        <a:lstStyle/>
        <a:p>
          <a:pPr lvl="0" algn="l" defTabSz="1289050" rtl="0">
            <a:lnSpc>
              <a:spcPct val="90000"/>
            </a:lnSpc>
            <a:spcBef>
              <a:spcPct val="0"/>
            </a:spcBef>
            <a:spcAft>
              <a:spcPct val="35000"/>
            </a:spcAft>
          </a:pPr>
          <a:r>
            <a:rPr lang="pt-BR" sz="2900" kern="1200" smtClean="0"/>
            <a:t>Dependa de uma abstração e não de uma implementação. </a:t>
          </a:r>
          <a:endParaRPr lang="pt-BR" sz="2900" kern="1200"/>
        </a:p>
      </dsp:txBody>
      <dsp:txXfrm>
        <a:off x="724413" y="521911"/>
        <a:ext cx="10242985" cy="1043822"/>
      </dsp:txXfrm>
    </dsp:sp>
    <dsp:sp modelId="{A238E478-02A1-4DF2-830A-C4CAA204AE61}">
      <dsp:nvSpPr>
        <dsp:cNvPr id="0" name=""/>
        <dsp:cNvSpPr/>
      </dsp:nvSpPr>
      <dsp:spPr>
        <a:xfrm>
          <a:off x="72023" y="391433"/>
          <a:ext cx="1304778" cy="130477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17F420-7A98-414D-AB34-DBBDA17E0C15}">
      <dsp:nvSpPr>
        <dsp:cNvPr id="0" name=""/>
        <dsp:cNvSpPr/>
      </dsp:nvSpPr>
      <dsp:spPr>
        <a:xfrm>
          <a:off x="1103842" y="2087645"/>
          <a:ext cx="9863555" cy="10438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34" tIns="73660" rIns="73660" bIns="73660" numCol="1" spcCol="1270" anchor="ctr" anchorCtr="0">
          <a:noAutofit/>
        </a:bodyPr>
        <a:lstStyle/>
        <a:p>
          <a:pPr lvl="0" algn="l" defTabSz="1289050" rtl="0">
            <a:lnSpc>
              <a:spcPct val="90000"/>
            </a:lnSpc>
            <a:spcBef>
              <a:spcPct val="0"/>
            </a:spcBef>
            <a:spcAft>
              <a:spcPct val="35000"/>
            </a:spcAft>
          </a:pPr>
          <a:r>
            <a:rPr lang="pt-BR" sz="2900" kern="1200" smtClean="0"/>
            <a:t>Abstração não significa classe abstrata mas sim “não implementar”.</a:t>
          </a:r>
          <a:endParaRPr lang="pt-BR" sz="2900" kern="1200"/>
        </a:p>
      </dsp:txBody>
      <dsp:txXfrm>
        <a:off x="1103842" y="2087645"/>
        <a:ext cx="9863555" cy="1043822"/>
      </dsp:txXfrm>
    </dsp:sp>
    <dsp:sp modelId="{D64AC9CE-E8FA-46BD-87EA-2E4B5B37BBC9}">
      <dsp:nvSpPr>
        <dsp:cNvPr id="0" name=""/>
        <dsp:cNvSpPr/>
      </dsp:nvSpPr>
      <dsp:spPr>
        <a:xfrm>
          <a:off x="451453" y="1957167"/>
          <a:ext cx="1304778" cy="130477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CB717-6FE5-47B4-84E7-83396A4D4DA8}">
      <dsp:nvSpPr>
        <dsp:cNvPr id="0" name=""/>
        <dsp:cNvSpPr/>
      </dsp:nvSpPr>
      <dsp:spPr>
        <a:xfrm>
          <a:off x="724413" y="3653379"/>
          <a:ext cx="10242985" cy="10438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34" tIns="73660" rIns="73660" bIns="73660" numCol="1" spcCol="1270" anchor="ctr" anchorCtr="0">
          <a:noAutofit/>
        </a:bodyPr>
        <a:lstStyle/>
        <a:p>
          <a:pPr lvl="0" algn="l" defTabSz="1289050" rtl="0">
            <a:lnSpc>
              <a:spcPct val="90000"/>
            </a:lnSpc>
            <a:spcBef>
              <a:spcPct val="0"/>
            </a:spcBef>
            <a:spcAft>
              <a:spcPct val="35000"/>
            </a:spcAft>
          </a:pPr>
          <a:r>
            <a:rPr lang="pt-BR" sz="2900" kern="1200" smtClean="0"/>
            <a:t>Programação orientada a aspecto .</a:t>
          </a:r>
          <a:endParaRPr lang="pt-BR" sz="2900" kern="1200"/>
        </a:p>
      </dsp:txBody>
      <dsp:txXfrm>
        <a:off x="724413" y="3653379"/>
        <a:ext cx="10242985" cy="1043822"/>
      </dsp:txXfrm>
    </dsp:sp>
    <dsp:sp modelId="{C8F28F37-164D-4D47-B5AA-BEAA88BD456D}">
      <dsp:nvSpPr>
        <dsp:cNvPr id="0" name=""/>
        <dsp:cNvSpPr/>
      </dsp:nvSpPr>
      <dsp:spPr>
        <a:xfrm>
          <a:off x="72023" y="3522901"/>
          <a:ext cx="1304778" cy="130477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25807" y="867"/>
          <a:ext cx="2419137" cy="967655"/>
        </a:xfrm>
        <a:prstGeom prst="chevron">
          <a:avLst/>
        </a:prstGeom>
        <a:solidFill>
          <a:schemeClr val="accent2">
            <a:hueOff val="0"/>
            <a:satOff val="0"/>
            <a:lumOff val="0"/>
            <a:alpha val="7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SOLID</a:t>
          </a:r>
          <a:endParaRPr lang="pt-BR" sz="2600" kern="1200" dirty="0"/>
        </a:p>
      </dsp:txBody>
      <dsp:txXfrm>
        <a:off x="509635" y="867"/>
        <a:ext cx="1451482" cy="967655"/>
      </dsp:txXfrm>
    </dsp:sp>
    <dsp:sp modelId="{55541435-E206-4771-A763-D3493F0589A3}">
      <dsp:nvSpPr>
        <dsp:cNvPr id="0" name=""/>
        <dsp:cNvSpPr/>
      </dsp:nvSpPr>
      <dsp:spPr>
        <a:xfrm>
          <a:off x="213045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Single </a:t>
          </a:r>
          <a:r>
            <a:rPr lang="en-US" sz="1400" kern="1200" dirty="0" err="1" smtClean="0"/>
            <a:t>Responsability</a:t>
          </a:r>
          <a:r>
            <a:rPr lang="en-US" sz="1400" kern="1200" dirty="0" smtClean="0"/>
            <a:t> Principle</a:t>
          </a:r>
          <a:endParaRPr lang="pt-BR" sz="1400" kern="1200" dirty="0"/>
        </a:p>
      </dsp:txBody>
      <dsp:txXfrm>
        <a:off x="2532034" y="83118"/>
        <a:ext cx="1204731" cy="803153"/>
      </dsp:txXfrm>
    </dsp:sp>
    <dsp:sp modelId="{4834F1F6-634E-4A2B-953C-D31B8B961FE7}">
      <dsp:nvSpPr>
        <dsp:cNvPr id="0" name=""/>
        <dsp:cNvSpPr/>
      </dsp:nvSpPr>
      <dsp:spPr>
        <a:xfrm>
          <a:off x="385723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Open / Closed Principle</a:t>
          </a:r>
          <a:endParaRPr lang="pt-BR" sz="1400" kern="1200" dirty="0"/>
        </a:p>
      </dsp:txBody>
      <dsp:txXfrm>
        <a:off x="4258814" y="83118"/>
        <a:ext cx="1204731" cy="803153"/>
      </dsp:txXfrm>
    </dsp:sp>
    <dsp:sp modelId="{7834E8D6-37A6-4E07-B547-AF1BC6D4046C}">
      <dsp:nvSpPr>
        <dsp:cNvPr id="0" name=""/>
        <dsp:cNvSpPr/>
      </dsp:nvSpPr>
      <dsp:spPr>
        <a:xfrm>
          <a:off x="558401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Liskov</a:t>
          </a:r>
          <a:r>
            <a:rPr lang="en-US" sz="1400" kern="1200" dirty="0" smtClean="0"/>
            <a:t> Substitution Principle</a:t>
          </a:r>
          <a:endParaRPr lang="pt-BR" sz="1400" kern="1200" dirty="0"/>
        </a:p>
      </dsp:txBody>
      <dsp:txXfrm>
        <a:off x="5985595" y="83118"/>
        <a:ext cx="1204731" cy="803153"/>
      </dsp:txXfrm>
    </dsp:sp>
    <dsp:sp modelId="{D3D6D37F-02D7-452D-B714-D74708B82A9E}">
      <dsp:nvSpPr>
        <dsp:cNvPr id="0" name=""/>
        <dsp:cNvSpPr/>
      </dsp:nvSpPr>
      <dsp:spPr>
        <a:xfrm>
          <a:off x="731079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Interface Segregation Principle</a:t>
          </a:r>
          <a:endParaRPr lang="pt-BR" sz="1400" kern="1200" dirty="0"/>
        </a:p>
      </dsp:txBody>
      <dsp:txXfrm>
        <a:off x="7712375" y="83118"/>
        <a:ext cx="1204731" cy="803153"/>
      </dsp:txXfrm>
    </dsp:sp>
    <dsp:sp modelId="{F8BE326A-1F97-48C2-A6DF-17282B516411}">
      <dsp:nvSpPr>
        <dsp:cNvPr id="0" name=""/>
        <dsp:cNvSpPr/>
      </dsp:nvSpPr>
      <dsp:spPr>
        <a:xfrm>
          <a:off x="9037579"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Dependency Inversion Principle</a:t>
          </a:r>
          <a:endParaRPr lang="pt-BR" sz="1400" kern="1200" dirty="0"/>
        </a:p>
      </dsp:txBody>
      <dsp:txXfrm>
        <a:off x="9439156" y="83118"/>
        <a:ext cx="1204731" cy="803153"/>
      </dsp:txXfrm>
    </dsp:sp>
    <dsp:sp modelId="{3B04C086-C95B-4AE6-83D3-45BFDC5791E4}">
      <dsp:nvSpPr>
        <dsp:cNvPr id="0" name=""/>
        <dsp:cNvSpPr/>
      </dsp:nvSpPr>
      <dsp:spPr>
        <a:xfrm>
          <a:off x="25807" y="110399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Demo 2</a:t>
          </a:r>
          <a:endParaRPr lang="pt-BR" sz="2600" kern="1200" dirty="0"/>
        </a:p>
      </dsp:txBody>
      <dsp:txXfrm>
        <a:off x="509635" y="1103994"/>
        <a:ext cx="1451482" cy="967655"/>
      </dsp:txXfrm>
    </dsp:sp>
    <dsp:sp modelId="{FA8ED5F3-38DF-4512-A933-5EE8FAB04500}">
      <dsp:nvSpPr>
        <dsp:cNvPr id="0" name=""/>
        <dsp:cNvSpPr/>
      </dsp:nvSpPr>
      <dsp:spPr>
        <a:xfrm>
          <a:off x="213045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Entendendo</a:t>
          </a:r>
          <a:r>
            <a:rPr lang="en-US" sz="1400" kern="1200" dirty="0" smtClean="0"/>
            <a:t> AOP</a:t>
          </a:r>
          <a:endParaRPr lang="pt-BR" sz="1400" kern="1200" dirty="0"/>
        </a:p>
      </dsp:txBody>
      <dsp:txXfrm>
        <a:off x="2532034" y="1186244"/>
        <a:ext cx="1204731" cy="803153"/>
      </dsp:txXfrm>
    </dsp:sp>
    <dsp:sp modelId="{B7BE5D7C-33DE-461E-9881-6EDBE1754FEF}">
      <dsp:nvSpPr>
        <dsp:cNvPr id="0" name=""/>
        <dsp:cNvSpPr/>
      </dsp:nvSpPr>
      <dsp:spPr>
        <a:xfrm>
          <a:off x="25807" y="2207120"/>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DDD</a:t>
          </a:r>
          <a:endParaRPr lang="pt-BR" sz="2600" kern="1200" dirty="0"/>
        </a:p>
      </dsp:txBody>
      <dsp:txXfrm>
        <a:off x="509635" y="2207120"/>
        <a:ext cx="1451482" cy="967655"/>
      </dsp:txXfrm>
    </dsp:sp>
    <dsp:sp modelId="{630EAE16-FA34-4806-ADC7-EA1D96EC267C}">
      <dsp:nvSpPr>
        <dsp:cNvPr id="0" name=""/>
        <dsp:cNvSpPr/>
      </dsp:nvSpPr>
      <dsp:spPr>
        <a:xfrm>
          <a:off x="213045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a:t>
          </a:r>
          <a:r>
            <a:rPr lang="en-US" sz="1400" kern="1200" dirty="0" err="1" smtClean="0"/>
            <a:t>não</a:t>
          </a:r>
          <a:r>
            <a:rPr lang="en-US" sz="1400" kern="1200" dirty="0" smtClean="0"/>
            <a:t> é</a:t>
          </a:r>
          <a:endParaRPr lang="pt-BR" sz="1400" kern="1200" dirty="0"/>
        </a:p>
      </dsp:txBody>
      <dsp:txXfrm>
        <a:off x="2532034" y="2289371"/>
        <a:ext cx="1204731" cy="803153"/>
      </dsp:txXfrm>
    </dsp:sp>
    <dsp:sp modelId="{0672646B-266F-4BFF-8F18-D74BEFBE9C24}">
      <dsp:nvSpPr>
        <dsp:cNvPr id="0" name=""/>
        <dsp:cNvSpPr/>
      </dsp:nvSpPr>
      <dsp:spPr>
        <a:xfrm>
          <a:off x="385723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O que DDD é</a:t>
          </a:r>
          <a:endParaRPr lang="pt-BR" sz="1400" kern="1200" dirty="0"/>
        </a:p>
      </dsp:txBody>
      <dsp:txXfrm>
        <a:off x="4258814" y="2289371"/>
        <a:ext cx="1204731" cy="803153"/>
      </dsp:txXfrm>
    </dsp:sp>
    <dsp:sp modelId="{EA4A2C85-5BA5-41EA-8BE0-7582A6366A0F}">
      <dsp:nvSpPr>
        <dsp:cNvPr id="0" name=""/>
        <dsp:cNvSpPr/>
      </dsp:nvSpPr>
      <dsp:spPr>
        <a:xfrm>
          <a:off x="558401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Linguagem</a:t>
          </a:r>
          <a:r>
            <a:rPr lang="en-US" sz="1400" kern="1200" dirty="0" smtClean="0"/>
            <a:t> </a:t>
          </a:r>
          <a:r>
            <a:rPr lang="en-US" sz="1400" kern="1200" dirty="0" err="1" smtClean="0"/>
            <a:t>Ubíqua</a:t>
          </a:r>
          <a:endParaRPr lang="pt-BR" sz="1400" kern="1200" dirty="0"/>
        </a:p>
      </dsp:txBody>
      <dsp:txXfrm>
        <a:off x="5985595" y="2289371"/>
        <a:ext cx="1204731" cy="803153"/>
      </dsp:txXfrm>
    </dsp:sp>
    <dsp:sp modelId="{C5DDBFA4-C9BA-4146-A558-6D15D0541F71}">
      <dsp:nvSpPr>
        <dsp:cNvPr id="0" name=""/>
        <dsp:cNvSpPr/>
      </dsp:nvSpPr>
      <dsp:spPr>
        <a:xfrm>
          <a:off x="2580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err="1" smtClean="0"/>
            <a:t>Dividindo</a:t>
          </a:r>
          <a:r>
            <a:rPr lang="en-US" sz="2600" kern="1200" dirty="0" smtClean="0"/>
            <a:t> o DDD</a:t>
          </a:r>
          <a:endParaRPr lang="pt-BR" sz="2600" kern="1200" dirty="0"/>
        </a:p>
      </dsp:txBody>
      <dsp:txXfrm>
        <a:off x="509635" y="3310247"/>
        <a:ext cx="1451482" cy="967655"/>
      </dsp:txXfrm>
    </dsp:sp>
    <dsp:sp modelId="{C38CD816-91BE-46FC-A912-091B1B09FB06}">
      <dsp:nvSpPr>
        <dsp:cNvPr id="0" name=""/>
        <dsp:cNvSpPr/>
      </dsp:nvSpPr>
      <dsp:spPr>
        <a:xfrm>
          <a:off x="213045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Bounded Context</a:t>
          </a:r>
          <a:endParaRPr lang="pt-BR" sz="1400" kern="1200" dirty="0"/>
        </a:p>
      </dsp:txBody>
      <dsp:txXfrm>
        <a:off x="2532034" y="3392498"/>
        <a:ext cx="1204731" cy="803153"/>
      </dsp:txXfrm>
    </dsp:sp>
    <dsp:sp modelId="{F38CEF8E-362F-4812-8A25-ABC7C82D7E44}">
      <dsp:nvSpPr>
        <dsp:cNvPr id="0" name=""/>
        <dsp:cNvSpPr/>
      </dsp:nvSpPr>
      <dsp:spPr>
        <a:xfrm>
          <a:off x="385723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Shared Kernel</a:t>
          </a:r>
          <a:endParaRPr lang="pt-BR" sz="1400" kern="1200" dirty="0"/>
        </a:p>
      </dsp:txBody>
      <dsp:txXfrm>
        <a:off x="4258814" y="3392498"/>
        <a:ext cx="1204731" cy="803153"/>
      </dsp:txXfrm>
    </dsp:sp>
    <dsp:sp modelId="{C823CB25-13C7-41DF-AF67-F93A619DB067}">
      <dsp:nvSpPr>
        <dsp:cNvPr id="0" name=""/>
        <dsp:cNvSpPr/>
      </dsp:nvSpPr>
      <dsp:spPr>
        <a:xfrm>
          <a:off x="5584018"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pt-BR" sz="1400" kern="1200" dirty="0" smtClean="0"/>
            <a:t>Entendendo as Camadas</a:t>
          </a:r>
          <a:endParaRPr lang="pt-BR" sz="1400" kern="1200" dirty="0"/>
        </a:p>
      </dsp:txBody>
      <dsp:txXfrm>
        <a:off x="5985595" y="3392498"/>
        <a:ext cx="1204731" cy="803153"/>
      </dsp:txXfrm>
    </dsp:sp>
    <dsp:sp modelId="{44BB8CCE-CEE1-419E-8406-AF7A98874096}">
      <dsp:nvSpPr>
        <dsp:cNvPr id="0" name=""/>
        <dsp:cNvSpPr/>
      </dsp:nvSpPr>
      <dsp:spPr>
        <a:xfrm>
          <a:off x="2580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Demo 3</a:t>
          </a:r>
          <a:endParaRPr lang="pt-BR" sz="2600" kern="1200" dirty="0"/>
        </a:p>
      </dsp:txBody>
      <dsp:txXfrm>
        <a:off x="509635" y="4413374"/>
        <a:ext cx="1451482" cy="967655"/>
      </dsp:txXfrm>
    </dsp:sp>
    <dsp:sp modelId="{2F4E0292-2634-4CB8-9F55-A76E31B900AB}">
      <dsp:nvSpPr>
        <dsp:cNvPr id="0" name=""/>
        <dsp:cNvSpPr/>
      </dsp:nvSpPr>
      <dsp:spPr>
        <a:xfrm>
          <a:off x="213045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Primeiro</a:t>
          </a:r>
          <a:r>
            <a:rPr lang="en-US" sz="1400" kern="1200" dirty="0" smtClean="0"/>
            <a:t> </a:t>
          </a:r>
          <a:r>
            <a:rPr lang="en-US" sz="1400" kern="1200" dirty="0" err="1" smtClean="0"/>
            <a:t>Proj</a:t>
          </a:r>
          <a:r>
            <a:rPr lang="en-US" sz="1400" kern="1200" dirty="0" smtClean="0"/>
            <a:t> com DDD</a:t>
          </a:r>
          <a:endParaRPr lang="pt-BR" sz="1400" kern="1200" dirty="0"/>
        </a:p>
      </dsp:txBody>
      <dsp:txXfrm>
        <a:off x="2532034" y="4495625"/>
        <a:ext cx="1204731" cy="8031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90000"/>
                </a:schemeClr>
              </a:solidFill>
            </a:rPr>
            <a:t>DEMO 1</a:t>
          </a:r>
          <a:endParaRPr lang="pt-BR" sz="3600" strike="noStrike" kern="1200" dirty="0">
            <a:solidFill>
              <a:schemeClr val="bg2">
                <a:lumMod val="90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pt-BR" sz="3600" b="1" strike="noStrike" kern="1200" dirty="0" smtClean="0">
              <a:solidFill>
                <a:schemeClr val="bg1">
                  <a:lumMod val="95000"/>
                </a:schemeClr>
              </a:solidFill>
            </a:rPr>
            <a:t>DEMO 2</a:t>
          </a:r>
          <a:endParaRPr lang="pt-BR" sz="3600" b="1" strike="noStrike" kern="1200" dirty="0">
            <a:solidFill>
              <a:schemeClr val="bg1">
                <a:lumMod val="95000"/>
              </a:schemeClr>
            </a:solidFill>
          </a:endParaRPr>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25807" y="867"/>
          <a:ext cx="2419137" cy="967655"/>
        </a:xfrm>
        <a:prstGeom prst="chevron">
          <a:avLst/>
        </a:prstGeom>
        <a:solidFill>
          <a:schemeClr val="accent2">
            <a:hueOff val="0"/>
            <a:satOff val="0"/>
            <a:lumOff val="0"/>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SOLID</a:t>
          </a:r>
          <a:endParaRPr lang="pt-BR" sz="2600" kern="1200" dirty="0"/>
        </a:p>
      </dsp:txBody>
      <dsp:txXfrm>
        <a:off x="509635" y="867"/>
        <a:ext cx="1451482" cy="967655"/>
      </dsp:txXfrm>
    </dsp:sp>
    <dsp:sp modelId="{55541435-E206-4771-A763-D3493F0589A3}">
      <dsp:nvSpPr>
        <dsp:cNvPr id="0" name=""/>
        <dsp:cNvSpPr/>
      </dsp:nvSpPr>
      <dsp:spPr>
        <a:xfrm>
          <a:off x="213045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Single </a:t>
          </a:r>
          <a:r>
            <a:rPr lang="en-US" sz="1400" kern="1200" dirty="0" err="1" smtClean="0"/>
            <a:t>Responsability</a:t>
          </a:r>
          <a:r>
            <a:rPr lang="en-US" sz="1400" kern="1200" dirty="0" smtClean="0"/>
            <a:t> Principle</a:t>
          </a:r>
          <a:endParaRPr lang="pt-BR" sz="1400" kern="1200" dirty="0"/>
        </a:p>
      </dsp:txBody>
      <dsp:txXfrm>
        <a:off x="2532034" y="83118"/>
        <a:ext cx="1204731" cy="803153"/>
      </dsp:txXfrm>
    </dsp:sp>
    <dsp:sp modelId="{4834F1F6-634E-4A2B-953C-D31B8B961FE7}">
      <dsp:nvSpPr>
        <dsp:cNvPr id="0" name=""/>
        <dsp:cNvSpPr/>
      </dsp:nvSpPr>
      <dsp:spPr>
        <a:xfrm>
          <a:off x="385723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Open / Closed Principle</a:t>
          </a:r>
          <a:endParaRPr lang="pt-BR" sz="1400" kern="1200" dirty="0"/>
        </a:p>
      </dsp:txBody>
      <dsp:txXfrm>
        <a:off x="4258814" y="83118"/>
        <a:ext cx="1204731" cy="803153"/>
      </dsp:txXfrm>
    </dsp:sp>
    <dsp:sp modelId="{7834E8D6-37A6-4E07-B547-AF1BC6D4046C}">
      <dsp:nvSpPr>
        <dsp:cNvPr id="0" name=""/>
        <dsp:cNvSpPr/>
      </dsp:nvSpPr>
      <dsp:spPr>
        <a:xfrm>
          <a:off x="558401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Liskov</a:t>
          </a:r>
          <a:r>
            <a:rPr lang="en-US" sz="1400" kern="1200" dirty="0" smtClean="0"/>
            <a:t> Substitution Principle</a:t>
          </a:r>
          <a:endParaRPr lang="pt-BR" sz="1400" kern="1200" dirty="0"/>
        </a:p>
      </dsp:txBody>
      <dsp:txXfrm>
        <a:off x="5985595" y="83118"/>
        <a:ext cx="1204731" cy="803153"/>
      </dsp:txXfrm>
    </dsp:sp>
    <dsp:sp modelId="{D3D6D37F-02D7-452D-B714-D74708B82A9E}">
      <dsp:nvSpPr>
        <dsp:cNvPr id="0" name=""/>
        <dsp:cNvSpPr/>
      </dsp:nvSpPr>
      <dsp:spPr>
        <a:xfrm>
          <a:off x="731079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Interface Segregation Principle</a:t>
          </a:r>
          <a:endParaRPr lang="pt-BR" sz="1400" kern="1200" dirty="0"/>
        </a:p>
      </dsp:txBody>
      <dsp:txXfrm>
        <a:off x="7712375" y="83118"/>
        <a:ext cx="1204731" cy="803153"/>
      </dsp:txXfrm>
    </dsp:sp>
    <dsp:sp modelId="{F8BE326A-1F97-48C2-A6DF-17282B516411}">
      <dsp:nvSpPr>
        <dsp:cNvPr id="0" name=""/>
        <dsp:cNvSpPr/>
      </dsp:nvSpPr>
      <dsp:spPr>
        <a:xfrm>
          <a:off x="9037579"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Dependency Inversion Principle</a:t>
          </a:r>
          <a:endParaRPr lang="pt-BR" sz="1400" kern="1200" dirty="0"/>
        </a:p>
      </dsp:txBody>
      <dsp:txXfrm>
        <a:off x="9439156" y="83118"/>
        <a:ext cx="1204731" cy="803153"/>
      </dsp:txXfrm>
    </dsp:sp>
    <dsp:sp modelId="{3B04C086-C95B-4AE6-83D3-45BFDC5791E4}">
      <dsp:nvSpPr>
        <dsp:cNvPr id="0" name=""/>
        <dsp:cNvSpPr/>
      </dsp:nvSpPr>
      <dsp:spPr>
        <a:xfrm>
          <a:off x="25807" y="1103994"/>
          <a:ext cx="2419137" cy="967655"/>
        </a:xfrm>
        <a:prstGeom prst="chevron">
          <a:avLst/>
        </a:prstGeom>
        <a:solidFill>
          <a:schemeClr val="accent2">
            <a:hueOff val="0"/>
            <a:satOff val="0"/>
            <a:lumOff val="0"/>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Demo 2</a:t>
          </a:r>
          <a:endParaRPr lang="pt-BR" sz="2600" kern="1200" dirty="0"/>
        </a:p>
      </dsp:txBody>
      <dsp:txXfrm>
        <a:off x="509635" y="1103994"/>
        <a:ext cx="1451482" cy="967655"/>
      </dsp:txXfrm>
    </dsp:sp>
    <dsp:sp modelId="{FA8ED5F3-38DF-4512-A933-5EE8FAB04500}">
      <dsp:nvSpPr>
        <dsp:cNvPr id="0" name=""/>
        <dsp:cNvSpPr/>
      </dsp:nvSpPr>
      <dsp:spPr>
        <a:xfrm>
          <a:off x="213045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Entendendo</a:t>
          </a:r>
          <a:r>
            <a:rPr lang="en-US" sz="1400" kern="1200" dirty="0" smtClean="0"/>
            <a:t> AOP</a:t>
          </a:r>
          <a:endParaRPr lang="pt-BR" sz="1400" kern="1200" dirty="0"/>
        </a:p>
      </dsp:txBody>
      <dsp:txXfrm>
        <a:off x="2532034" y="1186244"/>
        <a:ext cx="1204731" cy="803153"/>
      </dsp:txXfrm>
    </dsp:sp>
    <dsp:sp modelId="{B7BE5D7C-33DE-461E-9881-6EDBE1754FEF}">
      <dsp:nvSpPr>
        <dsp:cNvPr id="0" name=""/>
        <dsp:cNvSpPr/>
      </dsp:nvSpPr>
      <dsp:spPr>
        <a:xfrm>
          <a:off x="25807" y="2207120"/>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DDD</a:t>
          </a:r>
          <a:endParaRPr lang="pt-BR" sz="2600" kern="1200" dirty="0"/>
        </a:p>
      </dsp:txBody>
      <dsp:txXfrm>
        <a:off x="509635" y="2207120"/>
        <a:ext cx="1451482" cy="967655"/>
      </dsp:txXfrm>
    </dsp:sp>
    <dsp:sp modelId="{630EAE16-FA34-4806-ADC7-EA1D96EC267C}">
      <dsp:nvSpPr>
        <dsp:cNvPr id="0" name=""/>
        <dsp:cNvSpPr/>
      </dsp:nvSpPr>
      <dsp:spPr>
        <a:xfrm>
          <a:off x="213045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a:t>
          </a:r>
          <a:r>
            <a:rPr lang="en-US" sz="1400" kern="1200" dirty="0" err="1" smtClean="0"/>
            <a:t>não</a:t>
          </a:r>
          <a:r>
            <a:rPr lang="en-US" sz="1400" kern="1200" dirty="0" smtClean="0"/>
            <a:t> é</a:t>
          </a:r>
          <a:endParaRPr lang="pt-BR" sz="1400" kern="1200" dirty="0"/>
        </a:p>
      </dsp:txBody>
      <dsp:txXfrm>
        <a:off x="2532034" y="2289371"/>
        <a:ext cx="1204731" cy="803153"/>
      </dsp:txXfrm>
    </dsp:sp>
    <dsp:sp modelId="{4ADC50DD-9CDF-4814-995D-9819739E35A5}">
      <dsp:nvSpPr>
        <dsp:cNvPr id="0" name=""/>
        <dsp:cNvSpPr/>
      </dsp:nvSpPr>
      <dsp:spPr>
        <a:xfrm>
          <a:off x="385723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é</a:t>
          </a:r>
          <a:endParaRPr lang="pt-BR" sz="1400" kern="1200" dirty="0"/>
        </a:p>
      </dsp:txBody>
      <dsp:txXfrm>
        <a:off x="4258814" y="2289371"/>
        <a:ext cx="1204731" cy="803153"/>
      </dsp:txXfrm>
    </dsp:sp>
    <dsp:sp modelId="{EA4A2C85-5BA5-41EA-8BE0-7582A6366A0F}">
      <dsp:nvSpPr>
        <dsp:cNvPr id="0" name=""/>
        <dsp:cNvSpPr/>
      </dsp:nvSpPr>
      <dsp:spPr>
        <a:xfrm>
          <a:off x="558401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Linguagem</a:t>
          </a:r>
          <a:r>
            <a:rPr lang="en-US" sz="1400" kern="1200" dirty="0" smtClean="0"/>
            <a:t> </a:t>
          </a:r>
          <a:r>
            <a:rPr lang="en-US" sz="1400" kern="1200" dirty="0" err="1" smtClean="0"/>
            <a:t>Ubíqua</a:t>
          </a:r>
          <a:endParaRPr lang="pt-BR" sz="1400" kern="1200" dirty="0"/>
        </a:p>
      </dsp:txBody>
      <dsp:txXfrm>
        <a:off x="5985595" y="2289371"/>
        <a:ext cx="1204731" cy="803153"/>
      </dsp:txXfrm>
    </dsp:sp>
    <dsp:sp modelId="{C5DDBFA4-C9BA-4146-A558-6D15D0541F71}">
      <dsp:nvSpPr>
        <dsp:cNvPr id="0" name=""/>
        <dsp:cNvSpPr/>
      </dsp:nvSpPr>
      <dsp:spPr>
        <a:xfrm>
          <a:off x="2580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err="1" smtClean="0"/>
            <a:t>Dividindo</a:t>
          </a:r>
          <a:r>
            <a:rPr lang="en-US" sz="2600" kern="1200" dirty="0" smtClean="0"/>
            <a:t> o DDD</a:t>
          </a:r>
          <a:endParaRPr lang="pt-BR" sz="2600" kern="1200" dirty="0"/>
        </a:p>
      </dsp:txBody>
      <dsp:txXfrm>
        <a:off x="509635" y="3310247"/>
        <a:ext cx="1451482" cy="967655"/>
      </dsp:txXfrm>
    </dsp:sp>
    <dsp:sp modelId="{C38CD816-91BE-46FC-A912-091B1B09FB06}">
      <dsp:nvSpPr>
        <dsp:cNvPr id="0" name=""/>
        <dsp:cNvSpPr/>
      </dsp:nvSpPr>
      <dsp:spPr>
        <a:xfrm>
          <a:off x="213045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Bounded Context</a:t>
          </a:r>
          <a:endParaRPr lang="pt-BR" sz="1400" kern="1200" dirty="0"/>
        </a:p>
      </dsp:txBody>
      <dsp:txXfrm>
        <a:off x="2532034" y="3392498"/>
        <a:ext cx="1204731" cy="803153"/>
      </dsp:txXfrm>
    </dsp:sp>
    <dsp:sp modelId="{F38CEF8E-362F-4812-8A25-ABC7C82D7E44}">
      <dsp:nvSpPr>
        <dsp:cNvPr id="0" name=""/>
        <dsp:cNvSpPr/>
      </dsp:nvSpPr>
      <dsp:spPr>
        <a:xfrm>
          <a:off x="385723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Shared Kernel</a:t>
          </a:r>
          <a:endParaRPr lang="pt-BR" sz="1400" kern="1200" dirty="0"/>
        </a:p>
      </dsp:txBody>
      <dsp:txXfrm>
        <a:off x="4258814" y="3392498"/>
        <a:ext cx="1204731" cy="803153"/>
      </dsp:txXfrm>
    </dsp:sp>
    <dsp:sp modelId="{C823CB25-13C7-41DF-AF67-F93A619DB067}">
      <dsp:nvSpPr>
        <dsp:cNvPr id="0" name=""/>
        <dsp:cNvSpPr/>
      </dsp:nvSpPr>
      <dsp:spPr>
        <a:xfrm>
          <a:off x="5584018"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pt-BR" sz="1400" kern="1200" dirty="0" smtClean="0"/>
            <a:t>Entendendo as Camadas</a:t>
          </a:r>
          <a:endParaRPr lang="pt-BR" sz="1400" kern="1200" dirty="0"/>
        </a:p>
      </dsp:txBody>
      <dsp:txXfrm>
        <a:off x="5985595" y="3392498"/>
        <a:ext cx="1204731" cy="803153"/>
      </dsp:txXfrm>
    </dsp:sp>
    <dsp:sp modelId="{44BB8CCE-CEE1-419E-8406-AF7A98874096}">
      <dsp:nvSpPr>
        <dsp:cNvPr id="0" name=""/>
        <dsp:cNvSpPr/>
      </dsp:nvSpPr>
      <dsp:spPr>
        <a:xfrm>
          <a:off x="2580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Demo 3</a:t>
          </a:r>
          <a:endParaRPr lang="pt-BR" sz="2600" kern="1200" dirty="0"/>
        </a:p>
      </dsp:txBody>
      <dsp:txXfrm>
        <a:off x="509635" y="4413374"/>
        <a:ext cx="1451482" cy="967655"/>
      </dsp:txXfrm>
    </dsp:sp>
    <dsp:sp modelId="{2F4E0292-2634-4CB8-9F55-A76E31B900AB}">
      <dsp:nvSpPr>
        <dsp:cNvPr id="0" name=""/>
        <dsp:cNvSpPr/>
      </dsp:nvSpPr>
      <dsp:spPr>
        <a:xfrm>
          <a:off x="213045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Primeiro</a:t>
          </a:r>
          <a:r>
            <a:rPr lang="en-US" sz="1400" kern="1200" dirty="0" smtClean="0"/>
            <a:t> </a:t>
          </a:r>
          <a:r>
            <a:rPr lang="en-US" sz="1400" kern="1200" dirty="0" err="1" smtClean="0"/>
            <a:t>Proj</a:t>
          </a:r>
          <a:r>
            <a:rPr lang="en-US" sz="1400" kern="1200" dirty="0" smtClean="0"/>
            <a:t> com DDD</a:t>
          </a:r>
          <a:endParaRPr lang="pt-BR" sz="1400" kern="1200" dirty="0"/>
        </a:p>
      </dsp:txBody>
      <dsp:txXfrm>
        <a:off x="2532034" y="4495625"/>
        <a:ext cx="1204731" cy="8031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25807" y="867"/>
          <a:ext cx="2419137" cy="967655"/>
        </a:xfrm>
        <a:prstGeom prst="chevron">
          <a:avLst/>
        </a:prstGeom>
        <a:solidFill>
          <a:schemeClr val="accent2">
            <a:hueOff val="0"/>
            <a:satOff val="0"/>
            <a:lumOff val="0"/>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SOLID</a:t>
          </a:r>
          <a:endParaRPr lang="pt-BR" sz="2600" kern="1200" dirty="0"/>
        </a:p>
      </dsp:txBody>
      <dsp:txXfrm>
        <a:off x="509635" y="867"/>
        <a:ext cx="1451482" cy="967655"/>
      </dsp:txXfrm>
    </dsp:sp>
    <dsp:sp modelId="{55541435-E206-4771-A763-D3493F0589A3}">
      <dsp:nvSpPr>
        <dsp:cNvPr id="0" name=""/>
        <dsp:cNvSpPr/>
      </dsp:nvSpPr>
      <dsp:spPr>
        <a:xfrm>
          <a:off x="213045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Single </a:t>
          </a:r>
          <a:r>
            <a:rPr lang="en-US" sz="1400" kern="1200" dirty="0" err="1" smtClean="0"/>
            <a:t>Responsability</a:t>
          </a:r>
          <a:r>
            <a:rPr lang="en-US" sz="1400" kern="1200" dirty="0" smtClean="0"/>
            <a:t> Principle</a:t>
          </a:r>
          <a:endParaRPr lang="pt-BR" sz="1400" kern="1200" dirty="0"/>
        </a:p>
      </dsp:txBody>
      <dsp:txXfrm>
        <a:off x="2532034" y="83118"/>
        <a:ext cx="1204731" cy="803153"/>
      </dsp:txXfrm>
    </dsp:sp>
    <dsp:sp modelId="{4834F1F6-634E-4A2B-953C-D31B8B961FE7}">
      <dsp:nvSpPr>
        <dsp:cNvPr id="0" name=""/>
        <dsp:cNvSpPr/>
      </dsp:nvSpPr>
      <dsp:spPr>
        <a:xfrm>
          <a:off x="385723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Open / Closed Principle</a:t>
          </a:r>
          <a:endParaRPr lang="pt-BR" sz="1400" kern="1200" dirty="0"/>
        </a:p>
      </dsp:txBody>
      <dsp:txXfrm>
        <a:off x="4258814" y="83118"/>
        <a:ext cx="1204731" cy="803153"/>
      </dsp:txXfrm>
    </dsp:sp>
    <dsp:sp modelId="{7834E8D6-37A6-4E07-B547-AF1BC6D4046C}">
      <dsp:nvSpPr>
        <dsp:cNvPr id="0" name=""/>
        <dsp:cNvSpPr/>
      </dsp:nvSpPr>
      <dsp:spPr>
        <a:xfrm>
          <a:off x="558401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Liskov</a:t>
          </a:r>
          <a:r>
            <a:rPr lang="en-US" sz="1400" kern="1200" dirty="0" smtClean="0"/>
            <a:t> Substitution Principle</a:t>
          </a:r>
          <a:endParaRPr lang="pt-BR" sz="1400" kern="1200" dirty="0"/>
        </a:p>
      </dsp:txBody>
      <dsp:txXfrm>
        <a:off x="5985595" y="83118"/>
        <a:ext cx="1204731" cy="803153"/>
      </dsp:txXfrm>
    </dsp:sp>
    <dsp:sp modelId="{D3D6D37F-02D7-452D-B714-D74708B82A9E}">
      <dsp:nvSpPr>
        <dsp:cNvPr id="0" name=""/>
        <dsp:cNvSpPr/>
      </dsp:nvSpPr>
      <dsp:spPr>
        <a:xfrm>
          <a:off x="731079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Interface Segregation Principle</a:t>
          </a:r>
          <a:endParaRPr lang="pt-BR" sz="1400" kern="1200" dirty="0"/>
        </a:p>
      </dsp:txBody>
      <dsp:txXfrm>
        <a:off x="7712375" y="83118"/>
        <a:ext cx="1204731" cy="803153"/>
      </dsp:txXfrm>
    </dsp:sp>
    <dsp:sp modelId="{F8BE326A-1F97-48C2-A6DF-17282B516411}">
      <dsp:nvSpPr>
        <dsp:cNvPr id="0" name=""/>
        <dsp:cNvSpPr/>
      </dsp:nvSpPr>
      <dsp:spPr>
        <a:xfrm>
          <a:off x="9037579"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Dependency Inversion Principle</a:t>
          </a:r>
          <a:endParaRPr lang="pt-BR" sz="1400" kern="1200" dirty="0"/>
        </a:p>
      </dsp:txBody>
      <dsp:txXfrm>
        <a:off x="9439156" y="83118"/>
        <a:ext cx="1204731" cy="803153"/>
      </dsp:txXfrm>
    </dsp:sp>
    <dsp:sp modelId="{3B04C086-C95B-4AE6-83D3-45BFDC5791E4}">
      <dsp:nvSpPr>
        <dsp:cNvPr id="0" name=""/>
        <dsp:cNvSpPr/>
      </dsp:nvSpPr>
      <dsp:spPr>
        <a:xfrm>
          <a:off x="25807" y="1103994"/>
          <a:ext cx="2419137" cy="967655"/>
        </a:xfrm>
        <a:prstGeom prst="chevron">
          <a:avLst/>
        </a:prstGeom>
        <a:solidFill>
          <a:schemeClr val="accent2">
            <a:hueOff val="0"/>
            <a:satOff val="0"/>
            <a:lumOff val="0"/>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pt-BR" sz="2600" kern="1200" dirty="0" smtClean="0"/>
            <a:t>Demo 2</a:t>
          </a:r>
          <a:endParaRPr lang="pt-BR" sz="2600" kern="1200" dirty="0"/>
        </a:p>
      </dsp:txBody>
      <dsp:txXfrm>
        <a:off x="509635" y="1103994"/>
        <a:ext cx="1451482" cy="967655"/>
      </dsp:txXfrm>
    </dsp:sp>
    <dsp:sp modelId="{FA8ED5F3-38DF-4512-A933-5EE8FAB04500}">
      <dsp:nvSpPr>
        <dsp:cNvPr id="0" name=""/>
        <dsp:cNvSpPr/>
      </dsp:nvSpPr>
      <dsp:spPr>
        <a:xfrm>
          <a:off x="213045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Entendendo</a:t>
          </a:r>
          <a:r>
            <a:rPr lang="en-US" sz="1400" kern="1200" dirty="0" smtClean="0"/>
            <a:t> AOP</a:t>
          </a:r>
          <a:endParaRPr lang="pt-BR" sz="1400" kern="1200" dirty="0"/>
        </a:p>
      </dsp:txBody>
      <dsp:txXfrm>
        <a:off x="2532034" y="1186244"/>
        <a:ext cx="1204731" cy="803153"/>
      </dsp:txXfrm>
    </dsp:sp>
    <dsp:sp modelId="{B7BE5D7C-33DE-461E-9881-6EDBE1754FEF}">
      <dsp:nvSpPr>
        <dsp:cNvPr id="0" name=""/>
        <dsp:cNvSpPr/>
      </dsp:nvSpPr>
      <dsp:spPr>
        <a:xfrm>
          <a:off x="25807" y="2207120"/>
          <a:ext cx="2419137" cy="967655"/>
        </a:xfrm>
        <a:prstGeom prst="chevron">
          <a:avLst/>
        </a:prstGeom>
        <a:solidFill>
          <a:schemeClr val="accent2">
            <a:hueOff val="0"/>
            <a:satOff val="0"/>
            <a:lumOff val="0"/>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DDD</a:t>
          </a:r>
          <a:endParaRPr lang="pt-BR" sz="2600" kern="1200" dirty="0"/>
        </a:p>
      </dsp:txBody>
      <dsp:txXfrm>
        <a:off x="509635" y="2207120"/>
        <a:ext cx="1451482" cy="967655"/>
      </dsp:txXfrm>
    </dsp:sp>
    <dsp:sp modelId="{630EAE16-FA34-4806-ADC7-EA1D96EC267C}">
      <dsp:nvSpPr>
        <dsp:cNvPr id="0" name=""/>
        <dsp:cNvSpPr/>
      </dsp:nvSpPr>
      <dsp:spPr>
        <a:xfrm>
          <a:off x="213045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a:t>
          </a:r>
          <a:r>
            <a:rPr lang="en-US" sz="1400" kern="1200" dirty="0" err="1" smtClean="0"/>
            <a:t>não</a:t>
          </a:r>
          <a:r>
            <a:rPr lang="en-US" sz="1400" kern="1200" dirty="0" smtClean="0"/>
            <a:t> é</a:t>
          </a:r>
          <a:endParaRPr lang="pt-BR" sz="1400" kern="1200" dirty="0"/>
        </a:p>
      </dsp:txBody>
      <dsp:txXfrm>
        <a:off x="2532034" y="2289371"/>
        <a:ext cx="1204731" cy="803153"/>
      </dsp:txXfrm>
    </dsp:sp>
    <dsp:sp modelId="{4ADC50DD-9CDF-4814-995D-9819739E35A5}">
      <dsp:nvSpPr>
        <dsp:cNvPr id="0" name=""/>
        <dsp:cNvSpPr/>
      </dsp:nvSpPr>
      <dsp:spPr>
        <a:xfrm>
          <a:off x="385723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O que DDD é</a:t>
          </a:r>
          <a:endParaRPr lang="pt-BR" sz="1400" kern="1200" dirty="0"/>
        </a:p>
      </dsp:txBody>
      <dsp:txXfrm>
        <a:off x="4258814" y="2289371"/>
        <a:ext cx="1204731" cy="803153"/>
      </dsp:txXfrm>
    </dsp:sp>
    <dsp:sp modelId="{EA4A2C85-5BA5-41EA-8BE0-7582A6366A0F}">
      <dsp:nvSpPr>
        <dsp:cNvPr id="0" name=""/>
        <dsp:cNvSpPr/>
      </dsp:nvSpPr>
      <dsp:spPr>
        <a:xfrm>
          <a:off x="558401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Linguagem</a:t>
          </a:r>
          <a:r>
            <a:rPr lang="en-US" sz="1400" kern="1200" dirty="0" smtClean="0"/>
            <a:t> </a:t>
          </a:r>
          <a:r>
            <a:rPr lang="en-US" sz="1400" kern="1200" dirty="0" err="1" smtClean="0"/>
            <a:t>Ubíqua</a:t>
          </a:r>
          <a:endParaRPr lang="pt-BR" sz="1400" kern="1200" dirty="0"/>
        </a:p>
      </dsp:txBody>
      <dsp:txXfrm>
        <a:off x="5985595" y="2289371"/>
        <a:ext cx="1204731" cy="803153"/>
      </dsp:txXfrm>
    </dsp:sp>
    <dsp:sp modelId="{C5DDBFA4-C9BA-4146-A558-6D15D0541F71}">
      <dsp:nvSpPr>
        <dsp:cNvPr id="0" name=""/>
        <dsp:cNvSpPr/>
      </dsp:nvSpPr>
      <dsp:spPr>
        <a:xfrm>
          <a:off x="2580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err="1" smtClean="0"/>
            <a:t>Dividindo</a:t>
          </a:r>
          <a:r>
            <a:rPr lang="en-US" sz="2600" kern="1200" dirty="0" smtClean="0"/>
            <a:t> o DDD</a:t>
          </a:r>
          <a:endParaRPr lang="pt-BR" sz="2600" kern="1200" dirty="0"/>
        </a:p>
      </dsp:txBody>
      <dsp:txXfrm>
        <a:off x="509635" y="3310247"/>
        <a:ext cx="1451482" cy="967655"/>
      </dsp:txXfrm>
    </dsp:sp>
    <dsp:sp modelId="{C38CD816-91BE-46FC-A912-091B1B09FB06}">
      <dsp:nvSpPr>
        <dsp:cNvPr id="0" name=""/>
        <dsp:cNvSpPr/>
      </dsp:nvSpPr>
      <dsp:spPr>
        <a:xfrm>
          <a:off x="213045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Bounded Context</a:t>
          </a:r>
          <a:endParaRPr lang="pt-BR" sz="1400" kern="1200" dirty="0"/>
        </a:p>
      </dsp:txBody>
      <dsp:txXfrm>
        <a:off x="2532034" y="3392498"/>
        <a:ext cx="1204731" cy="803153"/>
      </dsp:txXfrm>
    </dsp:sp>
    <dsp:sp modelId="{F38CEF8E-362F-4812-8A25-ABC7C82D7E44}">
      <dsp:nvSpPr>
        <dsp:cNvPr id="0" name=""/>
        <dsp:cNvSpPr/>
      </dsp:nvSpPr>
      <dsp:spPr>
        <a:xfrm>
          <a:off x="3857237"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Shared Kernel</a:t>
          </a:r>
          <a:endParaRPr lang="pt-BR" sz="1400" kern="1200" dirty="0"/>
        </a:p>
      </dsp:txBody>
      <dsp:txXfrm>
        <a:off x="4258814" y="3392498"/>
        <a:ext cx="1204731" cy="803153"/>
      </dsp:txXfrm>
    </dsp:sp>
    <dsp:sp modelId="{C823CB25-13C7-41DF-AF67-F93A619DB067}">
      <dsp:nvSpPr>
        <dsp:cNvPr id="0" name=""/>
        <dsp:cNvSpPr/>
      </dsp:nvSpPr>
      <dsp:spPr>
        <a:xfrm>
          <a:off x="5584018" y="339249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pt-BR" sz="1400" kern="1200" dirty="0" smtClean="0"/>
            <a:t>Entendendo as Camadas</a:t>
          </a:r>
          <a:endParaRPr lang="pt-BR" sz="1400" kern="1200" dirty="0"/>
        </a:p>
      </dsp:txBody>
      <dsp:txXfrm>
        <a:off x="5985595" y="3392498"/>
        <a:ext cx="1204731" cy="803153"/>
      </dsp:txXfrm>
    </dsp:sp>
    <dsp:sp modelId="{44BB8CCE-CEE1-419E-8406-AF7A98874096}">
      <dsp:nvSpPr>
        <dsp:cNvPr id="0" name=""/>
        <dsp:cNvSpPr/>
      </dsp:nvSpPr>
      <dsp:spPr>
        <a:xfrm>
          <a:off x="2580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lvl="0" algn="ctr" defTabSz="1155700" rtl="0">
            <a:lnSpc>
              <a:spcPct val="90000"/>
            </a:lnSpc>
            <a:spcBef>
              <a:spcPct val="0"/>
            </a:spcBef>
            <a:spcAft>
              <a:spcPct val="35000"/>
            </a:spcAft>
          </a:pPr>
          <a:r>
            <a:rPr lang="en-US" sz="2600" kern="1200" dirty="0" smtClean="0"/>
            <a:t>Demo 3</a:t>
          </a:r>
          <a:endParaRPr lang="pt-BR" sz="2600" kern="1200" dirty="0"/>
        </a:p>
      </dsp:txBody>
      <dsp:txXfrm>
        <a:off x="509635" y="4413374"/>
        <a:ext cx="1451482" cy="967655"/>
      </dsp:txXfrm>
    </dsp:sp>
    <dsp:sp modelId="{2F4E0292-2634-4CB8-9F55-A76E31B900AB}">
      <dsp:nvSpPr>
        <dsp:cNvPr id="0" name=""/>
        <dsp:cNvSpPr/>
      </dsp:nvSpPr>
      <dsp:spPr>
        <a:xfrm>
          <a:off x="213045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err="1" smtClean="0"/>
            <a:t>Primeiro</a:t>
          </a:r>
          <a:r>
            <a:rPr lang="en-US" sz="1400" kern="1200" dirty="0" smtClean="0"/>
            <a:t> </a:t>
          </a:r>
          <a:r>
            <a:rPr lang="en-US" sz="1400" kern="1200" dirty="0" err="1" smtClean="0"/>
            <a:t>Proj</a:t>
          </a:r>
          <a:r>
            <a:rPr lang="en-US" sz="1400" kern="1200" dirty="0" smtClean="0"/>
            <a:t> com DDD</a:t>
          </a:r>
          <a:endParaRPr lang="pt-BR" sz="1400" kern="1200" dirty="0"/>
        </a:p>
      </dsp:txBody>
      <dsp:txXfrm>
        <a:off x="2532034" y="4495625"/>
        <a:ext cx="1204731" cy="8031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09744-E3FB-4D6A-8C8F-F5198500976E}">
      <dsp:nvSpPr>
        <dsp:cNvPr id="0" name=""/>
        <dsp:cNvSpPr/>
      </dsp:nvSpPr>
      <dsp:spPr>
        <a:xfrm rot="5400000">
          <a:off x="7193604" y="-3139925"/>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paga a fatura.</a:t>
          </a:r>
          <a:endParaRPr lang="pt-BR" sz="2100" kern="1200"/>
        </a:p>
      </dsp:txBody>
      <dsp:txXfrm rot="-5400000">
        <a:off x="3974192" y="110066"/>
        <a:ext cx="7034651" cy="565246"/>
      </dsp:txXfrm>
    </dsp:sp>
    <dsp:sp modelId="{C30EEFA1-385E-4242-BA70-572E2B37D6EE}">
      <dsp:nvSpPr>
        <dsp:cNvPr id="0" name=""/>
        <dsp:cNvSpPr/>
      </dsp:nvSpPr>
      <dsp:spPr>
        <a:xfrm>
          <a:off x="0" y="1186"/>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Financeiro o que é um </a:t>
          </a:r>
          <a:r>
            <a:rPr lang="pt-BR" sz="2000" b="1" kern="1200" dirty="0" smtClean="0"/>
            <a:t>cliente</a:t>
          </a:r>
          <a:r>
            <a:rPr lang="pt-BR" sz="2000" kern="1200" dirty="0" smtClean="0"/>
            <a:t> pra vc ?</a:t>
          </a:r>
          <a:endParaRPr lang="pt-BR" sz="2000" kern="1200" dirty="0"/>
        </a:p>
      </dsp:txBody>
      <dsp:txXfrm>
        <a:off x="38223" y="39409"/>
        <a:ext cx="3897745" cy="706559"/>
      </dsp:txXfrm>
    </dsp:sp>
    <dsp:sp modelId="{30D7BD7D-2D5B-4682-A6ED-D04A762EE3F3}">
      <dsp:nvSpPr>
        <dsp:cNvPr id="0" name=""/>
        <dsp:cNvSpPr/>
      </dsp:nvSpPr>
      <dsp:spPr>
        <a:xfrm rot="5400000">
          <a:off x="7193604" y="-2317769"/>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realiza a compra.</a:t>
          </a:r>
          <a:endParaRPr lang="pt-BR" sz="2100" kern="1200"/>
        </a:p>
      </dsp:txBody>
      <dsp:txXfrm rot="-5400000">
        <a:off x="3974192" y="932222"/>
        <a:ext cx="7034651" cy="565246"/>
      </dsp:txXfrm>
    </dsp:sp>
    <dsp:sp modelId="{8D00A259-4F31-404C-9123-C30FCFA8556B}">
      <dsp:nvSpPr>
        <dsp:cNvPr id="0" name=""/>
        <dsp:cNvSpPr/>
      </dsp:nvSpPr>
      <dsp:spPr>
        <a:xfrm>
          <a:off x="0" y="823342"/>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Vendas o que é um </a:t>
          </a:r>
          <a:r>
            <a:rPr lang="pt-BR" sz="2000" b="1" kern="1200" dirty="0" smtClean="0"/>
            <a:t>cliente</a:t>
          </a:r>
          <a:r>
            <a:rPr lang="pt-BR" sz="2000" kern="1200" dirty="0" smtClean="0"/>
            <a:t> pra vc ?</a:t>
          </a:r>
          <a:endParaRPr lang="pt-BR" sz="2000" kern="1200" dirty="0"/>
        </a:p>
      </dsp:txBody>
      <dsp:txXfrm>
        <a:off x="38223" y="861565"/>
        <a:ext cx="3897745" cy="706559"/>
      </dsp:txXfrm>
    </dsp:sp>
    <dsp:sp modelId="{638A74DF-D747-42B1-A33B-634077F2D8B6}">
      <dsp:nvSpPr>
        <dsp:cNvPr id="0" name=""/>
        <dsp:cNvSpPr/>
      </dsp:nvSpPr>
      <dsp:spPr>
        <a:xfrm rot="5400000">
          <a:off x="7193604" y="-1495613"/>
          <a:ext cx="626404" cy="7065230"/>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kern="1200" smtClean="0"/>
            <a:t>É aquele que se cadastrou no site e se loga no sistema.</a:t>
          </a:r>
          <a:endParaRPr lang="pt-BR" sz="2100" kern="1200"/>
        </a:p>
      </dsp:txBody>
      <dsp:txXfrm rot="-5400000">
        <a:off x="3974192" y="1754378"/>
        <a:ext cx="7034651" cy="565246"/>
      </dsp:txXfrm>
    </dsp:sp>
    <dsp:sp modelId="{6B887F4C-6423-4E82-8793-94DF102582DC}">
      <dsp:nvSpPr>
        <dsp:cNvPr id="0" name=""/>
        <dsp:cNvSpPr/>
      </dsp:nvSpPr>
      <dsp:spPr>
        <a:xfrm>
          <a:off x="0" y="1645498"/>
          <a:ext cx="3974191" cy="78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pt-BR" sz="2000" kern="1200" dirty="0" smtClean="0"/>
            <a:t>T.I o que é um </a:t>
          </a:r>
          <a:r>
            <a:rPr lang="pt-BR" sz="2000" b="1" kern="1200" dirty="0" smtClean="0"/>
            <a:t>cliente</a:t>
          </a:r>
          <a:r>
            <a:rPr lang="pt-BR" sz="2000" kern="1200" dirty="0" smtClean="0"/>
            <a:t> pra vc ?</a:t>
          </a:r>
          <a:endParaRPr lang="pt-BR" sz="2000" kern="1200" dirty="0"/>
        </a:p>
      </dsp:txBody>
      <dsp:txXfrm>
        <a:off x="38223" y="1683721"/>
        <a:ext cx="3897745" cy="70655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93838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71931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9446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9924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8" Type="http://schemas.openxmlformats.org/officeDocument/2006/relationships/hyperlink" Target="http://go.microsoft.com/fwlink/?LinkId=623327" TargetMode="External"/><Relationship Id="rId3" Type="http://schemas.openxmlformats.org/officeDocument/2006/relationships/hyperlink" Target="https://www.asp.net/web-api" TargetMode="External"/><Relationship Id="rId7" Type="http://schemas.openxmlformats.org/officeDocument/2006/relationships/image" Target="../media/image13.png"/><Relationship Id="rId12" Type="http://schemas.openxmlformats.org/officeDocument/2006/relationships/hyperlink" Target="https://swagger.i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11" Type="http://schemas.openxmlformats.org/officeDocument/2006/relationships/hyperlink" Target="https://unity.codeplex.com/documentation" TargetMode="External"/><Relationship Id="rId5" Type="http://schemas.openxmlformats.org/officeDocument/2006/relationships/hyperlink" Target="https://scottlilly.com/creating-unit-tests-with-mstest-and-visual-studio-community-2015/" TargetMode="External"/><Relationship Id="rId10" Type="http://schemas.openxmlformats.org/officeDocument/2006/relationships/hyperlink" Target="http://blog.algaworks.com/4-conceitos-sobre-rest-que-qualquer-desenvolvedor-precisa-conhecer/" TargetMode="External"/><Relationship Id="rId4" Type="http://schemas.openxmlformats.org/officeDocument/2006/relationships/hyperlink" Target="http://blog.virtualbase.com.br/2013/06/implementar-unity-dependency-injection-c.html" TargetMode="External"/><Relationship Id="rId9" Type="http://schemas.openxmlformats.org/officeDocument/2006/relationships/hyperlink" Target="https://go.microsoft.com/fwlink/?linkid=854609" TargetMode="Externa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smtClean="0">
                <a:solidFill>
                  <a:schemeClr val="bg1"/>
                </a:solidFill>
              </a:rPr>
              <a:t>Curso</a:t>
            </a:r>
            <a:r>
              <a:rPr lang="en-US" sz="4800" dirty="0" smtClean="0">
                <a:solidFill>
                  <a:schemeClr val="bg1"/>
                </a:solidFill>
              </a:rPr>
              <a:t> Web </a:t>
            </a:r>
            <a:r>
              <a:rPr lang="en-US" sz="4800" dirty="0" smtClean="0">
                <a:solidFill>
                  <a:schemeClr val="bg1"/>
                </a:solidFill>
              </a:rPr>
              <a:t>API (Parte 2)</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DIP - Dependency Inversion Principle (Princípio da inversão da dependência)</a:t>
            </a:r>
            <a:endParaRPr lang="en-US" sz="2500"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1477328"/>
          </a:xfrm>
          <a:prstGeom prst="rect">
            <a:avLst/>
          </a:prstGeom>
        </p:spPr>
        <p:txBody>
          <a:bodyPr wrap="square">
            <a:spAutoFit/>
          </a:bodyPr>
          <a:lstStyle/>
          <a:p>
            <a:r>
              <a:rPr lang="pt-BR" dirty="0"/>
              <a:t>“Módulos de alto nível não devem depender de módulos de baixo nível. (Uma classe de cliente não deve depender da classe SQLConnection)</a:t>
            </a:r>
          </a:p>
          <a:p>
            <a:r>
              <a:rPr lang="pt-BR" dirty="0" smtClean="0"/>
              <a:t>Ambos </a:t>
            </a:r>
            <a:r>
              <a:rPr lang="pt-BR" dirty="0"/>
              <a:t>devem depender de abstrações.</a:t>
            </a:r>
          </a:p>
          <a:p>
            <a:r>
              <a:rPr lang="pt-BR" dirty="0" smtClean="0"/>
              <a:t>Abstrações </a:t>
            </a:r>
            <a:r>
              <a:rPr lang="pt-BR" dirty="0"/>
              <a:t>não devem depender de detalhes.</a:t>
            </a:r>
          </a:p>
          <a:p>
            <a:r>
              <a:rPr lang="pt-BR" dirty="0" smtClean="0"/>
              <a:t>Detalhes </a:t>
            </a:r>
            <a:r>
              <a:rPr lang="pt-BR" dirty="0"/>
              <a:t>devem depender de abstrações.”</a:t>
            </a:r>
            <a:endParaRPr lang="pt-BR" dirty="0"/>
          </a:p>
        </p:txBody>
      </p:sp>
    </p:spTree>
    <p:extLst>
      <p:ext uri="{BB962C8B-B14F-4D97-AF65-F5344CB8AC3E}">
        <p14:creationId xmlns:p14="http://schemas.microsoft.com/office/powerpoint/2010/main" val="3365310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DIP - Dependency Inversion Principle (Princípio da inversão da dependência)</a:t>
            </a:r>
            <a:endParaRPr lang="en-US" sz="2500"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2795355938"/>
              </p:ext>
            </p:extLst>
          </p:nvPr>
        </p:nvGraphicFramePr>
        <p:xfrm>
          <a:off x="521207" y="1308295"/>
          <a:ext cx="11039422" cy="5219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704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58604081"/>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39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75242645"/>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104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12747947"/>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535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O </a:t>
            </a:r>
            <a:r>
              <a:rPr lang="en-US" dirty="0"/>
              <a:t>que DDD </a:t>
            </a:r>
            <a:r>
              <a:rPr lang="en-US" dirty="0" err="1"/>
              <a:t>não</a:t>
            </a:r>
            <a:r>
              <a:rPr lang="en-US" dirty="0"/>
              <a:t> </a:t>
            </a:r>
            <a:r>
              <a:rPr lang="en-US" dirty="0" smtClean="0"/>
              <a:t>é</a:t>
            </a:r>
            <a:endParaRPr lang="en-US" dirty="0">
              <a:latin typeface="Segoe UI Light" panose="020B0502040204020203" pitchFamily="34" charset="0"/>
              <a:cs typeface="Segoe UI Light" panose="020B0502040204020203" pitchFamily="34" charset="0"/>
            </a:endParaRPr>
          </a:p>
        </p:txBody>
      </p:sp>
      <p:sp>
        <p:nvSpPr>
          <p:cNvPr id="4" name="Rectangle 3"/>
          <p:cNvSpPr/>
          <p:nvPr/>
        </p:nvSpPr>
        <p:spPr>
          <a:xfrm>
            <a:off x="521207" y="1384663"/>
            <a:ext cx="11039422" cy="5078313"/>
          </a:xfrm>
          <a:prstGeom prst="rect">
            <a:avLst/>
          </a:prstGeom>
        </p:spPr>
        <p:txBody>
          <a:bodyPr wrap="square">
            <a:spAutoFit/>
          </a:bodyPr>
          <a:lstStyle/>
          <a:p>
            <a:pPr>
              <a:lnSpc>
                <a:spcPct val="300000"/>
              </a:lnSpc>
            </a:pPr>
            <a:r>
              <a:rPr lang="pt-BR" b="1" dirty="0" smtClean="0"/>
              <a:t>Perguntas frequentes :</a:t>
            </a:r>
          </a:p>
          <a:p>
            <a:pPr>
              <a:lnSpc>
                <a:spcPct val="300000"/>
              </a:lnSpc>
            </a:pPr>
            <a:endParaRPr lang="pt-BR" dirty="0"/>
          </a:p>
          <a:p>
            <a:pPr marL="285750" indent="-285750">
              <a:lnSpc>
                <a:spcPct val="300000"/>
              </a:lnSpc>
              <a:buFont typeface="Wingdings" panose="05000000000000000000" pitchFamily="2" charset="2"/>
              <a:buChar char="Ø"/>
            </a:pPr>
            <a:r>
              <a:rPr lang="pt-BR" dirty="0"/>
              <a:t>Como faço para persistir uma entidade com Entity Framework no DDD?</a:t>
            </a:r>
          </a:p>
          <a:p>
            <a:pPr marL="285750" indent="-285750">
              <a:lnSpc>
                <a:spcPct val="300000"/>
              </a:lnSpc>
              <a:buFont typeface="Wingdings" panose="05000000000000000000" pitchFamily="2" charset="2"/>
              <a:buChar char="Ø"/>
            </a:pPr>
            <a:r>
              <a:rPr lang="pt-BR" dirty="0" smtClean="0"/>
              <a:t>Como </a:t>
            </a:r>
            <a:r>
              <a:rPr lang="pt-BR" dirty="0"/>
              <a:t>faço para popular um DropDownList seguindo o padrão DDD?</a:t>
            </a:r>
          </a:p>
          <a:p>
            <a:pPr marL="285750" indent="-285750">
              <a:lnSpc>
                <a:spcPct val="300000"/>
              </a:lnSpc>
              <a:buFont typeface="Wingdings" panose="05000000000000000000" pitchFamily="2" charset="2"/>
              <a:buChar char="Ø"/>
            </a:pPr>
            <a:r>
              <a:rPr lang="pt-BR" dirty="0" smtClean="0"/>
              <a:t>Onde </a:t>
            </a:r>
            <a:r>
              <a:rPr lang="pt-BR" dirty="0"/>
              <a:t>coloco uma camada de cache num projeto DDD?</a:t>
            </a:r>
          </a:p>
          <a:p>
            <a:pPr marL="285750" indent="-285750">
              <a:lnSpc>
                <a:spcPct val="300000"/>
              </a:lnSpc>
              <a:buFont typeface="Wingdings" panose="05000000000000000000" pitchFamily="2" charset="2"/>
              <a:buChar char="Ø"/>
            </a:pPr>
            <a:r>
              <a:rPr lang="pt-BR" dirty="0" smtClean="0"/>
              <a:t>Existe </a:t>
            </a:r>
            <a:r>
              <a:rPr lang="pt-BR" dirty="0"/>
              <a:t>algum framework de DDD em .NET?</a:t>
            </a:r>
            <a:endParaRPr lang="pt-BR" dirty="0"/>
          </a:p>
        </p:txBody>
      </p:sp>
    </p:spTree>
    <p:extLst>
      <p:ext uri="{BB962C8B-B14F-4D97-AF65-F5344CB8AC3E}">
        <p14:creationId xmlns:p14="http://schemas.microsoft.com/office/powerpoint/2010/main" val="283799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O </a:t>
            </a:r>
            <a:r>
              <a:rPr lang="en-US" dirty="0"/>
              <a:t>que DDD </a:t>
            </a:r>
            <a:r>
              <a:rPr lang="en-US" dirty="0" err="1"/>
              <a:t>não</a:t>
            </a:r>
            <a:r>
              <a:rPr lang="en-US" dirty="0"/>
              <a:t> </a:t>
            </a:r>
            <a:r>
              <a:rPr lang="en-US" dirty="0" smtClean="0"/>
              <a:t>é</a:t>
            </a:r>
            <a:endParaRPr lang="en-US" dirty="0">
              <a:latin typeface="Segoe UI Light" panose="020B0502040204020203" pitchFamily="34" charset="0"/>
              <a:cs typeface="Segoe UI Light" panose="020B0502040204020203" pitchFamily="34" charset="0"/>
            </a:endParaRPr>
          </a:p>
        </p:txBody>
      </p:sp>
      <p:sp>
        <p:nvSpPr>
          <p:cNvPr id="5" name="Rectangle 4"/>
          <p:cNvSpPr/>
          <p:nvPr/>
        </p:nvSpPr>
        <p:spPr>
          <a:xfrm>
            <a:off x="521207" y="1384663"/>
            <a:ext cx="11039422" cy="3693319"/>
          </a:xfrm>
          <a:prstGeom prst="rect">
            <a:avLst/>
          </a:prstGeom>
        </p:spPr>
        <p:txBody>
          <a:bodyPr wrap="square">
            <a:spAutoFit/>
          </a:bodyPr>
          <a:lstStyle/>
          <a:p>
            <a:pPr marL="285750" indent="-285750">
              <a:buFont typeface="Wingdings" panose="05000000000000000000" pitchFamily="2" charset="2"/>
              <a:buChar char="Ø"/>
            </a:pPr>
            <a:r>
              <a:rPr lang="pt-BR" dirty="0" smtClean="0"/>
              <a:t>DDD </a:t>
            </a:r>
            <a:r>
              <a:rPr lang="pt-BR" dirty="0"/>
              <a:t>não é arquitetura em camadas.</a:t>
            </a:r>
          </a:p>
          <a:p>
            <a:endParaRPr lang="pt-BR" dirty="0"/>
          </a:p>
          <a:p>
            <a:pPr marL="742950" lvl="1" indent="-285750">
              <a:buFont typeface="Wingdings" panose="05000000000000000000" pitchFamily="2" charset="2"/>
              <a:buChar char="q"/>
            </a:pPr>
            <a:r>
              <a:rPr lang="pt-BR" dirty="0" smtClean="0"/>
              <a:t>O </a:t>
            </a:r>
            <a:r>
              <a:rPr lang="pt-BR" dirty="0"/>
              <a:t>DDD é uma abordagem de modelagem de software que segue um conjunto de práticas com objetivo de facilitar a implementação de complexas regras / processos de negócios que tratamos como domínio.</a:t>
            </a:r>
          </a:p>
          <a:p>
            <a:pPr marL="285750" indent="-285750">
              <a:buFont typeface="Wingdings" panose="05000000000000000000" pitchFamily="2" charset="2"/>
              <a:buChar char="q"/>
            </a:pPr>
            <a:endParaRPr lang="pt-BR" dirty="0"/>
          </a:p>
          <a:p>
            <a:pPr marL="742950" lvl="1" indent="-285750">
              <a:buFont typeface="Wingdings" panose="05000000000000000000" pitchFamily="2" charset="2"/>
              <a:buChar char="q"/>
            </a:pPr>
            <a:r>
              <a:rPr lang="pt-BR" dirty="0" smtClean="0"/>
              <a:t>Domain </a:t>
            </a:r>
            <a:r>
              <a:rPr lang="pt-BR" dirty="0"/>
              <a:t>Driven Design como o nome já diz é sobre design. Design guiado pelo domínio, ou seja, uma modelagem de software focada em resolver problemas na complexidade do negócio.</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O </a:t>
            </a:r>
            <a:r>
              <a:rPr lang="pt-BR" dirty="0"/>
              <a:t>DDD não é uma receita pronta sobre como desenvolver uma arquitetura baseada em Presentation, Services, Application, Domain e Infra</a:t>
            </a:r>
            <a:r>
              <a:rPr lang="pt-BR" dirty="0" smtClean="0"/>
              <a:t>.</a:t>
            </a:r>
          </a:p>
          <a:p>
            <a:r>
              <a:rPr lang="pt-BR" dirty="0"/>
              <a:t>	</a:t>
            </a:r>
          </a:p>
          <a:p>
            <a:pPr marL="742950" lvl="1" indent="-285750">
              <a:buFont typeface="Wingdings" panose="05000000000000000000" pitchFamily="2" charset="2"/>
              <a:buChar char="q"/>
            </a:pPr>
            <a:r>
              <a:rPr lang="pt-BR" dirty="0" smtClean="0"/>
              <a:t>DDD </a:t>
            </a:r>
            <a:r>
              <a:rPr lang="pt-BR" dirty="0"/>
              <a:t>é o modelo de integridade  do </a:t>
            </a:r>
            <a:r>
              <a:rPr lang="pt-BR" dirty="0" smtClean="0"/>
              <a:t>Dominio.</a:t>
            </a:r>
            <a:endParaRPr lang="pt-BR" dirty="0"/>
          </a:p>
        </p:txBody>
      </p:sp>
    </p:spTree>
    <p:extLst>
      <p:ext uri="{BB962C8B-B14F-4D97-AF65-F5344CB8AC3E}">
        <p14:creationId xmlns:p14="http://schemas.microsoft.com/office/powerpoint/2010/main" val="3253607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O </a:t>
            </a:r>
            <a:r>
              <a:rPr lang="en-US" dirty="0"/>
              <a:t>que </a:t>
            </a:r>
            <a:r>
              <a:rPr lang="en-US" dirty="0" smtClean="0"/>
              <a:t>DDD é</a:t>
            </a:r>
            <a:endParaRPr lang="en-US"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1385888"/>
            <a:ext cx="10715625" cy="5458069"/>
          </a:xfrm>
          <a:prstGeom prst="rect">
            <a:avLst/>
          </a:prstGeom>
        </p:spPr>
      </p:pic>
    </p:spTree>
    <p:extLst>
      <p:ext uri="{BB962C8B-B14F-4D97-AF65-F5344CB8AC3E}">
        <p14:creationId xmlns:p14="http://schemas.microsoft.com/office/powerpoint/2010/main" val="809959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t>O </a:t>
            </a:r>
            <a:r>
              <a:rPr lang="en-US" dirty="0"/>
              <a:t>que </a:t>
            </a:r>
            <a:r>
              <a:rPr lang="en-US" dirty="0" smtClean="0"/>
              <a:t>DDD é</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1385518"/>
            <a:ext cx="9694356" cy="5287113"/>
          </a:xfrm>
          <a:prstGeom prst="rect">
            <a:avLst/>
          </a:prstGeom>
        </p:spPr>
      </p:pic>
    </p:spTree>
    <p:extLst>
      <p:ext uri="{BB962C8B-B14F-4D97-AF65-F5344CB8AC3E}">
        <p14:creationId xmlns:p14="http://schemas.microsoft.com/office/powerpoint/2010/main" val="2240219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err="1"/>
              <a:t>Linguagem</a:t>
            </a:r>
            <a:r>
              <a:rPr lang="en-US" dirty="0"/>
              <a:t> </a:t>
            </a:r>
            <a:r>
              <a:rPr lang="en-US" dirty="0" err="1"/>
              <a:t>Ubíqua</a:t>
            </a:r>
            <a:endParaRPr lang="pt-BR" dirty="0"/>
          </a:p>
        </p:txBody>
      </p:sp>
      <p:sp>
        <p:nvSpPr>
          <p:cNvPr id="5" name="Rectangle 4"/>
          <p:cNvSpPr/>
          <p:nvPr/>
        </p:nvSpPr>
        <p:spPr>
          <a:xfrm>
            <a:off x="521207" y="1384663"/>
            <a:ext cx="11039422" cy="4247317"/>
          </a:xfrm>
          <a:prstGeom prst="rect">
            <a:avLst/>
          </a:prstGeom>
        </p:spPr>
        <p:txBody>
          <a:bodyPr wrap="square">
            <a:spAutoFit/>
          </a:bodyPr>
          <a:lstStyle/>
          <a:p>
            <a:r>
              <a:rPr lang="pt-BR" dirty="0"/>
              <a:t>Ubíqua = Usada em todo </a:t>
            </a:r>
            <a:r>
              <a:rPr lang="pt-BR" dirty="0" smtClean="0"/>
              <a:t>lugar</a:t>
            </a:r>
          </a:p>
          <a:p>
            <a:endParaRPr lang="pt-BR" dirty="0"/>
          </a:p>
          <a:p>
            <a:endParaRPr lang="pt-BR" dirty="0" smtClean="0"/>
          </a:p>
          <a:p>
            <a:pPr marL="285750" indent="-285750">
              <a:lnSpc>
                <a:spcPct val="150000"/>
              </a:lnSpc>
              <a:buFont typeface="Wingdings" panose="05000000000000000000" pitchFamily="2" charset="2"/>
              <a:buChar char="q"/>
            </a:pPr>
            <a:r>
              <a:rPr lang="pt-BR" dirty="0"/>
              <a:t>User Stories e Requisitos Funcionais</a:t>
            </a:r>
          </a:p>
          <a:p>
            <a:pPr marL="285750" indent="-285750">
              <a:lnSpc>
                <a:spcPct val="150000"/>
              </a:lnSpc>
              <a:buFont typeface="Wingdings" panose="05000000000000000000" pitchFamily="2" charset="2"/>
              <a:buChar char="q"/>
            </a:pPr>
            <a:r>
              <a:rPr lang="pt-BR" dirty="0" smtClean="0"/>
              <a:t>Reuniões</a:t>
            </a:r>
            <a:endParaRPr lang="pt-BR" dirty="0"/>
          </a:p>
          <a:p>
            <a:pPr marL="285750" indent="-285750">
              <a:lnSpc>
                <a:spcPct val="150000"/>
              </a:lnSpc>
              <a:buFont typeface="Wingdings" panose="05000000000000000000" pitchFamily="2" charset="2"/>
              <a:buChar char="q"/>
            </a:pPr>
            <a:r>
              <a:rPr lang="pt-BR" dirty="0" smtClean="0"/>
              <a:t>E-mails</a:t>
            </a:r>
            <a:endParaRPr lang="pt-BR" dirty="0"/>
          </a:p>
          <a:p>
            <a:pPr marL="285750" indent="-285750">
              <a:lnSpc>
                <a:spcPct val="150000"/>
              </a:lnSpc>
              <a:buFont typeface="Wingdings" panose="05000000000000000000" pitchFamily="2" charset="2"/>
              <a:buChar char="q"/>
            </a:pPr>
            <a:r>
              <a:rPr lang="pt-BR" dirty="0" smtClean="0"/>
              <a:t>Documentação </a:t>
            </a:r>
            <a:r>
              <a:rPr lang="pt-BR" dirty="0"/>
              <a:t>técnica</a:t>
            </a:r>
          </a:p>
          <a:p>
            <a:pPr marL="285750" indent="-285750">
              <a:lnSpc>
                <a:spcPct val="150000"/>
              </a:lnSpc>
              <a:buFont typeface="Wingdings" panose="05000000000000000000" pitchFamily="2" charset="2"/>
              <a:buChar char="q"/>
            </a:pPr>
            <a:r>
              <a:rPr lang="pt-BR" dirty="0" smtClean="0"/>
              <a:t>Documentação </a:t>
            </a:r>
            <a:r>
              <a:rPr lang="pt-BR" dirty="0"/>
              <a:t>do cliente</a:t>
            </a:r>
          </a:p>
          <a:p>
            <a:pPr marL="285750" indent="-285750">
              <a:lnSpc>
                <a:spcPct val="150000"/>
              </a:lnSpc>
              <a:buFont typeface="Wingdings" panose="05000000000000000000" pitchFamily="2" charset="2"/>
              <a:buChar char="q"/>
            </a:pPr>
            <a:r>
              <a:rPr lang="pt-BR" dirty="0" smtClean="0"/>
              <a:t>O </a:t>
            </a:r>
            <a:r>
              <a:rPr lang="pt-BR" dirty="0"/>
              <a:t>cliente conhece e usa</a:t>
            </a:r>
          </a:p>
          <a:p>
            <a:pPr marL="285750" indent="-285750">
              <a:lnSpc>
                <a:spcPct val="150000"/>
              </a:lnSpc>
              <a:buFont typeface="Wingdings" panose="05000000000000000000" pitchFamily="2" charset="2"/>
              <a:buChar char="q"/>
            </a:pPr>
            <a:r>
              <a:rPr lang="pt-BR" dirty="0" smtClean="0"/>
              <a:t>Os </a:t>
            </a:r>
            <a:r>
              <a:rPr lang="pt-BR" dirty="0"/>
              <a:t>departamentos relacionados usam</a:t>
            </a:r>
          </a:p>
          <a:p>
            <a:pPr marL="285750" indent="-285750">
              <a:lnSpc>
                <a:spcPct val="150000"/>
              </a:lnSpc>
              <a:buFont typeface="Wingdings" panose="05000000000000000000" pitchFamily="2" charset="2"/>
              <a:buChar char="q"/>
            </a:pPr>
            <a:r>
              <a:rPr lang="pt-BR" dirty="0" smtClean="0"/>
              <a:t>O </a:t>
            </a:r>
            <a:r>
              <a:rPr lang="pt-BR" dirty="0"/>
              <a:t>CÓDIGO FONTE usa</a:t>
            </a:r>
            <a:endParaRPr lang="pt-BR" dirty="0"/>
          </a:p>
        </p:txBody>
      </p:sp>
    </p:spTree>
    <p:extLst>
      <p:ext uri="{BB962C8B-B14F-4D97-AF65-F5344CB8AC3E}">
        <p14:creationId xmlns:p14="http://schemas.microsoft.com/office/powerpoint/2010/main" val="386979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smtClean="0">
                <a:latin typeface="Segoe UI Light" panose="020B0502040204020203" pitchFamily="34" charset="0"/>
                <a:cs typeface="Segoe UI Light" panose="020B0502040204020203" pitchFamily="34" charset="0"/>
              </a:rPr>
              <a:t>Cronograma</a:t>
            </a:r>
            <a:r>
              <a:rPr lang="en-US" dirty="0" smtClean="0">
                <a:latin typeface="Segoe UI Light" panose="020B0502040204020203" pitchFamily="34" charset="0"/>
                <a:cs typeface="Segoe UI Light" panose="020B0502040204020203" pitchFamily="34" charset="0"/>
              </a:rPr>
              <a:t> Parte </a:t>
            </a:r>
            <a:r>
              <a:rPr lang="en-US" dirty="0" smtClean="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p:txBody>
      </p:sp>
      <p:graphicFrame>
        <p:nvGraphicFramePr>
          <p:cNvPr id="3" name="Diagram 2"/>
          <p:cNvGraphicFramePr/>
          <p:nvPr>
            <p:extLst>
              <p:ext uri="{D42A27DB-BD31-4B8C-83A1-F6EECF244321}">
                <p14:modId xmlns:p14="http://schemas.microsoft.com/office/powerpoint/2010/main" val="1745799364"/>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err="1"/>
              <a:t>Linguagem</a:t>
            </a:r>
            <a:r>
              <a:rPr lang="en-US" dirty="0"/>
              <a:t> </a:t>
            </a:r>
            <a:r>
              <a:rPr lang="en-US" dirty="0" err="1"/>
              <a:t>Ubíqua</a:t>
            </a:r>
            <a:endParaRPr lang="pt-B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866692"/>
            <a:ext cx="11039422" cy="3705435"/>
          </a:xfrm>
          <a:prstGeom prst="rect">
            <a:avLst/>
          </a:prstGeom>
        </p:spPr>
      </p:pic>
    </p:spTree>
    <p:extLst>
      <p:ext uri="{BB962C8B-B14F-4D97-AF65-F5344CB8AC3E}">
        <p14:creationId xmlns:p14="http://schemas.microsoft.com/office/powerpoint/2010/main" val="391195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77313109"/>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592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Bounded </a:t>
            </a:r>
            <a:r>
              <a:rPr lang="en-US" dirty="0" smtClean="0"/>
              <a:t>Context </a:t>
            </a:r>
            <a:r>
              <a:rPr lang="pt-BR" dirty="0"/>
              <a:t>(Contexto delimitado</a:t>
            </a:r>
            <a:r>
              <a:rPr lang="pt-BR" dirty="0" smtClean="0"/>
              <a:t>)</a:t>
            </a:r>
            <a:endParaRPr lang="pt-BR" dirty="0"/>
          </a:p>
        </p:txBody>
      </p:sp>
      <p:graphicFrame>
        <p:nvGraphicFramePr>
          <p:cNvPr id="2" name="Diagram 1"/>
          <p:cNvGraphicFramePr/>
          <p:nvPr>
            <p:extLst>
              <p:ext uri="{D42A27DB-BD31-4B8C-83A1-F6EECF244321}">
                <p14:modId xmlns:p14="http://schemas.microsoft.com/office/powerpoint/2010/main" val="2821724592"/>
              </p:ext>
            </p:extLst>
          </p:nvPr>
        </p:nvGraphicFramePr>
        <p:xfrm>
          <a:off x="521207" y="1384663"/>
          <a:ext cx="11039422" cy="2429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1601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Bounded </a:t>
            </a:r>
            <a:r>
              <a:rPr lang="en-US" dirty="0" smtClean="0"/>
              <a:t>Context </a:t>
            </a:r>
            <a:r>
              <a:rPr lang="pt-BR" dirty="0"/>
              <a:t>(Contexto delimitado</a:t>
            </a:r>
            <a:r>
              <a:rPr lang="pt-BR" dirty="0" smtClean="0"/>
              <a:t>)</a:t>
            </a:r>
            <a:endParaRPr lang="pt-BR" dirty="0"/>
          </a:p>
        </p:txBody>
      </p:sp>
      <p:graphicFrame>
        <p:nvGraphicFramePr>
          <p:cNvPr id="2" name="Diagram 1"/>
          <p:cNvGraphicFramePr/>
          <p:nvPr/>
        </p:nvGraphicFramePr>
        <p:xfrm>
          <a:off x="521207" y="1384663"/>
          <a:ext cx="11039422" cy="2429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088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Interface </a:t>
            </a:r>
            <a:r>
              <a:rPr lang="en-US" dirty="0" err="1" smtClean="0">
                <a:latin typeface="Segoe UI Light" panose="020B0502040204020203" pitchFamily="34" charset="0"/>
                <a:cs typeface="Segoe UI Light" panose="020B0502040204020203" pitchFamily="34" charset="0"/>
              </a:rPr>
              <a:t>Uniforme</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2585323"/>
          </a:xfrm>
          <a:prstGeom prst="rect">
            <a:avLst/>
          </a:prstGeom>
        </p:spPr>
        <p:txBody>
          <a:bodyPr wrap="square">
            <a:spAutoFit/>
          </a:bodyPr>
          <a:lstStyle/>
          <a:p>
            <a:r>
              <a:rPr lang="pt-BR" b="1" dirty="0"/>
              <a:t>Respostas</a:t>
            </a:r>
          </a:p>
          <a:p>
            <a:r>
              <a:rPr lang="pt-BR" dirty="0"/>
              <a:t>Baseado nos métodos que discutimos, o servidor deve processar cada uma das requisições e retornar uma resposta adequada. Veja um resumo de cada uma dessas respostas</a:t>
            </a:r>
            <a:r>
              <a:rPr lang="pt-BR" dirty="0" smtClean="0"/>
              <a:t>.</a:t>
            </a:r>
          </a:p>
          <a:p>
            <a:endParaRPr lang="pt-BR" dirty="0"/>
          </a:p>
          <a:p>
            <a:pPr lvl="1"/>
            <a:r>
              <a:rPr lang="pt-BR" dirty="0"/>
              <a:t>1XX – Informações Gerais</a:t>
            </a:r>
            <a:br>
              <a:rPr lang="pt-BR" dirty="0"/>
            </a:br>
            <a:r>
              <a:rPr lang="pt-BR" dirty="0"/>
              <a:t>2XX – Sucesso</a:t>
            </a:r>
            <a:br>
              <a:rPr lang="pt-BR" dirty="0"/>
            </a:br>
            <a:r>
              <a:rPr lang="pt-BR" dirty="0"/>
              <a:t>3XX – Redirecionamento</a:t>
            </a:r>
            <a:br>
              <a:rPr lang="pt-BR" dirty="0"/>
            </a:br>
            <a:r>
              <a:rPr lang="pt-BR" dirty="0"/>
              <a:t>4XX – Erro no cliente</a:t>
            </a:r>
            <a:br>
              <a:rPr lang="pt-BR" dirty="0"/>
            </a:br>
            <a:r>
              <a:rPr lang="pt-BR" dirty="0"/>
              <a:t>5XX – Erro no servidor</a:t>
            </a:r>
          </a:p>
        </p:txBody>
      </p:sp>
    </p:spTree>
    <p:extLst>
      <p:ext uri="{BB962C8B-B14F-4D97-AF65-F5344CB8AC3E}">
        <p14:creationId xmlns:p14="http://schemas.microsoft.com/office/powerpoint/2010/main" val="2778241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Representações</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1200329"/>
          </a:xfrm>
          <a:prstGeom prst="rect">
            <a:avLst/>
          </a:prstGeom>
        </p:spPr>
        <p:txBody>
          <a:bodyPr wrap="square">
            <a:spAutoFit/>
          </a:bodyPr>
          <a:lstStyle/>
          <a:p>
            <a:r>
              <a:rPr lang="pt-BR" dirty="0"/>
              <a:t>Em aplicações Web, a representação mais utilizada é o HTML. Essa representação é utilizada como forma de encapsular as informações relacionadas a um determinado recurso.</a:t>
            </a:r>
          </a:p>
          <a:p>
            <a:r>
              <a:rPr lang="pt-BR" dirty="0"/>
              <a:t>Além do HTML, podemos utilizar XML, JSON, ou algum outro formato que melhor atenda o cenário que estamos desenvolvendo.</a:t>
            </a:r>
          </a:p>
        </p:txBody>
      </p:sp>
    </p:spTree>
    <p:extLst>
      <p:ext uri="{BB962C8B-B14F-4D97-AF65-F5344CB8AC3E}">
        <p14:creationId xmlns:p14="http://schemas.microsoft.com/office/powerpoint/2010/main" val="88544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5" name="Content Placeholder 4"/>
          <p:cNvSpPr>
            <a:spLocks noGrp="1"/>
          </p:cNvSpPr>
          <p:nvPr>
            <p:ph sz="half" idx="4294967295"/>
          </p:nvPr>
        </p:nvSpPr>
        <p:spPr>
          <a:xfrm>
            <a:off x="541610" y="1431010"/>
            <a:ext cx="11071270" cy="750487"/>
          </a:xfrm>
        </p:spPr>
        <p:txBody>
          <a:bodyPr vert="horz" lIns="91440" tIns="45720" rIns="91440" bIns="45720" rtlCol="0">
            <a:normAutofit/>
          </a:bodyPr>
          <a:lstStyle/>
          <a:p>
            <a:pPr>
              <a:lnSpc>
                <a:spcPts val="1800"/>
              </a:lnSpc>
              <a:spcAft>
                <a:spcPts val="600"/>
              </a:spcAft>
            </a:pPr>
            <a:r>
              <a:rPr lang="pt-BR" sz="1600" dirty="0" smtClean="0"/>
              <a:t>Ao </a:t>
            </a:r>
            <a:r>
              <a:rPr lang="pt-BR" sz="1600" dirty="0"/>
              <a:t>responder uma requisição, além do que normalmente retornamos, a ideia é também retornar dados sobre o que pode ser feito em seguida. </a:t>
            </a:r>
            <a:r>
              <a:rPr lang="pt-BR" sz="1600" dirty="0" smtClean="0"/>
              <a:t>Exemplo :</a:t>
            </a:r>
          </a:p>
          <a:p>
            <a:pPr>
              <a:lnSpc>
                <a:spcPts val="1800"/>
              </a:lnSpc>
              <a:spcAft>
                <a:spcPts val="600"/>
              </a:spcAft>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1376362" y="2147887"/>
            <a:ext cx="9439275" cy="2562225"/>
          </a:xfrm>
          <a:prstGeom prst="rect">
            <a:avLst/>
          </a:prstGeom>
        </p:spPr>
      </p:pic>
      <p:sp>
        <p:nvSpPr>
          <p:cNvPr id="9" name="Rectangle 8"/>
          <p:cNvSpPr/>
          <p:nvPr/>
        </p:nvSpPr>
        <p:spPr>
          <a:xfrm>
            <a:off x="541610" y="4858771"/>
            <a:ext cx="11071270" cy="923330"/>
          </a:xfrm>
          <a:prstGeom prst="rect">
            <a:avLst/>
          </a:prstGeom>
        </p:spPr>
        <p:txBody>
          <a:bodyPr wrap="square">
            <a:spAutoFit/>
          </a:bodyPr>
          <a:lstStyle/>
          <a:p>
            <a:r>
              <a:rPr lang="pt-BR" dirty="0">
                <a:solidFill>
                  <a:srgbClr val="242729"/>
                </a:solidFill>
                <a:latin typeface="Arial" panose="020B0604020202020204" pitchFamily="34" charset="0"/>
              </a:rPr>
              <a:t>Uma mudança no servidor (digamos, a inclusão de um novo campo na página) não demanda uma mudança no cliente, pois quaisquer ações relacionadas a ela estarão representadas na forma de hipermídia, e o </a:t>
            </a:r>
            <a:r>
              <a:rPr lang="pt-BR" i="1" dirty="0">
                <a:solidFill>
                  <a:srgbClr val="242729"/>
                </a:solidFill>
                <a:latin typeface="Arial" panose="020B0604020202020204" pitchFamily="34" charset="0"/>
              </a:rPr>
              <a:t>browser</a:t>
            </a:r>
            <a:r>
              <a:rPr lang="pt-BR" dirty="0">
                <a:solidFill>
                  <a:srgbClr val="242729"/>
                </a:solidFill>
                <a:latin typeface="Arial" panose="020B0604020202020204" pitchFamily="34" charset="0"/>
              </a:rPr>
              <a:t> sabe como invocá-las via o próprio protocolo HTTP.</a:t>
            </a:r>
            <a:endParaRPr lang="pt-BR" dirty="0"/>
          </a:p>
        </p:txBody>
      </p:sp>
    </p:spTree>
    <p:extLst>
      <p:ext uri="{BB962C8B-B14F-4D97-AF65-F5344CB8AC3E}">
        <p14:creationId xmlns:p14="http://schemas.microsoft.com/office/powerpoint/2010/main" val="366157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5" name="Content Placeholder 4"/>
          <p:cNvSpPr>
            <a:spLocks noGrp="1"/>
          </p:cNvSpPr>
          <p:nvPr>
            <p:ph sz="half" idx="4294967295"/>
          </p:nvPr>
        </p:nvSpPr>
        <p:spPr>
          <a:xfrm>
            <a:off x="541610" y="1431010"/>
            <a:ext cx="11071270" cy="750487"/>
          </a:xfrm>
        </p:spPr>
        <p:txBody>
          <a:bodyPr vert="horz" lIns="91440" tIns="45720" rIns="91440" bIns="45720" rtlCol="0">
            <a:normAutofit/>
          </a:bodyPr>
          <a:lstStyle/>
          <a:p>
            <a:pPr>
              <a:lnSpc>
                <a:spcPts val="1800"/>
              </a:lnSpc>
              <a:spcAft>
                <a:spcPts val="600"/>
              </a:spcAft>
            </a:pPr>
            <a:r>
              <a:rPr lang="pt-BR" sz="1600" dirty="0" smtClean="0"/>
              <a:t>Ao </a:t>
            </a:r>
            <a:r>
              <a:rPr lang="pt-BR" sz="1600" dirty="0"/>
              <a:t>responder uma requisição, além do que normalmente retornamos, a ideia é também retornar dados sobre o que pode ser feito em seguida. </a:t>
            </a:r>
            <a:r>
              <a:rPr lang="pt-BR" sz="1600" dirty="0" smtClean="0"/>
              <a:t>Exemplo :</a:t>
            </a:r>
          </a:p>
          <a:p>
            <a:pPr>
              <a:lnSpc>
                <a:spcPts val="1800"/>
              </a:lnSpc>
              <a:spcAft>
                <a:spcPts val="600"/>
              </a:spcAft>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1376362" y="2147887"/>
            <a:ext cx="9439275" cy="2562225"/>
          </a:xfrm>
          <a:prstGeom prst="rect">
            <a:avLst/>
          </a:prstGeom>
        </p:spPr>
      </p:pic>
      <p:sp>
        <p:nvSpPr>
          <p:cNvPr id="9" name="Rectangle 8"/>
          <p:cNvSpPr/>
          <p:nvPr/>
        </p:nvSpPr>
        <p:spPr>
          <a:xfrm>
            <a:off x="541610" y="4858771"/>
            <a:ext cx="11071270" cy="923330"/>
          </a:xfrm>
          <a:prstGeom prst="rect">
            <a:avLst/>
          </a:prstGeom>
        </p:spPr>
        <p:txBody>
          <a:bodyPr wrap="square">
            <a:spAutoFit/>
          </a:bodyPr>
          <a:lstStyle/>
          <a:p>
            <a:r>
              <a:rPr lang="pt-BR" dirty="0">
                <a:solidFill>
                  <a:srgbClr val="242729"/>
                </a:solidFill>
                <a:latin typeface="Arial" panose="020B0604020202020204" pitchFamily="34" charset="0"/>
              </a:rPr>
              <a:t>Uma mudança no servidor (digamos, a inclusão de um novo campo na página) não demanda uma mudança no cliente, pois quaisquer ações relacionadas a ela estarão representadas na forma de hipermídia, e o </a:t>
            </a:r>
            <a:r>
              <a:rPr lang="pt-BR" i="1" dirty="0">
                <a:solidFill>
                  <a:srgbClr val="242729"/>
                </a:solidFill>
                <a:latin typeface="Arial" panose="020B0604020202020204" pitchFamily="34" charset="0"/>
              </a:rPr>
              <a:t>browser</a:t>
            </a:r>
            <a:r>
              <a:rPr lang="pt-BR" dirty="0">
                <a:solidFill>
                  <a:srgbClr val="242729"/>
                </a:solidFill>
                <a:latin typeface="Arial" panose="020B0604020202020204" pitchFamily="34" charset="0"/>
              </a:rPr>
              <a:t> sabe como invocá-las via o próprio protocolo HTTP.</a:t>
            </a:r>
            <a:endParaRPr lang="pt-BR" dirty="0"/>
          </a:p>
        </p:txBody>
      </p:sp>
    </p:spTree>
    <p:extLst>
      <p:ext uri="{BB962C8B-B14F-4D97-AF65-F5344CB8AC3E}">
        <p14:creationId xmlns:p14="http://schemas.microsoft.com/office/powerpoint/2010/main" val="228094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412690"/>
            <a:ext cx="11052484" cy="1200329"/>
          </a:xfrm>
          <a:prstGeom prst="rect">
            <a:avLst/>
          </a:prstGeom>
        </p:spPr>
        <p:txBody>
          <a:bodyPr wrap="square">
            <a:spAutoFit/>
          </a:bodyPr>
          <a:lstStyle/>
          <a:p>
            <a:r>
              <a:rPr lang="pt-BR" dirty="0" smtClean="0">
                <a:solidFill>
                  <a:srgbClr val="242729"/>
                </a:solidFill>
                <a:latin typeface="Arial" panose="020B0604020202020204" pitchFamily="34" charset="0"/>
              </a:rPr>
              <a:t>Os </a:t>
            </a:r>
            <a:r>
              <a:rPr lang="pt-BR" dirty="0">
                <a:solidFill>
                  <a:srgbClr val="242729"/>
                </a:solidFill>
                <a:latin typeface="Arial" panose="020B0604020202020204" pitchFamily="34" charset="0"/>
              </a:rPr>
              <a:t>links devem representar o que pode ser feito em seguida. O significado disso, entretanto, é que é o ponto chave: essa combinação dados + link representam o </a:t>
            </a:r>
            <a:r>
              <a:rPr lang="pt-BR" b="1" dirty="0">
                <a:solidFill>
                  <a:srgbClr val="242729"/>
                </a:solidFill>
                <a:latin typeface="Arial" panose="020B0604020202020204" pitchFamily="34" charset="0"/>
              </a:rPr>
              <a:t>estado</a:t>
            </a:r>
            <a:r>
              <a:rPr lang="pt-BR" dirty="0">
                <a:solidFill>
                  <a:srgbClr val="242729"/>
                </a:solidFill>
                <a:latin typeface="Arial" panose="020B0604020202020204" pitchFamily="34" charset="0"/>
              </a:rPr>
              <a:t> do sistema, ou do recurso dentro do sistema. Usando o mesmo exemplo citado, se a conta bancária está no negativo, então não se pode retirar dela ou transferir a partir dela, somente depositar mais dinheiro nela:</a:t>
            </a:r>
            <a:endParaRPr lang="pt-BR" dirty="0"/>
          </a:p>
        </p:txBody>
      </p:sp>
      <p:pic>
        <p:nvPicPr>
          <p:cNvPr id="6" name="Picture 5"/>
          <p:cNvPicPr>
            <a:picLocks noChangeAspect="1"/>
          </p:cNvPicPr>
          <p:nvPr/>
        </p:nvPicPr>
        <p:blipFill>
          <a:blip r:embed="rId2"/>
          <a:stretch>
            <a:fillRect/>
          </a:stretch>
        </p:blipFill>
        <p:spPr>
          <a:xfrm>
            <a:off x="3643312" y="2809875"/>
            <a:ext cx="5814197" cy="1931942"/>
          </a:xfrm>
          <a:prstGeom prst="rect">
            <a:avLst/>
          </a:prstGeom>
        </p:spPr>
      </p:pic>
    </p:spTree>
    <p:extLst>
      <p:ext uri="{BB962C8B-B14F-4D97-AF65-F5344CB8AC3E}">
        <p14:creationId xmlns:p14="http://schemas.microsoft.com/office/powerpoint/2010/main" val="145463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433126"/>
            <a:ext cx="11457433" cy="4524315"/>
          </a:xfrm>
          <a:prstGeom prst="rect">
            <a:avLst/>
          </a:prstGeom>
        </p:spPr>
        <p:txBody>
          <a:bodyPr wrap="square">
            <a:spAutoFit/>
          </a:bodyPr>
          <a:lstStyle/>
          <a:p>
            <a:pPr fontAlgn="base"/>
            <a:r>
              <a:rPr lang="pt-BR" dirty="0">
                <a:solidFill>
                  <a:srgbClr val="242729"/>
                </a:solidFill>
                <a:latin typeface="Arial" panose="020B0604020202020204" pitchFamily="34" charset="0"/>
              </a:rPr>
              <a:t>Isso tem pelo menos dois significados práticos</a:t>
            </a:r>
            <a:r>
              <a:rPr lang="pt-BR" dirty="0" smtClean="0">
                <a:solidFill>
                  <a:srgbClr val="242729"/>
                </a:solidFill>
                <a:latin typeface="Arial" panose="020B0604020202020204" pitchFamily="34" charset="0"/>
              </a:rPr>
              <a:t>:</a:t>
            </a:r>
          </a:p>
          <a:p>
            <a:pPr fontAlgn="base"/>
            <a:endParaRPr lang="pt-BR" dirty="0">
              <a:solidFill>
                <a:srgbClr val="242729"/>
              </a:solidFill>
              <a:latin typeface="Arial" panose="020B0604020202020204" pitchFamily="34" charset="0"/>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servidor não precisa manter registro de quem é o cliente que está acessando, nem em que estado ele está: o próprio cliente sabe que as únicas transições possíveis são aquelas para as quais existe um link disponível</a:t>
            </a:r>
            <a:r>
              <a:rPr lang="pt-BR" dirty="0" smtClean="0">
                <a:solidFill>
                  <a:srgbClr val="242729"/>
                </a:solidFill>
                <a:latin typeface="inherit"/>
              </a:rPr>
              <a:t>;</a:t>
            </a:r>
          </a:p>
          <a:p>
            <a:pPr fontAlgn="base"/>
            <a:endParaRPr lang="pt-BR" dirty="0">
              <a:solidFill>
                <a:srgbClr val="242729"/>
              </a:solidFill>
              <a:latin typeface="inherit"/>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cliente não precisa implementar nenhuma lógica customizada para descobrir quais ações são possíveis baseadas no estado atual do recurso (ex.: verificar se o saldo é ou não positivo, e com base nisso determinar se os links para retirar ou transferir devem ou não ser exibidos/habilitados). Os próprios links já dizem - pela sua presença ou ausência - o que pode ou não ser feito.</a:t>
            </a:r>
          </a:p>
          <a:p>
            <a:pPr fontAlgn="base"/>
            <a:r>
              <a:rPr lang="pt-BR" dirty="0">
                <a:solidFill>
                  <a:srgbClr val="242729"/>
                </a:solidFill>
                <a:latin typeface="Arial" panose="020B0604020202020204" pitchFamily="34" charset="0"/>
              </a:rPr>
              <a:t>Quanto à sua alegação de que "o client não vai decidir por si só quais chamadas fazer baseado nesses links", de fato, não vai, pelo menos não sem que alguma ação seja feita por parte do usuário. Mas não é essa a única razão pela qual o servidor se comunicou com o cliente, para permitir que o usuário fizesse alguma coisa? Se a próxima chamada já pudesse ser determinada segundo alguma lógica automatizada, não precisava do controle vir pro cliente e ele fazer uma nova requisição depois disso, bastaria o próprio servidor decidir e fazer isso lá mesmo...</a:t>
            </a:r>
            <a:endParaRPr lang="pt-BR" b="0"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543301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pt-BR" dirty="0"/>
              <a:t>SOLID</a:t>
            </a:r>
            <a:endParaRPr lang="pt-BR" dirty="0"/>
          </a:p>
        </p:txBody>
      </p:sp>
      <p:grpSp>
        <p:nvGrpSpPr>
          <p:cNvPr id="18" name="Group 17" descr="Small circle with number 1 inside  indicating step 1"/>
          <p:cNvGrpSpPr/>
          <p:nvPr/>
        </p:nvGrpSpPr>
        <p:grpSpPr bwMode="blackWhite">
          <a:xfrm>
            <a:off x="521207" y="160355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21" name="Content Placeholder 17"/>
          <p:cNvSpPr txBox="1">
            <a:spLocks/>
          </p:cNvSpPr>
          <p:nvPr/>
        </p:nvSpPr>
        <p:spPr>
          <a:xfrm>
            <a:off x="1046168" y="1709062"/>
            <a:ext cx="10671215" cy="342803"/>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a:t>SRP - Single Responsability Principle (Principio da Responsabilidade Única)</a:t>
            </a:r>
            <a:endParaRPr lang="pt-BR" sz="2400" dirty="0"/>
          </a:p>
        </p:txBody>
      </p:sp>
      <p:grpSp>
        <p:nvGrpSpPr>
          <p:cNvPr id="26" name="Group 25" descr="Small circle with number 1 inside  indicating step 1"/>
          <p:cNvGrpSpPr/>
          <p:nvPr/>
        </p:nvGrpSpPr>
        <p:grpSpPr bwMode="blackWhite">
          <a:xfrm>
            <a:off x="521207" y="241537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31" name="Content Placeholder 17"/>
          <p:cNvSpPr txBox="1">
            <a:spLocks/>
          </p:cNvSpPr>
          <p:nvPr/>
        </p:nvSpPr>
        <p:spPr>
          <a:xfrm>
            <a:off x="1046168" y="2520886"/>
            <a:ext cx="9991946"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OCP - Open / Closed Principle (Princípio Aberto-Fechado)</a:t>
            </a:r>
            <a:endParaRPr lang="pt-BR" sz="2400" b="1" dirty="0"/>
          </a:p>
        </p:txBody>
      </p:sp>
      <p:grpSp>
        <p:nvGrpSpPr>
          <p:cNvPr id="41" name="Group 40" descr="Small circle with number 1 inside  indicating step 1"/>
          <p:cNvGrpSpPr/>
          <p:nvPr/>
        </p:nvGrpSpPr>
        <p:grpSpPr bwMode="blackWhite">
          <a:xfrm>
            <a:off x="521207" y="3321317"/>
            <a:ext cx="558179" cy="409838"/>
            <a:chOff x="6953426" y="711274"/>
            <a:chExt cx="558179" cy="409838"/>
          </a:xfrm>
        </p:grpSpPr>
        <p:sp>
          <p:nvSpPr>
            <p:cNvPr id="42" name="Oval 4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4" name="Content Placeholder 17"/>
          <p:cNvSpPr txBox="1">
            <a:spLocks/>
          </p:cNvSpPr>
          <p:nvPr/>
        </p:nvSpPr>
        <p:spPr>
          <a:xfrm>
            <a:off x="1046168" y="3426824"/>
            <a:ext cx="10383832"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LSP - Liskov Substitution Principle (Princípio da Substituição de Liskov)</a:t>
            </a:r>
            <a:endParaRPr lang="pt-BR" sz="2400" b="1" dirty="0"/>
          </a:p>
        </p:txBody>
      </p:sp>
      <p:grpSp>
        <p:nvGrpSpPr>
          <p:cNvPr id="45" name="Group 44" descr="Small circle with number 1 inside  indicating step 1"/>
          <p:cNvGrpSpPr/>
          <p:nvPr/>
        </p:nvGrpSpPr>
        <p:grpSpPr bwMode="blackWhite">
          <a:xfrm>
            <a:off x="521207" y="4227255"/>
            <a:ext cx="558179" cy="409838"/>
            <a:chOff x="6953426" y="711274"/>
            <a:chExt cx="558179" cy="409838"/>
          </a:xfrm>
        </p:grpSpPr>
        <p:sp>
          <p:nvSpPr>
            <p:cNvPr id="46" name="Oval 45"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8" name="Content Placeholder 17"/>
          <p:cNvSpPr txBox="1">
            <a:spLocks/>
          </p:cNvSpPr>
          <p:nvPr/>
        </p:nvSpPr>
        <p:spPr>
          <a:xfrm>
            <a:off x="1046168" y="4332762"/>
            <a:ext cx="10671215" cy="342803"/>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ISP - Interface Segregation Principle (Princípio da Segregação da Interface)</a:t>
            </a:r>
            <a:endParaRPr lang="pt-BR" sz="2400" b="1" dirty="0"/>
          </a:p>
        </p:txBody>
      </p:sp>
      <p:grpSp>
        <p:nvGrpSpPr>
          <p:cNvPr id="22" name="Group 21" descr="Small circle with number 1 inside  indicating step 1"/>
          <p:cNvGrpSpPr/>
          <p:nvPr/>
        </p:nvGrpSpPr>
        <p:grpSpPr bwMode="blackWhite">
          <a:xfrm>
            <a:off x="521207" y="5033781"/>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25" name="Content Placeholder 17"/>
          <p:cNvSpPr txBox="1">
            <a:spLocks/>
          </p:cNvSpPr>
          <p:nvPr/>
        </p:nvSpPr>
        <p:spPr>
          <a:xfrm>
            <a:off x="1046168" y="5139288"/>
            <a:ext cx="10671215" cy="342803"/>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DIP - Dependency Inversion Principle (Princípio da inversão da dependência)</a:t>
            </a:r>
            <a:endParaRPr lang="pt-BR" sz="2400" b="1"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376346"/>
            <a:ext cx="1051891"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Evolução</a:t>
            </a:r>
            <a:endParaRPr lang="pt-BR" b="1" dirty="0"/>
          </a:p>
        </p:txBody>
      </p:sp>
      <p:sp>
        <p:nvSpPr>
          <p:cNvPr id="5" name="Rectangle 4"/>
          <p:cNvSpPr/>
          <p:nvPr/>
        </p:nvSpPr>
        <p:spPr>
          <a:xfrm>
            <a:off x="521207" y="1745678"/>
            <a:ext cx="11078610" cy="2031325"/>
          </a:xfrm>
          <a:prstGeom prst="rect">
            <a:avLst/>
          </a:prstGeom>
        </p:spPr>
        <p:txBody>
          <a:bodyPr wrap="square">
            <a:spAutoFit/>
          </a:bodyPr>
          <a:lstStyle/>
          <a:p>
            <a:r>
              <a:rPr lang="pt-BR" dirty="0">
                <a:solidFill>
                  <a:srgbClr val="242729"/>
                </a:solidFill>
                <a:latin typeface="Arial" panose="020B0604020202020204" pitchFamily="34" charset="0"/>
              </a:rPr>
              <a:t>A questão toda é de evolução: se na especificação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você determina que "deve haver uma tela para representar uma conta bancária, com um campo pro número e outro pro saldo, e botões para as ações 'depositar', 'retirar', 'transferir' e 'fechar'", nada impede que múltiplas implementações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sejam feitas. Entretanto, se no futuro você decide incluir um campo "agência", ou você terá que torná-lo opcional (para não quebrar os </a:t>
            </a:r>
            <a:r>
              <a:rPr lang="pt-BR" i="1" dirty="0">
                <a:solidFill>
                  <a:srgbClr val="242729"/>
                </a:solidFill>
                <a:latin typeface="Arial" panose="020B0604020202020204" pitchFamily="34" charset="0"/>
              </a:rPr>
              <a:t>clients</a:t>
            </a:r>
            <a:r>
              <a:rPr lang="pt-BR" dirty="0">
                <a:solidFill>
                  <a:srgbClr val="242729"/>
                </a:solidFill>
                <a:latin typeface="Arial" panose="020B0604020202020204" pitchFamily="34" charset="0"/>
              </a:rPr>
              <a:t> existentes) ou terá que atualizar a especificação do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(automaticamente tornando todos os existentes incompatíveis com sua versão do </a:t>
            </a:r>
            <a:r>
              <a:rPr lang="pt-BR" i="1" dirty="0">
                <a:solidFill>
                  <a:srgbClr val="242729"/>
                </a:solidFill>
                <a:latin typeface="Arial" panose="020B0604020202020204" pitchFamily="34" charset="0"/>
              </a:rPr>
              <a:t>server</a:t>
            </a:r>
            <a:r>
              <a:rPr lang="pt-BR" dirty="0">
                <a:solidFill>
                  <a:srgbClr val="242729"/>
                </a:solidFill>
                <a:latin typeface="Arial" panose="020B0604020202020204" pitchFamily="34" charset="0"/>
              </a:rPr>
              <a:t>). A evolução do servidor fica atrelada à evolução dos clientes...</a:t>
            </a:r>
            <a:endParaRPr lang="pt-BR" dirty="0"/>
          </a:p>
        </p:txBody>
      </p:sp>
      <p:sp>
        <p:nvSpPr>
          <p:cNvPr id="7" name="Rectangle 6"/>
          <p:cNvSpPr/>
          <p:nvPr/>
        </p:nvSpPr>
        <p:spPr>
          <a:xfrm>
            <a:off x="521207" y="4755998"/>
            <a:ext cx="11078610" cy="1477328"/>
          </a:xfrm>
          <a:prstGeom prst="rect">
            <a:avLst/>
          </a:prstGeom>
        </p:spPr>
        <p:txBody>
          <a:bodyPr wrap="square">
            <a:spAutoFit/>
          </a:bodyPr>
          <a:lstStyle/>
          <a:p>
            <a:r>
              <a:rPr lang="pt-BR" dirty="0">
                <a:solidFill>
                  <a:srgbClr val="242729"/>
                </a:solidFill>
                <a:latin typeface="Arial" panose="020B0604020202020204" pitchFamily="34" charset="0"/>
              </a:rPr>
              <a:t>No caso de um campo, como no exemplo acima, não existe solução fácil: afinal, a </a:t>
            </a:r>
            <a:r>
              <a:rPr lang="pt-BR" b="1" dirty="0">
                <a:solidFill>
                  <a:srgbClr val="242729"/>
                </a:solidFill>
                <a:latin typeface="Arial" panose="020B0604020202020204" pitchFamily="34" charset="0"/>
              </a:rPr>
              <a:t>semântica</a:t>
            </a:r>
            <a:r>
              <a:rPr lang="pt-BR" dirty="0">
                <a:solidFill>
                  <a:srgbClr val="242729"/>
                </a:solidFill>
                <a:latin typeface="Arial" panose="020B0604020202020204" pitchFamily="34" charset="0"/>
              </a:rPr>
              <a:t> por trás dos dados representados ainda precisa ser acordada entre clientes e servidores, e isso tem de ser feito </a:t>
            </a:r>
            <a:r>
              <a:rPr lang="pt-BR" i="1" dirty="0">
                <a:solidFill>
                  <a:srgbClr val="242729"/>
                </a:solidFill>
                <a:latin typeface="Arial" panose="020B0604020202020204" pitchFamily="34" charset="0"/>
              </a:rPr>
              <a:t>"out-of-band"</a:t>
            </a:r>
            <a:r>
              <a:rPr lang="pt-BR" dirty="0">
                <a:solidFill>
                  <a:srgbClr val="242729"/>
                </a:solidFill>
                <a:latin typeface="Arial" panose="020B0604020202020204" pitchFamily="34" charset="0"/>
              </a:rPr>
              <a:t> (como exemplo, cada tag HTML possui uma semântica precisa, e espera-se tanto que os </a:t>
            </a:r>
            <a:r>
              <a:rPr lang="pt-BR" i="1" dirty="0">
                <a:solidFill>
                  <a:srgbClr val="242729"/>
                </a:solidFill>
                <a:latin typeface="Arial" panose="020B0604020202020204" pitchFamily="34" charset="0"/>
              </a:rPr>
              <a:t>browsers</a:t>
            </a:r>
            <a:r>
              <a:rPr lang="pt-BR" dirty="0">
                <a:solidFill>
                  <a:srgbClr val="242729"/>
                </a:solidFill>
                <a:latin typeface="Arial" panose="020B0604020202020204" pitchFamily="34" charset="0"/>
              </a:rPr>
              <a:t> renderizem/implementem ela corretamente quando que os servidores as enviem com uma expectativa correta do que será apresentado ao usuário).</a:t>
            </a:r>
            <a:endParaRPr lang="pt-BR" dirty="0"/>
          </a:p>
        </p:txBody>
      </p:sp>
      <p:sp>
        <p:nvSpPr>
          <p:cNvPr id="8" name="Rectangle 7"/>
          <p:cNvSpPr/>
          <p:nvPr/>
        </p:nvSpPr>
        <p:spPr>
          <a:xfrm>
            <a:off x="521207" y="4146335"/>
            <a:ext cx="947695"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Solução</a:t>
            </a:r>
            <a:endParaRPr lang="pt-BR" b="1" dirty="0"/>
          </a:p>
        </p:txBody>
      </p:sp>
    </p:spTree>
    <p:extLst>
      <p:ext uri="{BB962C8B-B14F-4D97-AF65-F5344CB8AC3E}">
        <p14:creationId xmlns:p14="http://schemas.microsoft.com/office/powerpoint/2010/main" val="4280793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512166"/>
            <a:ext cx="6096000" cy="923330"/>
          </a:xfrm>
          <a:prstGeom prst="rect">
            <a:avLst/>
          </a:prstGeom>
        </p:spPr>
        <p:txBody>
          <a:bodyPr>
            <a:spAutoFit/>
          </a:bodyPr>
          <a:lstStyle/>
          <a:p>
            <a:r>
              <a:rPr lang="pt-BR" b="1" dirty="0" smtClean="0"/>
              <a:t>Tutorial de implementação Hypermedia : </a:t>
            </a:r>
          </a:p>
          <a:p>
            <a:r>
              <a:rPr lang="pt-BR" dirty="0" smtClean="0"/>
              <a:t>https</a:t>
            </a:r>
            <a:r>
              <a:rPr lang="pt-BR" dirty="0"/>
              <a:t>://www.codeproject.com/Articles/1204190/ASP-NET-Core-Web-API-and-HATEOAS</a:t>
            </a:r>
          </a:p>
        </p:txBody>
      </p:sp>
    </p:spTree>
    <p:extLst>
      <p:ext uri="{BB962C8B-B14F-4D97-AF65-F5344CB8AC3E}">
        <p14:creationId xmlns:p14="http://schemas.microsoft.com/office/powerpoint/2010/main" val="121588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67940481"/>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856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1754326"/>
          </a:xfrm>
          <a:prstGeom prst="rect">
            <a:avLst/>
          </a:prstGeom>
        </p:spPr>
        <p:txBody>
          <a:bodyPr wrap="square">
            <a:spAutoFit/>
          </a:bodyPr>
          <a:lstStyle/>
          <a:p>
            <a:pPr fontAlgn="base"/>
            <a:r>
              <a:rPr lang="pt-BR" dirty="0">
                <a:solidFill>
                  <a:srgbClr val="242729"/>
                </a:solidFill>
                <a:latin typeface="Arial" panose="020B0604020202020204" pitchFamily="34" charset="0"/>
              </a:rPr>
              <a:t>É um </a:t>
            </a:r>
            <a:r>
              <a:rPr lang="pt-BR" i="1" dirty="0">
                <a:solidFill>
                  <a:srgbClr val="242729"/>
                </a:solidFill>
                <a:latin typeface="inherit"/>
              </a:rPr>
              <a:t>Design Pattern</a:t>
            </a:r>
            <a:r>
              <a:rPr lang="pt-BR" dirty="0">
                <a:solidFill>
                  <a:srgbClr val="242729"/>
                </a:solidFill>
                <a:latin typeface="Arial" panose="020B0604020202020204" pitchFamily="34" charset="0"/>
              </a:rPr>
              <a:t> que prega um tipo de controle externo, um </a:t>
            </a:r>
            <a:r>
              <a:rPr lang="pt-BR" i="1" dirty="0">
                <a:solidFill>
                  <a:srgbClr val="242729"/>
                </a:solidFill>
                <a:latin typeface="inherit"/>
              </a:rPr>
              <a:t>container</a:t>
            </a:r>
            <a:r>
              <a:rPr lang="pt-BR" dirty="0">
                <a:solidFill>
                  <a:srgbClr val="242729"/>
                </a:solidFill>
                <a:latin typeface="Arial" panose="020B0604020202020204" pitchFamily="34" charset="0"/>
              </a:rPr>
              <a:t>, uma classe, configurações via arquivo, etc., inserir uma dependência em uma outra classe.</a:t>
            </a:r>
          </a:p>
          <a:p>
            <a:pPr fontAlgn="base"/>
            <a:r>
              <a:rPr lang="pt-BR" dirty="0">
                <a:solidFill>
                  <a:srgbClr val="242729"/>
                </a:solidFill>
                <a:latin typeface="Arial" panose="020B0604020202020204" pitchFamily="34" charset="0"/>
              </a:rPr>
              <a:t>Tentando melhorar: "O padrão de injeção de dependências visa remover dependências desnecessárias entre as classes</a:t>
            </a:r>
            <a:r>
              <a:rPr lang="pt-BR" dirty="0" smtClean="0">
                <a:solidFill>
                  <a:srgbClr val="242729"/>
                </a:solidFill>
                <a:latin typeface="Arial" panose="020B0604020202020204" pitchFamily="34" charset="0"/>
              </a:rPr>
              <a:t>".</a:t>
            </a:r>
          </a:p>
          <a:p>
            <a:pPr fontAlgn="base"/>
            <a:endParaRPr lang="pt-BR" b="0" i="0" dirty="0">
              <a:solidFill>
                <a:srgbClr val="242729"/>
              </a:solidFill>
              <a:effectLst/>
              <a:latin typeface="Arial" panose="020B0604020202020204" pitchFamily="34" charset="0"/>
            </a:endParaRPr>
          </a:p>
          <a:p>
            <a:pPr fontAlgn="base"/>
            <a:r>
              <a:rPr lang="pt-BR" b="1" dirty="0" smtClean="0"/>
              <a:t>Exemplo</a:t>
            </a:r>
            <a:r>
              <a:rPr lang="pt-BR" dirty="0" smtClean="0">
                <a:solidFill>
                  <a:srgbClr val="242729"/>
                </a:solidFill>
                <a:latin typeface="Arial" panose="020B0604020202020204" pitchFamily="34" charset="0"/>
              </a:rPr>
              <a:t> :</a:t>
            </a:r>
            <a:endParaRPr lang="pt-BR" b="1" dirty="0"/>
          </a:p>
        </p:txBody>
      </p:sp>
      <p:pic>
        <p:nvPicPr>
          <p:cNvPr id="6" name="Picture 5"/>
          <p:cNvPicPr>
            <a:picLocks noChangeAspect="1"/>
          </p:cNvPicPr>
          <p:nvPr/>
        </p:nvPicPr>
        <p:blipFill>
          <a:blip r:embed="rId2"/>
          <a:stretch>
            <a:fillRect/>
          </a:stretch>
        </p:blipFill>
        <p:spPr>
          <a:xfrm>
            <a:off x="521207" y="3086738"/>
            <a:ext cx="7886700" cy="3752850"/>
          </a:xfrm>
          <a:prstGeom prst="rect">
            <a:avLst/>
          </a:prstGeom>
        </p:spPr>
      </p:pic>
    </p:spTree>
    <p:extLst>
      <p:ext uri="{BB962C8B-B14F-4D97-AF65-F5344CB8AC3E}">
        <p14:creationId xmlns:p14="http://schemas.microsoft.com/office/powerpoint/2010/main" val="236783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923330"/>
          </a:xfrm>
          <a:prstGeom prst="rect">
            <a:avLst/>
          </a:prstGeom>
        </p:spPr>
        <p:txBody>
          <a:bodyPr wrap="square">
            <a:spAutoFit/>
          </a:bodyPr>
          <a:lstStyle/>
          <a:p>
            <a:pPr fontAlgn="base"/>
            <a:r>
              <a:rPr lang="pt-BR" dirty="0"/>
              <a:t>Para entender o conceito é também necessário aprofundar o conhecimento em </a:t>
            </a:r>
            <a:r>
              <a:rPr lang="pt-BR" b="1" dirty="0"/>
              <a:t>Inversão de Controle</a:t>
            </a:r>
            <a:r>
              <a:rPr lang="pt-BR" dirty="0"/>
              <a:t> e um pouco do principio SOLID, afinal ele é a Letra D (Dependa de uma abstração e não de uma implementação).</a:t>
            </a:r>
          </a:p>
          <a:p>
            <a:pPr fontAlgn="base"/>
            <a:r>
              <a:rPr lang="pt-BR" b="1" dirty="0"/>
              <a:t>Exemplo de algo incorreto, algo muito acoplado.</a:t>
            </a:r>
            <a:endParaRPr lang="pt-BR" dirty="0"/>
          </a:p>
        </p:txBody>
      </p:sp>
      <p:pic>
        <p:nvPicPr>
          <p:cNvPr id="4" name="Picture 3"/>
          <p:cNvPicPr>
            <a:picLocks noChangeAspect="1"/>
          </p:cNvPicPr>
          <p:nvPr/>
        </p:nvPicPr>
        <p:blipFill>
          <a:blip r:embed="rId2"/>
          <a:stretch>
            <a:fillRect/>
          </a:stretch>
        </p:blipFill>
        <p:spPr>
          <a:xfrm>
            <a:off x="521207" y="2500017"/>
            <a:ext cx="7225067" cy="2842691"/>
          </a:xfrm>
          <a:prstGeom prst="rect">
            <a:avLst/>
          </a:prstGeom>
        </p:spPr>
      </p:pic>
    </p:spTree>
    <p:extLst>
      <p:ext uri="{BB962C8B-B14F-4D97-AF65-F5344CB8AC3E}">
        <p14:creationId xmlns:p14="http://schemas.microsoft.com/office/powerpoint/2010/main" val="3701493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8490233"/>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6527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smtClean="0">
                <a:latin typeface="Segoe UI Light" panose="020B0502040204020203" pitchFamily="34" charset="0"/>
                <a:cs typeface="Segoe UI Light" panose="020B0502040204020203" pitchFamily="34" charset="0"/>
              </a:rPr>
              <a:t>Fim</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1"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3"/>
              </a:rPr>
              <a:t>Asp.Net_Web_API</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4" tooltip="Go to free PowerPoint training"/>
              </a:rPr>
              <a:t>Injeção</a:t>
            </a:r>
            <a:r>
              <a:rPr lang="en-US" sz="2000" dirty="0" smtClean="0">
                <a:latin typeface="Segoe UI Light" panose="020B0502040204020203" pitchFamily="34" charset="0"/>
                <a:cs typeface="Segoe UI Light" panose="020B0502040204020203" pitchFamily="34" charset="0"/>
                <a:hlinkClick r:id="rId4" tooltip="Go to free PowerPoint training"/>
              </a:rPr>
              <a:t> de </a:t>
            </a:r>
            <a:r>
              <a:rPr lang="en-US" sz="2000" dirty="0" err="1" smtClean="0">
                <a:latin typeface="Segoe UI Light" panose="020B0502040204020203" pitchFamily="34" charset="0"/>
                <a:cs typeface="Segoe UI Light" panose="020B0502040204020203" pitchFamily="34" charset="0"/>
                <a:hlinkClick r:id="rId4" tooltip="Go to free PowerPoint training"/>
              </a:rPr>
              <a:t>Dependencia</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5" tooltip="Give feedback about this tour"/>
              </a:rPr>
              <a:t>MSTest</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Content Placeholder 4"/>
          <p:cNvSpPr>
            <a:spLocks noGrp="1"/>
          </p:cNvSpPr>
          <p:nvPr>
            <p:ph sz="half" idx="4294967295"/>
          </p:nvPr>
        </p:nvSpPr>
        <p:spPr>
          <a:xfrm>
            <a:off x="7491953"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10"/>
              </a:rPr>
              <a:t>Entendendo</a:t>
            </a:r>
            <a:r>
              <a:rPr lang="en-US" sz="2000" u="sng" dirty="0" smtClean="0">
                <a:latin typeface="Segoe UI Light" panose="020B0502040204020203" pitchFamily="34" charset="0"/>
                <a:cs typeface="Segoe UI Light" panose="020B0502040204020203" pitchFamily="34" charset="0"/>
                <a:hlinkClick r:id="rId10"/>
              </a:rPr>
              <a:t> </a:t>
            </a:r>
            <a:r>
              <a:rPr lang="en-US" sz="2000" u="sng" dirty="0" err="1" smtClean="0">
                <a:latin typeface="Segoe UI Light" panose="020B0502040204020203" pitchFamily="34" charset="0"/>
                <a:cs typeface="Segoe UI Light" panose="020B0502040204020203" pitchFamily="34" charset="0"/>
                <a:hlinkClick r:id="rId10"/>
              </a:rPr>
              <a:t>melhor</a:t>
            </a:r>
            <a:r>
              <a:rPr lang="en-US" sz="2000" u="sng" dirty="0" smtClean="0">
                <a:latin typeface="Segoe UI Light" panose="020B0502040204020203" pitchFamily="34" charset="0"/>
                <a:cs typeface="Segoe UI Light" panose="020B0502040204020203" pitchFamily="34" charset="0"/>
                <a:hlinkClick r:id="rId10"/>
              </a:rPr>
              <a:t> REST</a:t>
            </a:r>
            <a:r>
              <a:rPr lang="en-US" sz="2000" u="sng"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1" tooltip="Go to free PowerPoint training"/>
              </a:rPr>
              <a:t>Unity</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2" tooltip="Give feedback about this tour"/>
              </a:rPr>
              <a:t>Swagger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11" name="Picture 10"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5001439"/>
            <a:ext cx="661940" cy="661940"/>
          </a:xfrm>
          <a:prstGeom prst="rect">
            <a:avLst/>
          </a:prstGeom>
        </p:spPr>
      </p:pic>
      <p:pic>
        <p:nvPicPr>
          <p:cNvPr id="13" name="Picture 12"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3677559"/>
            <a:ext cx="661940" cy="661940"/>
          </a:xfrm>
          <a:prstGeom prst="rect">
            <a:avLst/>
          </a:prstGeom>
        </p:spPr>
      </p:pic>
      <p:pic>
        <p:nvPicPr>
          <p:cNvPr id="14" name="Picture 13"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4339499"/>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60384609"/>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22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fontScale="90000"/>
          </a:bodyPr>
          <a:lstStyle/>
          <a:p>
            <a:r>
              <a:rPr lang="en-US" dirty="0" smtClean="0">
                <a:latin typeface="Segoe UI Light" panose="020B0502040204020203" pitchFamily="34" charset="0"/>
                <a:cs typeface="Segoe UI Light" panose="020B0502040204020203" pitchFamily="34" charset="0"/>
              </a:rPr>
              <a:t>SRP </a:t>
            </a:r>
            <a:r>
              <a:rPr lang="en-US" dirty="0">
                <a:latin typeface="Segoe UI Light" panose="020B0502040204020203" pitchFamily="34" charset="0"/>
                <a:cs typeface="Segoe UI Light" panose="020B0502040204020203" pitchFamily="34" charset="0"/>
              </a:rPr>
              <a:t>- Single </a:t>
            </a:r>
            <a:r>
              <a:rPr lang="en-US" dirty="0" err="1">
                <a:latin typeface="Segoe UI Light" panose="020B0502040204020203" pitchFamily="34" charset="0"/>
                <a:cs typeface="Segoe UI Light" panose="020B0502040204020203" pitchFamily="34" charset="0"/>
              </a:rPr>
              <a:t>Responsability</a:t>
            </a:r>
            <a:r>
              <a:rPr lang="en-US" dirty="0">
                <a:latin typeface="Segoe UI Light" panose="020B0502040204020203" pitchFamily="34" charset="0"/>
                <a:cs typeface="Segoe UI Light" panose="020B0502040204020203" pitchFamily="34" charset="0"/>
              </a:rPr>
              <a:t> Principle (Principio da </a:t>
            </a:r>
            <a:r>
              <a:rPr lang="en-US" dirty="0" err="1">
                <a:latin typeface="Segoe UI Light" panose="020B0502040204020203" pitchFamily="34" charset="0"/>
                <a:cs typeface="Segoe UI Light" panose="020B0502040204020203" pitchFamily="34" charset="0"/>
              </a:rPr>
              <a:t>Responsabilidade</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Única</a:t>
            </a:r>
            <a:r>
              <a:rPr lang="en-US" dirty="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369332"/>
          </a:xfrm>
          <a:prstGeom prst="rect">
            <a:avLst/>
          </a:prstGeom>
        </p:spPr>
        <p:txBody>
          <a:bodyPr wrap="square">
            <a:spAutoFit/>
          </a:bodyPr>
          <a:lstStyle/>
          <a:p>
            <a:r>
              <a:rPr lang="pt-BR" dirty="0">
                <a:solidFill>
                  <a:srgbClr val="444444"/>
                </a:solidFill>
                <a:latin typeface="Helvetica Neue"/>
              </a:rPr>
              <a:t>Uma classe deve ter um, e somente um, motivo para mudar.</a:t>
            </a:r>
            <a:endParaRPr lang="pt-BR" dirty="0"/>
          </a:p>
        </p:txBody>
      </p:sp>
      <p:pic>
        <p:nvPicPr>
          <p:cNvPr id="1026" name="Picture 2" descr="Resultado de imagem para caniv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153" y="2182676"/>
            <a:ext cx="4248604" cy="424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OCP </a:t>
            </a:r>
            <a:r>
              <a:rPr lang="pt-BR" sz="2500" dirty="0">
                <a:latin typeface="Segoe UI Light" panose="020B0502040204020203" pitchFamily="34" charset="0"/>
                <a:cs typeface="Segoe UI Light" panose="020B0502040204020203" pitchFamily="34" charset="0"/>
              </a:rPr>
              <a:t>- Open / Closed Principle (Princípio Aberto-Fechado)</a:t>
            </a:r>
            <a:endParaRPr lang="en-US" sz="2500"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369332"/>
          </a:xfrm>
          <a:prstGeom prst="rect">
            <a:avLst/>
          </a:prstGeom>
        </p:spPr>
        <p:txBody>
          <a:bodyPr wrap="square">
            <a:spAutoFit/>
          </a:bodyPr>
          <a:lstStyle/>
          <a:p>
            <a:r>
              <a:rPr lang="pt-BR" dirty="0">
                <a:solidFill>
                  <a:srgbClr val="444444"/>
                </a:solidFill>
                <a:latin typeface="Helvetica Neue"/>
              </a:rPr>
              <a:t>Você deve ser capaz de estender um comportamento de uma classe, sem modificá-lo.</a:t>
            </a:r>
            <a:endParaRPr lang="pt-BR" dirty="0"/>
          </a:p>
        </p:txBody>
      </p:sp>
      <p:pic>
        <p:nvPicPr>
          <p:cNvPr id="2050" name="Picture 2" descr="Resultado de imagem para Open / Closed Princip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654" y="2582090"/>
            <a:ext cx="3499676" cy="312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312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LSP - Liskov Substitution Principle (Princípio da Substituição de Liskov)</a:t>
            </a:r>
            <a:endParaRPr lang="en-US" sz="2500"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1754326"/>
          </a:xfrm>
          <a:prstGeom prst="rect">
            <a:avLst/>
          </a:prstGeom>
        </p:spPr>
        <p:txBody>
          <a:bodyPr wrap="square">
            <a:spAutoFit/>
          </a:bodyPr>
          <a:lstStyle/>
          <a:p>
            <a:r>
              <a:rPr lang="pt-BR" dirty="0"/>
              <a:t>"Se q(x) é uma propriedade demonstrável dos objetos x de tipo T.</a:t>
            </a:r>
          </a:p>
          <a:p>
            <a:r>
              <a:rPr lang="pt-BR" dirty="0" smtClean="0"/>
              <a:t> Então </a:t>
            </a:r>
            <a:r>
              <a:rPr lang="pt-BR" dirty="0"/>
              <a:t>q(y) deve ser verdadeiro para objetos y de tipo S onde S é um subtipo de T</a:t>
            </a:r>
            <a:r>
              <a:rPr lang="pt-BR" dirty="0" smtClean="0"/>
              <a:t>.“ (</a:t>
            </a:r>
            <a:r>
              <a:rPr lang="pt-BR" dirty="0"/>
              <a:t>Barbara Liskov</a:t>
            </a:r>
            <a:r>
              <a:rPr lang="pt-BR" dirty="0" smtClean="0"/>
              <a:t>)</a:t>
            </a:r>
          </a:p>
          <a:p>
            <a:endParaRPr lang="pt-BR" dirty="0"/>
          </a:p>
          <a:p>
            <a:r>
              <a:rPr lang="pt-BR" dirty="0"/>
              <a:t>"Uma classe base deve poder ser substituída pela sua classe derivada</a:t>
            </a:r>
            <a:r>
              <a:rPr lang="pt-BR" dirty="0" smtClean="0"/>
              <a:t>.“</a:t>
            </a:r>
          </a:p>
          <a:p>
            <a:endParaRPr lang="pt-BR" dirty="0"/>
          </a:p>
          <a:p>
            <a:endParaRPr lang="pt-BR" dirty="0"/>
          </a:p>
        </p:txBody>
      </p:sp>
      <p:pic>
        <p:nvPicPr>
          <p:cNvPr id="3074" name="Picture 2" descr="Resultado de imagem para pato de ro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86" y="3138989"/>
            <a:ext cx="2579411" cy="27120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976" y="3435516"/>
            <a:ext cx="3347441" cy="22275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1207" y="5959614"/>
            <a:ext cx="11039422" cy="646331"/>
          </a:xfrm>
          <a:prstGeom prst="rect">
            <a:avLst/>
          </a:prstGeom>
        </p:spPr>
        <p:txBody>
          <a:bodyPr wrap="square">
            <a:spAutoFit/>
          </a:bodyPr>
          <a:lstStyle/>
          <a:p>
            <a:r>
              <a:rPr lang="pt-BR" i="1" dirty="0"/>
              <a:t>Se nada como um pato, voa como um pato, porém precisa de baterias, provavelmente você possui um problema de abstração</a:t>
            </a:r>
          </a:p>
        </p:txBody>
      </p:sp>
    </p:spTree>
    <p:extLst>
      <p:ext uri="{BB962C8B-B14F-4D97-AF65-F5344CB8AC3E}">
        <p14:creationId xmlns:p14="http://schemas.microsoft.com/office/powerpoint/2010/main" val="408987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LSP - Liskov Substitution Principle (Princípio da Substituição de Liskov)</a:t>
            </a:r>
            <a:endParaRPr lang="en-US" sz="2500"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174874646"/>
              </p:ext>
            </p:extLst>
          </p:nvPr>
        </p:nvGraphicFramePr>
        <p:xfrm>
          <a:off x="521207" y="1384663"/>
          <a:ext cx="11039422" cy="5016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388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39422" cy="640080"/>
          </a:xfrm>
        </p:spPr>
        <p:txBody>
          <a:bodyPr>
            <a:normAutofit/>
          </a:bodyPr>
          <a:lstStyle/>
          <a:p>
            <a:r>
              <a:rPr lang="pt-BR" sz="2500" dirty="0">
                <a:latin typeface="Segoe UI Light" panose="020B0502040204020203" pitchFamily="34" charset="0"/>
                <a:cs typeface="Segoe UI Light" panose="020B0502040204020203" pitchFamily="34" charset="0"/>
              </a:rPr>
              <a:t>ISP - Interface Segregation Principle (Princípio da Segregação da Interface)</a:t>
            </a:r>
            <a:endParaRPr lang="en-US" sz="2500"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923330"/>
          </a:xfrm>
          <a:prstGeom prst="rect">
            <a:avLst/>
          </a:prstGeom>
        </p:spPr>
        <p:txBody>
          <a:bodyPr wrap="square">
            <a:spAutoFit/>
          </a:bodyPr>
          <a:lstStyle/>
          <a:p>
            <a:r>
              <a:rPr lang="pt-BR" dirty="0"/>
              <a:t>"Clientes (Classes) não devem ser forçados a depender de métodos que não </a:t>
            </a:r>
            <a:r>
              <a:rPr lang="pt-BR" dirty="0" smtClean="0"/>
              <a:t>usam.“</a:t>
            </a:r>
          </a:p>
          <a:p>
            <a:endParaRPr lang="pt-BR" dirty="0"/>
          </a:p>
          <a:p>
            <a:r>
              <a:rPr lang="pt-BR" dirty="0"/>
              <a:t>"Muitas interfaces específicas são melhores que uma </a:t>
            </a:r>
            <a:r>
              <a:rPr lang="pt-BR" dirty="0" smtClean="0"/>
              <a:t>unica.“</a:t>
            </a:r>
            <a:endParaRPr lang="pt-BR" dirty="0"/>
          </a:p>
        </p:txBody>
      </p:sp>
      <p:sp>
        <p:nvSpPr>
          <p:cNvPr id="2" name="Rectangle 1"/>
          <p:cNvSpPr/>
          <p:nvPr/>
        </p:nvSpPr>
        <p:spPr>
          <a:xfrm>
            <a:off x="521207" y="5959614"/>
            <a:ext cx="11039422" cy="646331"/>
          </a:xfrm>
          <a:prstGeom prst="rect">
            <a:avLst/>
          </a:prstGeom>
        </p:spPr>
        <p:txBody>
          <a:bodyPr wrap="square">
            <a:spAutoFit/>
          </a:bodyPr>
          <a:lstStyle/>
          <a:p>
            <a:r>
              <a:rPr lang="pt-BR" i="1" dirty="0" smtClean="0"/>
              <a:t>Desenvolvedor </a:t>
            </a:r>
            <a:r>
              <a:rPr lang="pt-BR" i="1" dirty="0"/>
              <a:t>priguiçoso ou preconceituoso : ele gosta de pucos arquivos e poucos objetos pois muitos arquivos e objetos aumentam a complexidade do sistema</a:t>
            </a:r>
            <a:r>
              <a:rPr lang="pt-BR" i="1" dirty="0" smtClean="0"/>
              <a:t>.</a:t>
            </a:r>
            <a:endParaRPr lang="pt-BR" i="1" dirty="0"/>
          </a:p>
        </p:txBody>
      </p:sp>
      <p:pic>
        <p:nvPicPr>
          <p:cNvPr id="4" name="Picture 3"/>
          <p:cNvPicPr>
            <a:picLocks noChangeAspect="1"/>
          </p:cNvPicPr>
          <p:nvPr/>
        </p:nvPicPr>
        <p:blipFill>
          <a:blip r:embed="rId2"/>
          <a:stretch>
            <a:fillRect/>
          </a:stretch>
        </p:blipFill>
        <p:spPr>
          <a:xfrm>
            <a:off x="3432518" y="2708324"/>
            <a:ext cx="5224315" cy="2989092"/>
          </a:xfrm>
          <a:prstGeom prst="rect">
            <a:avLst/>
          </a:prstGeom>
        </p:spPr>
      </p:pic>
    </p:spTree>
    <p:extLst>
      <p:ext uri="{BB962C8B-B14F-4D97-AF65-F5344CB8AC3E}">
        <p14:creationId xmlns:p14="http://schemas.microsoft.com/office/powerpoint/2010/main" val="870830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1675</TotalTime>
  <Words>1518</Words>
  <Application>Microsoft Office PowerPoint</Application>
  <PresentationFormat>Widescreen</PresentationFormat>
  <Paragraphs>218</Paragraphs>
  <Slides>36</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Helvetica Neue</vt:lpstr>
      <vt:lpstr>inherit</vt:lpstr>
      <vt:lpstr>Segoe UI</vt:lpstr>
      <vt:lpstr>Segoe UI Light</vt:lpstr>
      <vt:lpstr>Segoe UI Semibold</vt:lpstr>
      <vt:lpstr>Wingdings</vt:lpstr>
      <vt:lpstr>WelcomeDoc</vt:lpstr>
      <vt:lpstr>Curso Web API (Parte 2)</vt:lpstr>
      <vt:lpstr>Cronograma Parte 2</vt:lpstr>
      <vt:lpstr>SOLID</vt:lpstr>
      <vt:lpstr>PowerPoint Presentation</vt:lpstr>
      <vt:lpstr>SRP - Single Responsability Principle (Principio da Responsabilidade Única)</vt:lpstr>
      <vt:lpstr>OCP - Open / Closed Principle (Princípio Aberto-Fechado)</vt:lpstr>
      <vt:lpstr>LSP - Liskov Substitution Principle (Princípio da Substituição de Liskov)</vt:lpstr>
      <vt:lpstr>LSP - Liskov Substitution Principle (Princípio da Substituição de Liskov)</vt:lpstr>
      <vt:lpstr>ISP - Interface Segregation Principle (Princípio da Segregação da Interface)</vt:lpstr>
      <vt:lpstr>DIP - Dependency Inversion Principle (Princípio da inversão da dependência)</vt:lpstr>
      <vt:lpstr>DIP - Dependency Inversion Principle (Princípio da inversão da dependência)</vt:lpstr>
      <vt:lpstr>PowerPoint Presentation</vt:lpstr>
      <vt:lpstr>PowerPoint Presentation</vt:lpstr>
      <vt:lpstr>PowerPoint Presentation</vt:lpstr>
      <vt:lpstr>O que DDD não é</vt:lpstr>
      <vt:lpstr>O que DDD não é</vt:lpstr>
      <vt:lpstr>O que DDD é</vt:lpstr>
      <vt:lpstr>O que DDD é</vt:lpstr>
      <vt:lpstr>Linguagem Ubíqua</vt:lpstr>
      <vt:lpstr>Linguagem Ubíqua</vt:lpstr>
      <vt:lpstr>PowerPoint Presentation</vt:lpstr>
      <vt:lpstr>Bounded Context (Contexto delimitado)</vt:lpstr>
      <vt:lpstr>Bounded Context (Contexto delimitado)</vt:lpstr>
      <vt:lpstr>Interface Uniforme</vt:lpstr>
      <vt:lpstr>Representações</vt:lpstr>
      <vt:lpstr>Hypermedia</vt:lpstr>
      <vt:lpstr>Hypermedia</vt:lpstr>
      <vt:lpstr>Hypermedia</vt:lpstr>
      <vt:lpstr>Hypermedia</vt:lpstr>
      <vt:lpstr>Hypermedia</vt:lpstr>
      <vt:lpstr>Hypermedia</vt:lpstr>
      <vt:lpstr>PowerPoint Presentation</vt:lpstr>
      <vt:lpstr>Injeção de Dependência</vt:lpstr>
      <vt:lpstr>Injeção de Dependência</vt:lpstr>
      <vt:lpstr>PowerPoint Presentation</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Web API</dc:title>
  <dc:creator>Luã Govinda Mendes Souza - LSU</dc:creator>
  <cp:keywords/>
  <cp:lastModifiedBy>Luã Govinda Mendes Souza - LSU</cp:lastModifiedBy>
  <cp:revision>29</cp:revision>
  <dcterms:created xsi:type="dcterms:W3CDTF">2018-01-03T12:16:44Z</dcterms:created>
  <dcterms:modified xsi:type="dcterms:W3CDTF">2018-01-04T12:34:14Z</dcterms:modified>
  <cp:version/>
</cp:coreProperties>
</file>