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79" r:id="rId4"/>
    <p:sldId id="304" r:id="rId5"/>
    <p:sldId id="281" r:id="rId6"/>
    <p:sldId id="298" r:id="rId7"/>
    <p:sldId id="299" r:id="rId8"/>
    <p:sldId id="300" r:id="rId9"/>
    <p:sldId id="301" r:id="rId10"/>
    <p:sldId id="302" r:id="rId11"/>
    <p:sldId id="303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304"/>
            <p14:sldId id="281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Luã Govinda Mendes Souza - LSU" initials="LGMS-L" lastIdx="3" clrIdx="2">
    <p:extLst>
      <p:ext uri="{19B8F6BF-5375-455C-9EA6-DF929625EA0E}">
        <p15:presenceInfo xmlns:p15="http://schemas.microsoft.com/office/powerpoint/2012/main" userId="S-1-5-21-3132565900-2268964130-1362598455-258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01-04T10:55:43.213" idx="1">
    <p:pos x="10" y="10"/>
    <p:text>SOLID</p:text>
    <p:extLst>
      <p:ext uri="{C676402C-5697-4E1C-873F-D02D1690AC5C}">
        <p15:threadingInfo xmlns:p15="http://schemas.microsoft.com/office/powerpoint/2012/main" timeZoneBias="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8DBBB-8FD6-48D8-A780-32A8F498D44A}" type="doc">
      <dgm:prSet loTypeId="urn:microsoft.com/office/officeart/2005/8/layout/l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17CCFA-0F8D-4F3A-A6F2-CE6080F80D32}">
      <dgm:prSet/>
      <dgm:spPr/>
      <dgm:t>
        <a:bodyPr/>
        <a:lstStyle/>
        <a:p>
          <a:pPr rtl="0"/>
          <a:r>
            <a:rPr lang="pt-BR" dirty="0" smtClean="0"/>
            <a:t>SOLID</a:t>
          </a:r>
          <a:endParaRPr lang="pt-BR" dirty="0"/>
        </a:p>
      </dgm:t>
    </dgm:pt>
    <dgm:pt modelId="{6B15E86B-4C6C-4AC1-8C40-BD43E8261D66}" type="parTrans" cxnId="{624F6CA3-AECB-447A-B156-E9AFED9FA255}">
      <dgm:prSet/>
      <dgm:spPr/>
      <dgm:t>
        <a:bodyPr/>
        <a:lstStyle/>
        <a:p>
          <a:endParaRPr lang="en-US"/>
        </a:p>
      </dgm:t>
    </dgm:pt>
    <dgm:pt modelId="{0486194E-B267-4814-B891-6E8DBB9CAE78}" type="sibTrans" cxnId="{624F6CA3-AECB-447A-B156-E9AFED9FA255}">
      <dgm:prSet/>
      <dgm:spPr/>
      <dgm:t>
        <a:bodyPr/>
        <a:lstStyle/>
        <a:p>
          <a:endParaRPr lang="en-US"/>
        </a:p>
      </dgm:t>
    </dgm:pt>
    <dgm:pt modelId="{6D7C03A5-EEDA-48DE-BCA7-A369F1491069}">
      <dgm:prSet/>
      <dgm:spPr/>
      <dgm:t>
        <a:bodyPr/>
        <a:lstStyle/>
        <a:p>
          <a:pPr rtl="0"/>
          <a:r>
            <a:rPr lang="en-US" dirty="0" smtClean="0"/>
            <a:t>Single </a:t>
          </a:r>
          <a:r>
            <a:rPr lang="en-US" dirty="0" err="1" smtClean="0"/>
            <a:t>Responsability</a:t>
          </a:r>
          <a:r>
            <a:rPr lang="en-US" dirty="0" smtClean="0"/>
            <a:t> Principle</a:t>
          </a:r>
          <a:endParaRPr lang="pt-BR" dirty="0"/>
        </a:p>
      </dgm:t>
    </dgm:pt>
    <dgm:pt modelId="{89B75C8E-2AA6-4C92-B637-514C802B2F65}" type="parTrans" cxnId="{E1963B84-5F05-48D5-AF04-315413138ED1}">
      <dgm:prSet/>
      <dgm:spPr/>
      <dgm:t>
        <a:bodyPr/>
        <a:lstStyle/>
        <a:p>
          <a:endParaRPr lang="en-US"/>
        </a:p>
      </dgm:t>
    </dgm:pt>
    <dgm:pt modelId="{1F52C224-5CF4-43A6-BCD5-EEE79C24DB32}" type="sibTrans" cxnId="{E1963B84-5F05-48D5-AF04-315413138ED1}">
      <dgm:prSet/>
      <dgm:spPr/>
      <dgm:t>
        <a:bodyPr/>
        <a:lstStyle/>
        <a:p>
          <a:endParaRPr lang="en-US"/>
        </a:p>
      </dgm:t>
    </dgm:pt>
    <dgm:pt modelId="{F7C3E7EB-9F66-4A71-8371-B06A8B82C788}">
      <dgm:prSet/>
      <dgm:spPr/>
      <dgm:t>
        <a:bodyPr/>
        <a:lstStyle/>
        <a:p>
          <a:pPr rtl="0"/>
          <a:r>
            <a:rPr lang="en-US" dirty="0" smtClean="0"/>
            <a:t>Open / Closed Principle</a:t>
          </a:r>
          <a:endParaRPr lang="pt-BR" dirty="0"/>
        </a:p>
      </dgm:t>
    </dgm:pt>
    <dgm:pt modelId="{2EEDD194-C7DF-45B6-8984-28882CEFEC80}" type="parTrans" cxnId="{C231E2CB-DB10-4D84-ABFE-D4F13493B97B}">
      <dgm:prSet/>
      <dgm:spPr/>
      <dgm:t>
        <a:bodyPr/>
        <a:lstStyle/>
        <a:p>
          <a:endParaRPr lang="en-US"/>
        </a:p>
      </dgm:t>
    </dgm:pt>
    <dgm:pt modelId="{C570F725-12BB-404E-8202-41D5FD606B17}" type="sibTrans" cxnId="{C231E2CB-DB10-4D84-ABFE-D4F13493B97B}">
      <dgm:prSet/>
      <dgm:spPr/>
      <dgm:t>
        <a:bodyPr/>
        <a:lstStyle/>
        <a:p>
          <a:endParaRPr lang="en-US"/>
        </a:p>
      </dgm:t>
    </dgm:pt>
    <dgm:pt modelId="{DED02F39-FC4C-428E-ABBE-23D905405403}">
      <dgm:prSet/>
      <dgm:spPr/>
      <dgm:t>
        <a:bodyPr/>
        <a:lstStyle/>
        <a:p>
          <a:pPr rtl="0"/>
          <a:r>
            <a:rPr lang="en-US" dirty="0" err="1" smtClean="0"/>
            <a:t>Liskov</a:t>
          </a:r>
          <a:r>
            <a:rPr lang="en-US" dirty="0" smtClean="0"/>
            <a:t> Substitution Principle</a:t>
          </a:r>
          <a:endParaRPr lang="pt-BR" dirty="0"/>
        </a:p>
      </dgm:t>
    </dgm:pt>
    <dgm:pt modelId="{0AA79DB1-7EA7-441D-ACB1-032F64A7C900}" type="parTrans" cxnId="{A4A1A2CB-3CCB-4610-B133-299AA73A449C}">
      <dgm:prSet/>
      <dgm:spPr/>
      <dgm:t>
        <a:bodyPr/>
        <a:lstStyle/>
        <a:p>
          <a:endParaRPr lang="en-US"/>
        </a:p>
      </dgm:t>
    </dgm:pt>
    <dgm:pt modelId="{95C4CEB9-024D-4672-B0C7-B22929E286C3}" type="sibTrans" cxnId="{A4A1A2CB-3CCB-4610-B133-299AA73A449C}">
      <dgm:prSet/>
      <dgm:spPr/>
      <dgm:t>
        <a:bodyPr/>
        <a:lstStyle/>
        <a:p>
          <a:endParaRPr lang="en-US"/>
        </a:p>
      </dgm:t>
    </dgm:pt>
    <dgm:pt modelId="{680E7C66-E586-4F57-9C45-EBA062934C09}">
      <dgm:prSet/>
      <dgm:spPr/>
      <dgm:t>
        <a:bodyPr/>
        <a:lstStyle/>
        <a:p>
          <a:pPr rtl="0"/>
          <a:r>
            <a:rPr lang="en-US" dirty="0" smtClean="0"/>
            <a:t>Interface Segregation Principle</a:t>
          </a:r>
          <a:endParaRPr lang="pt-BR" dirty="0"/>
        </a:p>
      </dgm:t>
    </dgm:pt>
    <dgm:pt modelId="{4006E8FC-E2AF-4770-B524-AA38FA5917F1}" type="parTrans" cxnId="{FA405F16-5303-4437-9604-0D7608619E0B}">
      <dgm:prSet/>
      <dgm:spPr/>
      <dgm:t>
        <a:bodyPr/>
        <a:lstStyle/>
        <a:p>
          <a:endParaRPr lang="en-US"/>
        </a:p>
      </dgm:t>
    </dgm:pt>
    <dgm:pt modelId="{5A12B038-3181-4639-BD8B-41D1923185AA}" type="sibTrans" cxnId="{FA405F16-5303-4437-9604-0D7608619E0B}">
      <dgm:prSet/>
      <dgm:spPr/>
      <dgm:t>
        <a:bodyPr/>
        <a:lstStyle/>
        <a:p>
          <a:endParaRPr lang="en-US"/>
        </a:p>
      </dgm:t>
    </dgm:pt>
    <dgm:pt modelId="{2DE3D84F-B0FB-4242-AB35-5AB01F21183D}">
      <dgm:prSet/>
      <dgm:spPr/>
      <dgm:t>
        <a:bodyPr/>
        <a:lstStyle/>
        <a:p>
          <a:pPr rtl="0"/>
          <a:r>
            <a:rPr lang="en-US" dirty="0" smtClean="0"/>
            <a:t>Dependency Inversion Principle</a:t>
          </a:r>
          <a:endParaRPr lang="pt-BR" dirty="0"/>
        </a:p>
      </dgm:t>
    </dgm:pt>
    <dgm:pt modelId="{6BBF60C9-69EE-4FFF-BEDB-0B4E19E86DE2}" type="parTrans" cxnId="{CC066ACC-9B8B-4464-A77D-F8C086EB2906}">
      <dgm:prSet/>
      <dgm:spPr/>
      <dgm:t>
        <a:bodyPr/>
        <a:lstStyle/>
        <a:p>
          <a:endParaRPr lang="en-US"/>
        </a:p>
      </dgm:t>
    </dgm:pt>
    <dgm:pt modelId="{5C8D5630-149D-463D-85E1-569B34CDE61E}" type="sibTrans" cxnId="{CC066ACC-9B8B-4464-A77D-F8C086EB2906}">
      <dgm:prSet/>
      <dgm:spPr/>
      <dgm:t>
        <a:bodyPr/>
        <a:lstStyle/>
        <a:p>
          <a:endParaRPr lang="en-US"/>
        </a:p>
      </dgm:t>
    </dgm:pt>
    <dgm:pt modelId="{A4217859-7D21-4008-B69E-2BA7DB54B450}" type="pres">
      <dgm:prSet presAssocID="{1D38DBBB-8FD6-48D8-A780-32A8F498D44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33E7F1E-D857-4A16-B84D-C88D071E7D65}" type="pres">
      <dgm:prSet presAssocID="{0C17CCFA-0F8D-4F3A-A6F2-CE6080F80D32}" presName="horFlow" presStyleCnt="0"/>
      <dgm:spPr/>
    </dgm:pt>
    <dgm:pt modelId="{1FC8CEC9-A7AD-4FC9-B6D1-91936DA765EA}" type="pres">
      <dgm:prSet presAssocID="{0C17CCFA-0F8D-4F3A-A6F2-CE6080F80D32}" presName="bigChev" presStyleLbl="node1" presStyleIdx="0" presStyleCnt="1"/>
      <dgm:spPr/>
      <dgm:t>
        <a:bodyPr/>
        <a:lstStyle/>
        <a:p>
          <a:endParaRPr lang="en-US"/>
        </a:p>
      </dgm:t>
    </dgm:pt>
    <dgm:pt modelId="{DE2FA317-AFA1-4AE5-81C4-556E307F32F2}" type="pres">
      <dgm:prSet presAssocID="{89B75C8E-2AA6-4C92-B637-514C802B2F65}" presName="parTrans" presStyleCnt="0"/>
      <dgm:spPr/>
    </dgm:pt>
    <dgm:pt modelId="{55541435-E206-4771-A763-D3493F0589A3}" type="pres">
      <dgm:prSet presAssocID="{6D7C03A5-EEDA-48DE-BCA7-A369F1491069}" presName="node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1964B-7F40-48CA-9F0C-97F9D6657CC4}" type="pres">
      <dgm:prSet presAssocID="{1F52C224-5CF4-43A6-BCD5-EEE79C24DB32}" presName="sibTrans" presStyleCnt="0"/>
      <dgm:spPr/>
    </dgm:pt>
    <dgm:pt modelId="{4834F1F6-634E-4A2B-953C-D31B8B961FE7}" type="pres">
      <dgm:prSet presAssocID="{F7C3E7EB-9F66-4A71-8371-B06A8B82C788}" presName="node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3D5EC-4566-4D22-98F6-126F1FD20DAF}" type="pres">
      <dgm:prSet presAssocID="{C570F725-12BB-404E-8202-41D5FD606B17}" presName="sibTrans" presStyleCnt="0"/>
      <dgm:spPr/>
    </dgm:pt>
    <dgm:pt modelId="{7834E8D6-37A6-4E07-B547-AF1BC6D4046C}" type="pres">
      <dgm:prSet presAssocID="{DED02F39-FC4C-428E-ABBE-23D905405403}" presName="node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7CB8A-CC41-4104-8B8C-662081162132}" type="pres">
      <dgm:prSet presAssocID="{95C4CEB9-024D-4672-B0C7-B22929E286C3}" presName="sibTrans" presStyleCnt="0"/>
      <dgm:spPr/>
    </dgm:pt>
    <dgm:pt modelId="{D3D6D37F-02D7-452D-B714-D74708B82A9E}" type="pres">
      <dgm:prSet presAssocID="{680E7C66-E586-4F57-9C45-EBA062934C09}" presName="node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971F3-28E4-4A28-87F1-6E20762F8EF7}" type="pres">
      <dgm:prSet presAssocID="{5A12B038-3181-4639-BD8B-41D1923185AA}" presName="sibTrans" presStyleCnt="0"/>
      <dgm:spPr/>
    </dgm:pt>
    <dgm:pt modelId="{F8BE326A-1F97-48C2-A6DF-17282B516411}" type="pres">
      <dgm:prSet presAssocID="{2DE3D84F-B0FB-4242-AB35-5AB01F21183D}" presName="node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3CAAF7-F896-4029-8FC7-DCECCF656FEB}" type="presOf" srcId="{1D38DBBB-8FD6-48D8-A780-32A8F498D44A}" destId="{A4217859-7D21-4008-B69E-2BA7DB54B450}" srcOrd="0" destOrd="0" presId="urn:microsoft.com/office/officeart/2005/8/layout/lProcess3"/>
    <dgm:cxn modelId="{CC066ACC-9B8B-4464-A77D-F8C086EB2906}" srcId="{0C17CCFA-0F8D-4F3A-A6F2-CE6080F80D32}" destId="{2DE3D84F-B0FB-4242-AB35-5AB01F21183D}" srcOrd="4" destOrd="0" parTransId="{6BBF60C9-69EE-4FFF-BEDB-0B4E19E86DE2}" sibTransId="{5C8D5630-149D-463D-85E1-569B34CDE61E}"/>
    <dgm:cxn modelId="{CFFBF655-22EE-44A4-A695-AC4BF7C2CC32}" type="presOf" srcId="{F7C3E7EB-9F66-4A71-8371-B06A8B82C788}" destId="{4834F1F6-634E-4A2B-953C-D31B8B961FE7}" srcOrd="0" destOrd="0" presId="urn:microsoft.com/office/officeart/2005/8/layout/lProcess3"/>
    <dgm:cxn modelId="{09E307E5-BECB-4C1F-A563-8637C1A50FC9}" type="presOf" srcId="{DED02F39-FC4C-428E-ABBE-23D905405403}" destId="{7834E8D6-37A6-4E07-B547-AF1BC6D4046C}" srcOrd="0" destOrd="0" presId="urn:microsoft.com/office/officeart/2005/8/layout/lProcess3"/>
    <dgm:cxn modelId="{E9AA5245-8E8E-4B7C-8607-3C7CC745E57A}" type="presOf" srcId="{0C17CCFA-0F8D-4F3A-A6F2-CE6080F80D32}" destId="{1FC8CEC9-A7AD-4FC9-B6D1-91936DA765EA}" srcOrd="0" destOrd="0" presId="urn:microsoft.com/office/officeart/2005/8/layout/lProcess3"/>
    <dgm:cxn modelId="{3ABCD533-C554-46A0-8A87-0EA880AA988C}" type="presOf" srcId="{680E7C66-E586-4F57-9C45-EBA062934C09}" destId="{D3D6D37F-02D7-452D-B714-D74708B82A9E}" srcOrd="0" destOrd="0" presId="urn:microsoft.com/office/officeart/2005/8/layout/lProcess3"/>
    <dgm:cxn modelId="{FA405F16-5303-4437-9604-0D7608619E0B}" srcId="{0C17CCFA-0F8D-4F3A-A6F2-CE6080F80D32}" destId="{680E7C66-E586-4F57-9C45-EBA062934C09}" srcOrd="3" destOrd="0" parTransId="{4006E8FC-E2AF-4770-B524-AA38FA5917F1}" sibTransId="{5A12B038-3181-4639-BD8B-41D1923185AA}"/>
    <dgm:cxn modelId="{451ACD88-9D04-4450-943C-B800AE8A4169}" type="presOf" srcId="{2DE3D84F-B0FB-4242-AB35-5AB01F21183D}" destId="{F8BE326A-1F97-48C2-A6DF-17282B516411}" srcOrd="0" destOrd="0" presId="urn:microsoft.com/office/officeart/2005/8/layout/lProcess3"/>
    <dgm:cxn modelId="{624F6CA3-AECB-447A-B156-E9AFED9FA255}" srcId="{1D38DBBB-8FD6-48D8-A780-32A8F498D44A}" destId="{0C17CCFA-0F8D-4F3A-A6F2-CE6080F80D32}" srcOrd="0" destOrd="0" parTransId="{6B15E86B-4C6C-4AC1-8C40-BD43E8261D66}" sibTransId="{0486194E-B267-4814-B891-6E8DBB9CAE78}"/>
    <dgm:cxn modelId="{A4A1A2CB-3CCB-4610-B133-299AA73A449C}" srcId="{0C17CCFA-0F8D-4F3A-A6F2-CE6080F80D32}" destId="{DED02F39-FC4C-428E-ABBE-23D905405403}" srcOrd="2" destOrd="0" parTransId="{0AA79DB1-7EA7-441D-ACB1-032F64A7C900}" sibTransId="{95C4CEB9-024D-4672-B0C7-B22929E286C3}"/>
    <dgm:cxn modelId="{393B69B4-976F-4758-9629-C51B4C607240}" type="presOf" srcId="{6D7C03A5-EEDA-48DE-BCA7-A369F1491069}" destId="{55541435-E206-4771-A763-D3493F0589A3}" srcOrd="0" destOrd="0" presId="urn:microsoft.com/office/officeart/2005/8/layout/lProcess3"/>
    <dgm:cxn modelId="{E1963B84-5F05-48D5-AF04-315413138ED1}" srcId="{0C17CCFA-0F8D-4F3A-A6F2-CE6080F80D32}" destId="{6D7C03A5-EEDA-48DE-BCA7-A369F1491069}" srcOrd="0" destOrd="0" parTransId="{89B75C8E-2AA6-4C92-B637-514C802B2F65}" sibTransId="{1F52C224-5CF4-43A6-BCD5-EEE79C24DB32}"/>
    <dgm:cxn modelId="{C231E2CB-DB10-4D84-ABFE-D4F13493B97B}" srcId="{0C17CCFA-0F8D-4F3A-A6F2-CE6080F80D32}" destId="{F7C3E7EB-9F66-4A71-8371-B06A8B82C788}" srcOrd="1" destOrd="0" parTransId="{2EEDD194-C7DF-45B6-8984-28882CEFEC80}" sibTransId="{C570F725-12BB-404E-8202-41D5FD606B17}"/>
    <dgm:cxn modelId="{ADD815D1-95F1-420A-AD02-563A34E303D5}" type="presParOf" srcId="{A4217859-7D21-4008-B69E-2BA7DB54B450}" destId="{433E7F1E-D857-4A16-B84D-C88D071E7D65}" srcOrd="0" destOrd="0" presId="urn:microsoft.com/office/officeart/2005/8/layout/lProcess3"/>
    <dgm:cxn modelId="{D6C74B02-DB91-4963-AD88-56BCA4F271DD}" type="presParOf" srcId="{433E7F1E-D857-4A16-B84D-C88D071E7D65}" destId="{1FC8CEC9-A7AD-4FC9-B6D1-91936DA765EA}" srcOrd="0" destOrd="0" presId="urn:microsoft.com/office/officeart/2005/8/layout/lProcess3"/>
    <dgm:cxn modelId="{8D1E1CB2-A07E-4377-84F5-BEE7171D04A1}" type="presParOf" srcId="{433E7F1E-D857-4A16-B84D-C88D071E7D65}" destId="{DE2FA317-AFA1-4AE5-81C4-556E307F32F2}" srcOrd="1" destOrd="0" presId="urn:microsoft.com/office/officeart/2005/8/layout/lProcess3"/>
    <dgm:cxn modelId="{BAD065DE-2AED-40CF-83E9-3C1BCFBBE357}" type="presParOf" srcId="{433E7F1E-D857-4A16-B84D-C88D071E7D65}" destId="{55541435-E206-4771-A763-D3493F0589A3}" srcOrd="2" destOrd="0" presId="urn:microsoft.com/office/officeart/2005/8/layout/lProcess3"/>
    <dgm:cxn modelId="{A63E23D9-B0AD-4385-B1B6-502717C5C0DB}" type="presParOf" srcId="{433E7F1E-D857-4A16-B84D-C88D071E7D65}" destId="{FD71964B-7F40-48CA-9F0C-97F9D6657CC4}" srcOrd="3" destOrd="0" presId="urn:microsoft.com/office/officeart/2005/8/layout/lProcess3"/>
    <dgm:cxn modelId="{F4C04623-5CBA-4C82-9887-A4928ABC0BFB}" type="presParOf" srcId="{433E7F1E-D857-4A16-B84D-C88D071E7D65}" destId="{4834F1F6-634E-4A2B-953C-D31B8B961FE7}" srcOrd="4" destOrd="0" presId="urn:microsoft.com/office/officeart/2005/8/layout/lProcess3"/>
    <dgm:cxn modelId="{6257FE95-8BF1-420C-A6DE-749458741A24}" type="presParOf" srcId="{433E7F1E-D857-4A16-B84D-C88D071E7D65}" destId="{3AA3D5EC-4566-4D22-98F6-126F1FD20DAF}" srcOrd="5" destOrd="0" presId="urn:microsoft.com/office/officeart/2005/8/layout/lProcess3"/>
    <dgm:cxn modelId="{03B4347A-DAC2-4073-AAF8-C853A504243D}" type="presParOf" srcId="{433E7F1E-D857-4A16-B84D-C88D071E7D65}" destId="{7834E8D6-37A6-4E07-B547-AF1BC6D4046C}" srcOrd="6" destOrd="0" presId="urn:microsoft.com/office/officeart/2005/8/layout/lProcess3"/>
    <dgm:cxn modelId="{A8E02486-5FF4-4E3D-811B-6F3706033304}" type="presParOf" srcId="{433E7F1E-D857-4A16-B84D-C88D071E7D65}" destId="{FC87CB8A-CC41-4104-8B8C-662081162132}" srcOrd="7" destOrd="0" presId="urn:microsoft.com/office/officeart/2005/8/layout/lProcess3"/>
    <dgm:cxn modelId="{DA0A56CB-F0BC-4CF3-A1FA-CA7FE9576B37}" type="presParOf" srcId="{433E7F1E-D857-4A16-B84D-C88D071E7D65}" destId="{D3D6D37F-02D7-452D-B714-D74708B82A9E}" srcOrd="8" destOrd="0" presId="urn:microsoft.com/office/officeart/2005/8/layout/lProcess3"/>
    <dgm:cxn modelId="{A21EDB60-6672-4457-B658-239F87D41349}" type="presParOf" srcId="{433E7F1E-D857-4A16-B84D-C88D071E7D65}" destId="{F49971F3-28E4-4A28-87F1-6E20762F8EF7}" srcOrd="9" destOrd="0" presId="urn:microsoft.com/office/officeart/2005/8/layout/lProcess3"/>
    <dgm:cxn modelId="{7D33DF8C-9C3F-41BA-9776-454C25793DAA}" type="presParOf" srcId="{433E7F1E-D857-4A16-B84D-C88D071E7D65}" destId="{F8BE326A-1F97-48C2-A6DF-17282B516411}" srcOrd="1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97853D-9EE8-449A-A565-DF4AC95E353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56425-18B5-425A-8BE9-3B6DEB24EA05}">
      <dgm:prSet/>
      <dgm:spPr/>
      <dgm:t>
        <a:bodyPr/>
        <a:lstStyle/>
        <a:p>
          <a:pPr rtl="0"/>
          <a:r>
            <a:rPr lang="en-US" b="1" strike="noStrike" dirty="0" smtClean="0">
              <a:solidFill>
                <a:schemeClr val="bg1">
                  <a:lumMod val="95000"/>
                </a:schemeClr>
              </a:solidFill>
            </a:rPr>
            <a:t>DEMO 1</a:t>
          </a:r>
          <a:endParaRPr lang="pt-BR" strike="noStrike" dirty="0">
            <a:solidFill>
              <a:schemeClr val="bg1">
                <a:lumMod val="95000"/>
              </a:schemeClr>
            </a:solidFill>
          </a:endParaRPr>
        </a:p>
      </dgm:t>
    </dgm:pt>
    <dgm:pt modelId="{63FFA68D-4AD2-4B21-94C7-749A165DDC9C}" type="parTrans" cxnId="{A1B6848F-BE84-4CAB-B17C-E3E4B927051E}">
      <dgm:prSet/>
      <dgm:spPr/>
      <dgm:t>
        <a:bodyPr/>
        <a:lstStyle/>
        <a:p>
          <a:endParaRPr lang="en-US"/>
        </a:p>
      </dgm:t>
    </dgm:pt>
    <dgm:pt modelId="{92A34636-3B92-4410-966E-A060C810E335}" type="sibTrans" cxnId="{A1B6848F-BE84-4CAB-B17C-E3E4B927051E}">
      <dgm:prSet/>
      <dgm:spPr/>
      <dgm:t>
        <a:bodyPr/>
        <a:lstStyle/>
        <a:p>
          <a:endParaRPr lang="en-US"/>
        </a:p>
      </dgm:t>
    </dgm:pt>
    <dgm:pt modelId="{63CF3302-2591-4AA6-844D-E62A54569102}" type="pres">
      <dgm:prSet presAssocID="{1A97853D-9EE8-449A-A565-DF4AC95E353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02F8A0-3D20-45BA-A7F5-AD04EBF56313}" type="pres">
      <dgm:prSet presAssocID="{1A97853D-9EE8-449A-A565-DF4AC95E353C}" presName="diamond" presStyleLbl="bgShp" presStyleIdx="0" presStyleCnt="1"/>
      <dgm:spPr/>
    </dgm:pt>
    <dgm:pt modelId="{D76B7595-CEE1-4F3D-AAC7-EE660D76F43D}" type="pres">
      <dgm:prSet presAssocID="{1A97853D-9EE8-449A-A565-DF4AC95E353C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929DB-2871-4AC4-B8D5-A168FD9881D5}" type="pres">
      <dgm:prSet presAssocID="{1A97853D-9EE8-449A-A565-DF4AC95E353C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22921-7655-437C-8AC4-F056D98B6D00}" type="pres">
      <dgm:prSet presAssocID="{1A97853D-9EE8-449A-A565-DF4AC95E353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E12ED43-964B-40B5-A170-08EAC7576F42}" type="pres">
      <dgm:prSet presAssocID="{1A97853D-9EE8-449A-A565-DF4AC95E353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B87E435-93F4-40FB-984B-324EADBAAD70}" type="presOf" srcId="{1A97853D-9EE8-449A-A565-DF4AC95E353C}" destId="{63CF3302-2591-4AA6-844D-E62A54569102}" srcOrd="0" destOrd="0" presId="urn:microsoft.com/office/officeart/2005/8/layout/matrix3"/>
    <dgm:cxn modelId="{B9A93168-214B-4B71-B8BA-CD22D50F4682}" type="presOf" srcId="{C1156425-18B5-425A-8BE9-3B6DEB24EA05}" destId="{D76B7595-CEE1-4F3D-AAC7-EE660D76F43D}" srcOrd="0" destOrd="0" presId="urn:microsoft.com/office/officeart/2005/8/layout/matrix3"/>
    <dgm:cxn modelId="{A1B6848F-BE84-4CAB-B17C-E3E4B927051E}" srcId="{1A97853D-9EE8-449A-A565-DF4AC95E353C}" destId="{C1156425-18B5-425A-8BE9-3B6DEB24EA05}" srcOrd="0" destOrd="0" parTransId="{63FFA68D-4AD2-4B21-94C7-749A165DDC9C}" sibTransId="{92A34636-3B92-4410-966E-A060C810E335}"/>
    <dgm:cxn modelId="{13220222-4516-4CC5-8E39-EF1D4A29FC87}" type="presParOf" srcId="{63CF3302-2591-4AA6-844D-E62A54569102}" destId="{8B02F8A0-3D20-45BA-A7F5-AD04EBF56313}" srcOrd="0" destOrd="0" presId="urn:microsoft.com/office/officeart/2005/8/layout/matrix3"/>
    <dgm:cxn modelId="{0BDCF0D7-108E-40B5-AF63-C73F92A7C1A0}" type="presParOf" srcId="{63CF3302-2591-4AA6-844D-E62A54569102}" destId="{D76B7595-CEE1-4F3D-AAC7-EE660D76F43D}" srcOrd="1" destOrd="0" presId="urn:microsoft.com/office/officeart/2005/8/layout/matrix3"/>
    <dgm:cxn modelId="{962C48F4-587F-4296-B220-D6C783011B88}" type="presParOf" srcId="{63CF3302-2591-4AA6-844D-E62A54569102}" destId="{5CC929DB-2871-4AC4-B8D5-A168FD9881D5}" srcOrd="2" destOrd="0" presId="urn:microsoft.com/office/officeart/2005/8/layout/matrix3"/>
    <dgm:cxn modelId="{A6B1AE8B-10F6-44E3-8894-3E6808FB9A10}" type="presParOf" srcId="{63CF3302-2591-4AA6-844D-E62A54569102}" destId="{9B522921-7655-437C-8AC4-F056D98B6D00}" srcOrd="3" destOrd="0" presId="urn:microsoft.com/office/officeart/2005/8/layout/matrix3"/>
    <dgm:cxn modelId="{265F6643-68FC-47A4-8432-DF9E091943B0}" type="presParOf" srcId="{63CF3302-2591-4AA6-844D-E62A54569102}" destId="{EE12ED43-964B-40B5-A170-08EAC7576F4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F6FF4F-4F35-4414-A6B0-680D93CB5C51}" type="doc">
      <dgm:prSet loTypeId="urn:microsoft.com/office/officeart/2008/layout/VerticalCurvedList" loCatId="list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6C7D95E-6F86-4D11-B682-6A62CEBE653D}">
      <dgm:prSet/>
      <dgm:spPr/>
      <dgm:t>
        <a:bodyPr/>
        <a:lstStyle/>
        <a:p>
          <a:pPr rtl="0"/>
          <a:r>
            <a:rPr lang="pt-BR" dirty="0" smtClean="0"/>
            <a:t>Você não pode fazer uma herança simplesmente por que uma coisa é uma coisa.</a:t>
          </a:r>
          <a:endParaRPr lang="pt-BR" dirty="0"/>
        </a:p>
      </dgm:t>
    </dgm:pt>
    <dgm:pt modelId="{D463BC54-DB72-481C-97B2-A039E829F79A}" type="parTrans" cxnId="{BD6328BE-5A07-4742-BEC5-CACBDC7A34B9}">
      <dgm:prSet/>
      <dgm:spPr/>
      <dgm:t>
        <a:bodyPr/>
        <a:lstStyle/>
        <a:p>
          <a:endParaRPr lang="en-US"/>
        </a:p>
      </dgm:t>
    </dgm:pt>
    <dgm:pt modelId="{B30D5821-2C9A-44A4-9B13-C02F6EF91BE1}" type="sibTrans" cxnId="{BD6328BE-5A07-4742-BEC5-CACBDC7A34B9}">
      <dgm:prSet/>
      <dgm:spPr/>
      <dgm:t>
        <a:bodyPr/>
        <a:lstStyle/>
        <a:p>
          <a:endParaRPr lang="en-US"/>
        </a:p>
      </dgm:t>
    </dgm:pt>
    <dgm:pt modelId="{5AE57EAD-E7CD-420A-B1DF-B07B90D6609D}">
      <dgm:prSet/>
      <dgm:spPr/>
      <dgm:t>
        <a:bodyPr/>
        <a:lstStyle/>
        <a:p>
          <a:pPr rtl="0"/>
          <a:r>
            <a:rPr lang="pt-BR" smtClean="0"/>
            <a:t>A herança deve ser muito bem justificada, planejada e questionada.</a:t>
          </a:r>
          <a:endParaRPr lang="pt-BR"/>
        </a:p>
      </dgm:t>
    </dgm:pt>
    <dgm:pt modelId="{97DB6DC8-1A49-486B-A09C-7A1FDD21A745}" type="parTrans" cxnId="{5891513F-2A01-4524-AC72-FF985FCF27B2}">
      <dgm:prSet/>
      <dgm:spPr/>
      <dgm:t>
        <a:bodyPr/>
        <a:lstStyle/>
        <a:p>
          <a:endParaRPr lang="en-US"/>
        </a:p>
      </dgm:t>
    </dgm:pt>
    <dgm:pt modelId="{F862E5A0-867C-4D2D-80CE-4C9233E090BE}" type="sibTrans" cxnId="{5891513F-2A01-4524-AC72-FF985FCF27B2}">
      <dgm:prSet/>
      <dgm:spPr/>
      <dgm:t>
        <a:bodyPr/>
        <a:lstStyle/>
        <a:p>
          <a:endParaRPr lang="en-US"/>
        </a:p>
      </dgm:t>
    </dgm:pt>
    <dgm:pt modelId="{21D24BA2-B604-4C28-964C-98E81A1758BC}">
      <dgm:prSet/>
      <dgm:spPr/>
      <dgm:t>
        <a:bodyPr/>
        <a:lstStyle/>
        <a:p>
          <a:pPr rtl="0"/>
          <a:r>
            <a:rPr lang="pt-BR" smtClean="0"/>
            <a:t>Herança por comodismo apenas para reaproveitar código pode não ser uma coisa boa.</a:t>
          </a:r>
          <a:endParaRPr lang="pt-BR"/>
        </a:p>
      </dgm:t>
    </dgm:pt>
    <dgm:pt modelId="{FFA030DC-D07B-4B43-AC95-BB7BECAF7C10}" type="parTrans" cxnId="{9956CCEE-3E40-4A62-BDEA-9CF823AF9ECA}">
      <dgm:prSet/>
      <dgm:spPr/>
      <dgm:t>
        <a:bodyPr/>
        <a:lstStyle/>
        <a:p>
          <a:endParaRPr lang="en-US"/>
        </a:p>
      </dgm:t>
    </dgm:pt>
    <dgm:pt modelId="{FF14F5E6-C721-43C8-A846-32AD07176210}" type="sibTrans" cxnId="{9956CCEE-3E40-4A62-BDEA-9CF823AF9ECA}">
      <dgm:prSet/>
      <dgm:spPr/>
      <dgm:t>
        <a:bodyPr/>
        <a:lstStyle/>
        <a:p>
          <a:endParaRPr lang="en-US"/>
        </a:p>
      </dgm:t>
    </dgm:pt>
    <dgm:pt modelId="{C50DE06F-AAD1-45AC-83F1-3DEC9AA37764}">
      <dgm:prSet/>
      <dgm:spPr/>
      <dgm:t>
        <a:bodyPr/>
        <a:lstStyle/>
        <a:p>
          <a:pPr rtl="0"/>
          <a:r>
            <a:rPr lang="pt-BR" dirty="0" smtClean="0"/>
            <a:t>Evite o pensamento “é um”.</a:t>
          </a:r>
          <a:endParaRPr lang="pt-BR" dirty="0"/>
        </a:p>
      </dgm:t>
    </dgm:pt>
    <dgm:pt modelId="{EA769211-A750-481B-832D-B23F4E37E3C8}" type="parTrans" cxnId="{0347DDAC-E6A6-4748-B6D0-644A18D4892A}">
      <dgm:prSet/>
      <dgm:spPr/>
      <dgm:t>
        <a:bodyPr/>
        <a:lstStyle/>
        <a:p>
          <a:endParaRPr lang="en-US"/>
        </a:p>
      </dgm:t>
    </dgm:pt>
    <dgm:pt modelId="{769E151B-0F96-4677-9FC4-62D193C25EB3}" type="sibTrans" cxnId="{0347DDAC-E6A6-4748-B6D0-644A18D4892A}">
      <dgm:prSet/>
      <dgm:spPr/>
      <dgm:t>
        <a:bodyPr/>
        <a:lstStyle/>
        <a:p>
          <a:endParaRPr lang="en-US"/>
        </a:p>
      </dgm:t>
    </dgm:pt>
    <dgm:pt modelId="{5750F8DC-DF78-4067-8148-1D166B18BF39}" type="pres">
      <dgm:prSet presAssocID="{E9F6FF4F-4F35-4414-A6B0-680D93CB5C5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4D2C34F-2A1A-4FF6-BAA7-911F5FBE709F}" type="pres">
      <dgm:prSet presAssocID="{E9F6FF4F-4F35-4414-A6B0-680D93CB5C51}" presName="Name1" presStyleCnt="0"/>
      <dgm:spPr/>
    </dgm:pt>
    <dgm:pt modelId="{E43EE000-96CA-4B65-A13D-D0E43A10958B}" type="pres">
      <dgm:prSet presAssocID="{E9F6FF4F-4F35-4414-A6B0-680D93CB5C51}" presName="cycle" presStyleCnt="0"/>
      <dgm:spPr/>
    </dgm:pt>
    <dgm:pt modelId="{D9F72DF2-2105-4C3B-8059-F1DA058DF9FB}" type="pres">
      <dgm:prSet presAssocID="{E9F6FF4F-4F35-4414-A6B0-680D93CB5C51}" presName="srcNode" presStyleLbl="node1" presStyleIdx="0" presStyleCnt="4"/>
      <dgm:spPr/>
    </dgm:pt>
    <dgm:pt modelId="{319FEFFA-BEF1-4C81-9DFE-FC8F103AB1D3}" type="pres">
      <dgm:prSet presAssocID="{E9F6FF4F-4F35-4414-A6B0-680D93CB5C51}" presName="conn" presStyleLbl="parChTrans1D2" presStyleIdx="0" presStyleCnt="1"/>
      <dgm:spPr/>
      <dgm:t>
        <a:bodyPr/>
        <a:lstStyle/>
        <a:p>
          <a:endParaRPr lang="en-US"/>
        </a:p>
      </dgm:t>
    </dgm:pt>
    <dgm:pt modelId="{51D1A520-F67C-437E-8BEC-B81F5F64CA2B}" type="pres">
      <dgm:prSet presAssocID="{E9F6FF4F-4F35-4414-A6B0-680D93CB5C51}" presName="extraNode" presStyleLbl="node1" presStyleIdx="0" presStyleCnt="4"/>
      <dgm:spPr/>
    </dgm:pt>
    <dgm:pt modelId="{22496A69-2D31-4C26-820B-A37874B565AF}" type="pres">
      <dgm:prSet presAssocID="{E9F6FF4F-4F35-4414-A6B0-680D93CB5C51}" presName="dstNode" presStyleLbl="node1" presStyleIdx="0" presStyleCnt="4"/>
      <dgm:spPr/>
    </dgm:pt>
    <dgm:pt modelId="{05F2D889-BCFC-4CF1-966E-8D6A32ECF3D8}" type="pres">
      <dgm:prSet presAssocID="{B6C7D95E-6F86-4D11-B682-6A62CEBE653D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D4FB5-2E1D-4E5E-BF4B-6D55C5A9E388}" type="pres">
      <dgm:prSet presAssocID="{B6C7D95E-6F86-4D11-B682-6A62CEBE653D}" presName="accent_1" presStyleCnt="0"/>
      <dgm:spPr/>
    </dgm:pt>
    <dgm:pt modelId="{91FB48AD-5E52-4BB3-93BB-AE6EE2C8E8D1}" type="pres">
      <dgm:prSet presAssocID="{B6C7D95E-6F86-4D11-B682-6A62CEBE653D}" presName="accentRepeatNode" presStyleLbl="solidFgAcc1" presStyleIdx="0" presStyleCnt="4"/>
      <dgm:spPr/>
    </dgm:pt>
    <dgm:pt modelId="{291F4717-42B5-411A-9FD5-F3765506BC84}" type="pres">
      <dgm:prSet presAssocID="{5AE57EAD-E7CD-420A-B1DF-B07B90D6609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21214-085F-46BE-834E-4013DBBFB821}" type="pres">
      <dgm:prSet presAssocID="{5AE57EAD-E7CD-420A-B1DF-B07B90D6609D}" presName="accent_2" presStyleCnt="0"/>
      <dgm:spPr/>
    </dgm:pt>
    <dgm:pt modelId="{527D1CE0-0C30-4133-8990-B347B551964C}" type="pres">
      <dgm:prSet presAssocID="{5AE57EAD-E7CD-420A-B1DF-B07B90D6609D}" presName="accentRepeatNode" presStyleLbl="solidFgAcc1" presStyleIdx="1" presStyleCnt="4"/>
      <dgm:spPr/>
    </dgm:pt>
    <dgm:pt modelId="{B344AB6D-E47E-4418-B43F-3E5854CF9D55}" type="pres">
      <dgm:prSet presAssocID="{21D24BA2-B604-4C28-964C-98E81A1758B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A5387-D5B3-4E20-A3D1-2345F233E85C}" type="pres">
      <dgm:prSet presAssocID="{21D24BA2-B604-4C28-964C-98E81A1758BC}" presName="accent_3" presStyleCnt="0"/>
      <dgm:spPr/>
    </dgm:pt>
    <dgm:pt modelId="{C835F967-1A07-4287-9FC0-01CD7790F4B8}" type="pres">
      <dgm:prSet presAssocID="{21D24BA2-B604-4C28-964C-98E81A1758BC}" presName="accentRepeatNode" presStyleLbl="solidFgAcc1" presStyleIdx="2" presStyleCnt="4"/>
      <dgm:spPr/>
    </dgm:pt>
    <dgm:pt modelId="{BA511795-AAA1-4FD3-9E70-159334BC6762}" type="pres">
      <dgm:prSet presAssocID="{C50DE06F-AAD1-45AC-83F1-3DEC9AA3776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0C01B-68F8-4A83-8167-DC948E212774}" type="pres">
      <dgm:prSet presAssocID="{C50DE06F-AAD1-45AC-83F1-3DEC9AA37764}" presName="accent_4" presStyleCnt="0"/>
      <dgm:spPr/>
    </dgm:pt>
    <dgm:pt modelId="{EACD10C0-1855-4DAE-9C41-4FC0A99128E2}" type="pres">
      <dgm:prSet presAssocID="{C50DE06F-AAD1-45AC-83F1-3DEC9AA37764}" presName="accentRepeatNode" presStyleLbl="solidFgAcc1" presStyleIdx="3" presStyleCnt="4"/>
      <dgm:spPr/>
    </dgm:pt>
  </dgm:ptLst>
  <dgm:cxnLst>
    <dgm:cxn modelId="{B0B839C1-B37C-4281-A074-66F7785F9DCD}" type="presOf" srcId="{B30D5821-2C9A-44A4-9B13-C02F6EF91BE1}" destId="{319FEFFA-BEF1-4C81-9DFE-FC8F103AB1D3}" srcOrd="0" destOrd="0" presId="urn:microsoft.com/office/officeart/2008/layout/VerticalCurvedList"/>
    <dgm:cxn modelId="{4560C336-35BA-4B99-89B5-C47324E421E2}" type="presOf" srcId="{C50DE06F-AAD1-45AC-83F1-3DEC9AA37764}" destId="{BA511795-AAA1-4FD3-9E70-159334BC6762}" srcOrd="0" destOrd="0" presId="urn:microsoft.com/office/officeart/2008/layout/VerticalCurvedList"/>
    <dgm:cxn modelId="{402CDC90-E71C-4FE9-8BAD-AFF3510F771F}" type="presOf" srcId="{B6C7D95E-6F86-4D11-B682-6A62CEBE653D}" destId="{05F2D889-BCFC-4CF1-966E-8D6A32ECF3D8}" srcOrd="0" destOrd="0" presId="urn:microsoft.com/office/officeart/2008/layout/VerticalCurvedList"/>
    <dgm:cxn modelId="{9956CCEE-3E40-4A62-BDEA-9CF823AF9ECA}" srcId="{E9F6FF4F-4F35-4414-A6B0-680D93CB5C51}" destId="{21D24BA2-B604-4C28-964C-98E81A1758BC}" srcOrd="2" destOrd="0" parTransId="{FFA030DC-D07B-4B43-AC95-BB7BECAF7C10}" sibTransId="{FF14F5E6-C721-43C8-A846-32AD07176210}"/>
    <dgm:cxn modelId="{BD6328BE-5A07-4742-BEC5-CACBDC7A34B9}" srcId="{E9F6FF4F-4F35-4414-A6B0-680D93CB5C51}" destId="{B6C7D95E-6F86-4D11-B682-6A62CEBE653D}" srcOrd="0" destOrd="0" parTransId="{D463BC54-DB72-481C-97B2-A039E829F79A}" sibTransId="{B30D5821-2C9A-44A4-9B13-C02F6EF91BE1}"/>
    <dgm:cxn modelId="{64722E22-DB99-4FD6-AF09-638F50ADDAD1}" type="presOf" srcId="{5AE57EAD-E7CD-420A-B1DF-B07B90D6609D}" destId="{291F4717-42B5-411A-9FD5-F3765506BC84}" srcOrd="0" destOrd="0" presId="urn:microsoft.com/office/officeart/2008/layout/VerticalCurvedList"/>
    <dgm:cxn modelId="{AAC9AB1C-6BF6-48F9-A8D3-F3FE14994A0F}" type="presOf" srcId="{21D24BA2-B604-4C28-964C-98E81A1758BC}" destId="{B344AB6D-E47E-4418-B43F-3E5854CF9D55}" srcOrd="0" destOrd="0" presId="urn:microsoft.com/office/officeart/2008/layout/VerticalCurvedList"/>
    <dgm:cxn modelId="{0347DDAC-E6A6-4748-B6D0-644A18D4892A}" srcId="{E9F6FF4F-4F35-4414-A6B0-680D93CB5C51}" destId="{C50DE06F-AAD1-45AC-83F1-3DEC9AA37764}" srcOrd="3" destOrd="0" parTransId="{EA769211-A750-481B-832D-B23F4E37E3C8}" sibTransId="{769E151B-0F96-4677-9FC4-62D193C25EB3}"/>
    <dgm:cxn modelId="{5891513F-2A01-4524-AC72-FF985FCF27B2}" srcId="{E9F6FF4F-4F35-4414-A6B0-680D93CB5C51}" destId="{5AE57EAD-E7CD-420A-B1DF-B07B90D6609D}" srcOrd="1" destOrd="0" parTransId="{97DB6DC8-1A49-486B-A09C-7A1FDD21A745}" sibTransId="{F862E5A0-867C-4D2D-80CE-4C9233E090BE}"/>
    <dgm:cxn modelId="{638803F7-284C-4DA6-AE84-858D96CBCDB7}" type="presOf" srcId="{E9F6FF4F-4F35-4414-A6B0-680D93CB5C51}" destId="{5750F8DC-DF78-4067-8148-1D166B18BF39}" srcOrd="0" destOrd="0" presId="urn:microsoft.com/office/officeart/2008/layout/VerticalCurvedList"/>
    <dgm:cxn modelId="{8C58711F-9B3C-4FC8-A7D6-92DB340D0B57}" type="presParOf" srcId="{5750F8DC-DF78-4067-8148-1D166B18BF39}" destId="{D4D2C34F-2A1A-4FF6-BAA7-911F5FBE709F}" srcOrd="0" destOrd="0" presId="urn:microsoft.com/office/officeart/2008/layout/VerticalCurvedList"/>
    <dgm:cxn modelId="{ACE10B25-26F7-4D5B-8E81-E4F09D062D0B}" type="presParOf" srcId="{D4D2C34F-2A1A-4FF6-BAA7-911F5FBE709F}" destId="{E43EE000-96CA-4B65-A13D-D0E43A10958B}" srcOrd="0" destOrd="0" presId="urn:microsoft.com/office/officeart/2008/layout/VerticalCurvedList"/>
    <dgm:cxn modelId="{13824988-5984-4231-B1AF-10793C35B7F6}" type="presParOf" srcId="{E43EE000-96CA-4B65-A13D-D0E43A10958B}" destId="{D9F72DF2-2105-4C3B-8059-F1DA058DF9FB}" srcOrd="0" destOrd="0" presId="urn:microsoft.com/office/officeart/2008/layout/VerticalCurvedList"/>
    <dgm:cxn modelId="{04BDBA2D-393F-4959-8F9B-BD4ED9B5C000}" type="presParOf" srcId="{E43EE000-96CA-4B65-A13D-D0E43A10958B}" destId="{319FEFFA-BEF1-4C81-9DFE-FC8F103AB1D3}" srcOrd="1" destOrd="0" presId="urn:microsoft.com/office/officeart/2008/layout/VerticalCurvedList"/>
    <dgm:cxn modelId="{AA1D7903-ACAE-4987-804C-3F49281E08A7}" type="presParOf" srcId="{E43EE000-96CA-4B65-A13D-D0E43A10958B}" destId="{51D1A520-F67C-437E-8BEC-B81F5F64CA2B}" srcOrd="2" destOrd="0" presId="urn:microsoft.com/office/officeart/2008/layout/VerticalCurvedList"/>
    <dgm:cxn modelId="{FE6EFB09-F751-44AA-81BE-F7566092F0F5}" type="presParOf" srcId="{E43EE000-96CA-4B65-A13D-D0E43A10958B}" destId="{22496A69-2D31-4C26-820B-A37874B565AF}" srcOrd="3" destOrd="0" presId="urn:microsoft.com/office/officeart/2008/layout/VerticalCurvedList"/>
    <dgm:cxn modelId="{8931FABA-52D0-4160-8D8A-1984B880447F}" type="presParOf" srcId="{D4D2C34F-2A1A-4FF6-BAA7-911F5FBE709F}" destId="{05F2D889-BCFC-4CF1-966E-8D6A32ECF3D8}" srcOrd="1" destOrd="0" presId="urn:microsoft.com/office/officeart/2008/layout/VerticalCurvedList"/>
    <dgm:cxn modelId="{8A4C3FAF-6190-47FF-9589-0C11E7D26877}" type="presParOf" srcId="{D4D2C34F-2A1A-4FF6-BAA7-911F5FBE709F}" destId="{F83D4FB5-2E1D-4E5E-BF4B-6D55C5A9E388}" srcOrd="2" destOrd="0" presId="urn:microsoft.com/office/officeart/2008/layout/VerticalCurvedList"/>
    <dgm:cxn modelId="{9F505A29-DFA4-4C80-BB6E-C885D6D5A336}" type="presParOf" srcId="{F83D4FB5-2E1D-4E5E-BF4B-6D55C5A9E388}" destId="{91FB48AD-5E52-4BB3-93BB-AE6EE2C8E8D1}" srcOrd="0" destOrd="0" presId="urn:microsoft.com/office/officeart/2008/layout/VerticalCurvedList"/>
    <dgm:cxn modelId="{F41DA2D1-23A8-4868-AB2A-A12F50D47DBF}" type="presParOf" srcId="{D4D2C34F-2A1A-4FF6-BAA7-911F5FBE709F}" destId="{291F4717-42B5-411A-9FD5-F3765506BC84}" srcOrd="3" destOrd="0" presId="urn:microsoft.com/office/officeart/2008/layout/VerticalCurvedList"/>
    <dgm:cxn modelId="{D6B3FAFE-7EBC-4FB6-8633-DEAA511CB647}" type="presParOf" srcId="{D4D2C34F-2A1A-4FF6-BAA7-911F5FBE709F}" destId="{70E21214-085F-46BE-834E-4013DBBFB821}" srcOrd="4" destOrd="0" presId="urn:microsoft.com/office/officeart/2008/layout/VerticalCurvedList"/>
    <dgm:cxn modelId="{69B60A89-B6FB-44F8-BE0B-2AC9E0B9B7F6}" type="presParOf" srcId="{70E21214-085F-46BE-834E-4013DBBFB821}" destId="{527D1CE0-0C30-4133-8990-B347B551964C}" srcOrd="0" destOrd="0" presId="urn:microsoft.com/office/officeart/2008/layout/VerticalCurvedList"/>
    <dgm:cxn modelId="{F767E010-D028-4214-AF45-BDD1E09DDBEC}" type="presParOf" srcId="{D4D2C34F-2A1A-4FF6-BAA7-911F5FBE709F}" destId="{B344AB6D-E47E-4418-B43F-3E5854CF9D55}" srcOrd="5" destOrd="0" presId="urn:microsoft.com/office/officeart/2008/layout/VerticalCurvedList"/>
    <dgm:cxn modelId="{0B39C308-96B3-4476-AE7C-B3F7029A37E0}" type="presParOf" srcId="{D4D2C34F-2A1A-4FF6-BAA7-911F5FBE709F}" destId="{F20A5387-D5B3-4E20-A3D1-2345F233E85C}" srcOrd="6" destOrd="0" presId="urn:microsoft.com/office/officeart/2008/layout/VerticalCurvedList"/>
    <dgm:cxn modelId="{D2CC6DFE-DC64-4043-A08A-0E6E2D5E987A}" type="presParOf" srcId="{F20A5387-D5B3-4E20-A3D1-2345F233E85C}" destId="{C835F967-1A07-4287-9FC0-01CD7790F4B8}" srcOrd="0" destOrd="0" presId="urn:microsoft.com/office/officeart/2008/layout/VerticalCurvedList"/>
    <dgm:cxn modelId="{F7A1C6C5-5AE9-4AE1-8E67-FB57302B7A70}" type="presParOf" srcId="{D4D2C34F-2A1A-4FF6-BAA7-911F5FBE709F}" destId="{BA511795-AAA1-4FD3-9E70-159334BC6762}" srcOrd="7" destOrd="0" presId="urn:microsoft.com/office/officeart/2008/layout/VerticalCurvedList"/>
    <dgm:cxn modelId="{7730B6CE-8405-424A-9E1C-7CA5AF9FE782}" type="presParOf" srcId="{D4D2C34F-2A1A-4FF6-BAA7-911F5FBE709F}" destId="{F8F0C01B-68F8-4A83-8167-DC948E212774}" srcOrd="8" destOrd="0" presId="urn:microsoft.com/office/officeart/2008/layout/VerticalCurvedList"/>
    <dgm:cxn modelId="{86C8F14E-0C4F-4EF6-8F99-DAD2945F209B}" type="presParOf" srcId="{F8F0C01B-68F8-4A83-8167-DC948E212774}" destId="{EACD10C0-1855-4DAE-9C41-4FC0A99128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4AD93B-8156-446F-9775-0FCEFEFAC70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4217FC78-D638-4788-8C06-F4F4312F2117}">
      <dgm:prSet/>
      <dgm:spPr/>
      <dgm:t>
        <a:bodyPr/>
        <a:lstStyle/>
        <a:p>
          <a:pPr rtl="0"/>
          <a:r>
            <a:rPr lang="pt-BR" smtClean="0"/>
            <a:t>Dependa de uma abstração e não de uma implementação. </a:t>
          </a:r>
          <a:endParaRPr lang="pt-BR"/>
        </a:p>
      </dgm:t>
    </dgm:pt>
    <dgm:pt modelId="{0344CC1B-08A4-469F-B756-43C68547652D}" type="parTrans" cxnId="{60503ABC-CA9C-4C8E-AB96-7D1EBA5CB4FE}">
      <dgm:prSet/>
      <dgm:spPr/>
      <dgm:t>
        <a:bodyPr/>
        <a:lstStyle/>
        <a:p>
          <a:endParaRPr lang="en-US"/>
        </a:p>
      </dgm:t>
    </dgm:pt>
    <dgm:pt modelId="{0AC43F3B-9C16-4145-971C-0C1B9DCE7E54}" type="sibTrans" cxnId="{60503ABC-CA9C-4C8E-AB96-7D1EBA5CB4FE}">
      <dgm:prSet/>
      <dgm:spPr/>
      <dgm:t>
        <a:bodyPr/>
        <a:lstStyle/>
        <a:p>
          <a:endParaRPr lang="en-US"/>
        </a:p>
      </dgm:t>
    </dgm:pt>
    <dgm:pt modelId="{CD3D25EE-3464-4DCA-9D4C-36D4D12223DE}">
      <dgm:prSet/>
      <dgm:spPr/>
      <dgm:t>
        <a:bodyPr/>
        <a:lstStyle/>
        <a:p>
          <a:pPr rtl="0"/>
          <a:r>
            <a:rPr lang="pt-BR" smtClean="0"/>
            <a:t>Abstração não significa classe abstrata mas sim “não implementar”.</a:t>
          </a:r>
          <a:endParaRPr lang="pt-BR"/>
        </a:p>
      </dgm:t>
    </dgm:pt>
    <dgm:pt modelId="{BDB15F0D-318C-482D-A427-A440C24101DB}" type="parTrans" cxnId="{6D9914B2-64CB-43E5-9E90-30A7877802EE}">
      <dgm:prSet/>
      <dgm:spPr/>
      <dgm:t>
        <a:bodyPr/>
        <a:lstStyle/>
        <a:p>
          <a:endParaRPr lang="en-US"/>
        </a:p>
      </dgm:t>
    </dgm:pt>
    <dgm:pt modelId="{E6EA0093-0C1C-4D82-874B-0CE3814032FC}" type="sibTrans" cxnId="{6D9914B2-64CB-43E5-9E90-30A7877802EE}">
      <dgm:prSet/>
      <dgm:spPr/>
      <dgm:t>
        <a:bodyPr/>
        <a:lstStyle/>
        <a:p>
          <a:endParaRPr lang="en-US"/>
        </a:p>
      </dgm:t>
    </dgm:pt>
    <dgm:pt modelId="{0D406753-2B15-4B7F-B921-AB18D7FF9C73}">
      <dgm:prSet/>
      <dgm:spPr/>
      <dgm:t>
        <a:bodyPr/>
        <a:lstStyle/>
        <a:p>
          <a:pPr rtl="0"/>
          <a:r>
            <a:rPr lang="pt-BR" smtClean="0"/>
            <a:t>Programação orientada a aspecto .</a:t>
          </a:r>
          <a:endParaRPr lang="pt-BR"/>
        </a:p>
      </dgm:t>
    </dgm:pt>
    <dgm:pt modelId="{6DC03AAC-A818-4E6A-BA18-9E16246F0BA8}" type="parTrans" cxnId="{FCABFD47-61C6-4EC7-8C00-97022F3A2F3D}">
      <dgm:prSet/>
      <dgm:spPr/>
      <dgm:t>
        <a:bodyPr/>
        <a:lstStyle/>
        <a:p>
          <a:endParaRPr lang="en-US"/>
        </a:p>
      </dgm:t>
    </dgm:pt>
    <dgm:pt modelId="{26C6B82C-F250-4AEE-8D1B-71AA5002EB95}" type="sibTrans" cxnId="{FCABFD47-61C6-4EC7-8C00-97022F3A2F3D}">
      <dgm:prSet/>
      <dgm:spPr/>
      <dgm:t>
        <a:bodyPr/>
        <a:lstStyle/>
        <a:p>
          <a:endParaRPr lang="en-US"/>
        </a:p>
      </dgm:t>
    </dgm:pt>
    <dgm:pt modelId="{DBA656D5-B678-421C-9DC1-F0D5761D9A2A}" type="pres">
      <dgm:prSet presAssocID="{BB4AD93B-8156-446F-9775-0FCEFEFAC70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7A3704A-E419-4B9B-892A-94E740E40E7B}" type="pres">
      <dgm:prSet presAssocID="{BB4AD93B-8156-446F-9775-0FCEFEFAC706}" presName="Name1" presStyleCnt="0"/>
      <dgm:spPr/>
    </dgm:pt>
    <dgm:pt modelId="{02104EF6-514D-448C-BEE3-D2B696EE1326}" type="pres">
      <dgm:prSet presAssocID="{BB4AD93B-8156-446F-9775-0FCEFEFAC706}" presName="cycle" presStyleCnt="0"/>
      <dgm:spPr/>
    </dgm:pt>
    <dgm:pt modelId="{AD06493B-58B4-4AE4-925E-95D23E9C7C88}" type="pres">
      <dgm:prSet presAssocID="{BB4AD93B-8156-446F-9775-0FCEFEFAC706}" presName="srcNode" presStyleLbl="node1" presStyleIdx="0" presStyleCnt="3"/>
      <dgm:spPr/>
    </dgm:pt>
    <dgm:pt modelId="{C126A487-8842-43AD-9403-72453F6CB91A}" type="pres">
      <dgm:prSet presAssocID="{BB4AD93B-8156-446F-9775-0FCEFEFAC706}" presName="conn" presStyleLbl="parChTrans1D2" presStyleIdx="0" presStyleCnt="1"/>
      <dgm:spPr/>
      <dgm:t>
        <a:bodyPr/>
        <a:lstStyle/>
        <a:p>
          <a:endParaRPr lang="en-US"/>
        </a:p>
      </dgm:t>
    </dgm:pt>
    <dgm:pt modelId="{81597BF8-A011-4590-9393-C23420FF9D8C}" type="pres">
      <dgm:prSet presAssocID="{BB4AD93B-8156-446F-9775-0FCEFEFAC706}" presName="extraNode" presStyleLbl="node1" presStyleIdx="0" presStyleCnt="3"/>
      <dgm:spPr/>
    </dgm:pt>
    <dgm:pt modelId="{9AC8675C-DFF3-4315-BB25-3928CA612A03}" type="pres">
      <dgm:prSet presAssocID="{BB4AD93B-8156-446F-9775-0FCEFEFAC706}" presName="dstNode" presStyleLbl="node1" presStyleIdx="0" presStyleCnt="3"/>
      <dgm:spPr/>
    </dgm:pt>
    <dgm:pt modelId="{929C54DC-EAB1-42FF-BD07-648D5C36905B}" type="pres">
      <dgm:prSet presAssocID="{4217FC78-D638-4788-8C06-F4F4312F211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D9473-0BCF-4C4B-9E5F-DF0957AEE999}" type="pres">
      <dgm:prSet presAssocID="{4217FC78-D638-4788-8C06-F4F4312F2117}" presName="accent_1" presStyleCnt="0"/>
      <dgm:spPr/>
    </dgm:pt>
    <dgm:pt modelId="{A238E478-02A1-4DF2-830A-C4CAA204AE61}" type="pres">
      <dgm:prSet presAssocID="{4217FC78-D638-4788-8C06-F4F4312F2117}" presName="accentRepeatNode" presStyleLbl="solidFgAcc1" presStyleIdx="0" presStyleCnt="3"/>
      <dgm:spPr/>
    </dgm:pt>
    <dgm:pt modelId="{C717F420-7A98-414D-AB34-DBBDA17E0C15}" type="pres">
      <dgm:prSet presAssocID="{CD3D25EE-3464-4DCA-9D4C-36D4D12223D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53E49-F688-42CA-BFED-397008D09132}" type="pres">
      <dgm:prSet presAssocID="{CD3D25EE-3464-4DCA-9D4C-36D4D12223DE}" presName="accent_2" presStyleCnt="0"/>
      <dgm:spPr/>
    </dgm:pt>
    <dgm:pt modelId="{D64AC9CE-E8FA-46BD-87EA-2E4B5B37BBC9}" type="pres">
      <dgm:prSet presAssocID="{CD3D25EE-3464-4DCA-9D4C-36D4D12223DE}" presName="accentRepeatNode" presStyleLbl="solidFgAcc1" presStyleIdx="1" presStyleCnt="3"/>
      <dgm:spPr/>
    </dgm:pt>
    <dgm:pt modelId="{8FDCB717-6FE5-47B4-84E7-83396A4D4DA8}" type="pres">
      <dgm:prSet presAssocID="{0D406753-2B15-4B7F-B921-AB18D7FF9C7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6A00BF-74ED-4CD6-B3B8-8BA0C6E4128E}" type="pres">
      <dgm:prSet presAssocID="{0D406753-2B15-4B7F-B921-AB18D7FF9C73}" presName="accent_3" presStyleCnt="0"/>
      <dgm:spPr/>
    </dgm:pt>
    <dgm:pt modelId="{C8F28F37-164D-4D47-B5AA-BEAA88BD456D}" type="pres">
      <dgm:prSet presAssocID="{0D406753-2B15-4B7F-B921-AB18D7FF9C73}" presName="accentRepeatNode" presStyleLbl="solidFgAcc1" presStyleIdx="2" presStyleCnt="3"/>
      <dgm:spPr/>
    </dgm:pt>
  </dgm:ptLst>
  <dgm:cxnLst>
    <dgm:cxn modelId="{E483CBA0-F75E-45D4-8D7F-525CF232085A}" type="presOf" srcId="{0AC43F3B-9C16-4145-971C-0C1B9DCE7E54}" destId="{C126A487-8842-43AD-9403-72453F6CB91A}" srcOrd="0" destOrd="0" presId="urn:microsoft.com/office/officeart/2008/layout/VerticalCurvedList"/>
    <dgm:cxn modelId="{6D9914B2-64CB-43E5-9E90-30A7877802EE}" srcId="{BB4AD93B-8156-446F-9775-0FCEFEFAC706}" destId="{CD3D25EE-3464-4DCA-9D4C-36D4D12223DE}" srcOrd="1" destOrd="0" parTransId="{BDB15F0D-318C-482D-A427-A440C24101DB}" sibTransId="{E6EA0093-0C1C-4D82-874B-0CE3814032FC}"/>
    <dgm:cxn modelId="{60503ABC-CA9C-4C8E-AB96-7D1EBA5CB4FE}" srcId="{BB4AD93B-8156-446F-9775-0FCEFEFAC706}" destId="{4217FC78-D638-4788-8C06-F4F4312F2117}" srcOrd="0" destOrd="0" parTransId="{0344CC1B-08A4-469F-B756-43C68547652D}" sibTransId="{0AC43F3B-9C16-4145-971C-0C1B9DCE7E54}"/>
    <dgm:cxn modelId="{FB424A3F-9C4F-4C90-A460-16D013270D55}" type="presOf" srcId="{0D406753-2B15-4B7F-B921-AB18D7FF9C73}" destId="{8FDCB717-6FE5-47B4-84E7-83396A4D4DA8}" srcOrd="0" destOrd="0" presId="urn:microsoft.com/office/officeart/2008/layout/VerticalCurvedList"/>
    <dgm:cxn modelId="{420FE6B0-D800-4EBB-ABC9-F4A027EC1798}" type="presOf" srcId="{4217FC78-D638-4788-8C06-F4F4312F2117}" destId="{929C54DC-EAB1-42FF-BD07-648D5C36905B}" srcOrd="0" destOrd="0" presId="urn:microsoft.com/office/officeart/2008/layout/VerticalCurvedList"/>
    <dgm:cxn modelId="{FC788373-C2F4-4944-A04F-ADF9FF429BA2}" type="presOf" srcId="{CD3D25EE-3464-4DCA-9D4C-36D4D12223DE}" destId="{C717F420-7A98-414D-AB34-DBBDA17E0C15}" srcOrd="0" destOrd="0" presId="urn:microsoft.com/office/officeart/2008/layout/VerticalCurvedList"/>
    <dgm:cxn modelId="{FCABFD47-61C6-4EC7-8C00-97022F3A2F3D}" srcId="{BB4AD93B-8156-446F-9775-0FCEFEFAC706}" destId="{0D406753-2B15-4B7F-B921-AB18D7FF9C73}" srcOrd="2" destOrd="0" parTransId="{6DC03AAC-A818-4E6A-BA18-9E16246F0BA8}" sibTransId="{26C6B82C-F250-4AEE-8D1B-71AA5002EB95}"/>
    <dgm:cxn modelId="{FED4F4D0-752B-4A54-A396-4BD493BC8CC3}" type="presOf" srcId="{BB4AD93B-8156-446F-9775-0FCEFEFAC706}" destId="{DBA656D5-B678-421C-9DC1-F0D5761D9A2A}" srcOrd="0" destOrd="0" presId="urn:microsoft.com/office/officeart/2008/layout/VerticalCurvedList"/>
    <dgm:cxn modelId="{69A8CD5E-9F37-4B24-B105-37227EE8C671}" type="presParOf" srcId="{DBA656D5-B678-421C-9DC1-F0D5761D9A2A}" destId="{17A3704A-E419-4B9B-892A-94E740E40E7B}" srcOrd="0" destOrd="0" presId="urn:microsoft.com/office/officeart/2008/layout/VerticalCurvedList"/>
    <dgm:cxn modelId="{5C259506-E113-43DB-8FFF-5EFBFA31495F}" type="presParOf" srcId="{17A3704A-E419-4B9B-892A-94E740E40E7B}" destId="{02104EF6-514D-448C-BEE3-D2B696EE1326}" srcOrd="0" destOrd="0" presId="urn:microsoft.com/office/officeart/2008/layout/VerticalCurvedList"/>
    <dgm:cxn modelId="{D28705EE-7B5E-4CF0-8152-E2BF439109D6}" type="presParOf" srcId="{02104EF6-514D-448C-BEE3-D2B696EE1326}" destId="{AD06493B-58B4-4AE4-925E-95D23E9C7C88}" srcOrd="0" destOrd="0" presId="urn:microsoft.com/office/officeart/2008/layout/VerticalCurvedList"/>
    <dgm:cxn modelId="{058F17E3-056C-40BC-ADA0-FF57E158DB5A}" type="presParOf" srcId="{02104EF6-514D-448C-BEE3-D2B696EE1326}" destId="{C126A487-8842-43AD-9403-72453F6CB91A}" srcOrd="1" destOrd="0" presId="urn:microsoft.com/office/officeart/2008/layout/VerticalCurvedList"/>
    <dgm:cxn modelId="{103D3852-6B3C-43F1-A450-DCFE32CAAD06}" type="presParOf" srcId="{02104EF6-514D-448C-BEE3-D2B696EE1326}" destId="{81597BF8-A011-4590-9393-C23420FF9D8C}" srcOrd="2" destOrd="0" presId="urn:microsoft.com/office/officeart/2008/layout/VerticalCurvedList"/>
    <dgm:cxn modelId="{7AEA1CF7-8C5E-41E0-AD24-73D3F7EB0E5E}" type="presParOf" srcId="{02104EF6-514D-448C-BEE3-D2B696EE1326}" destId="{9AC8675C-DFF3-4315-BB25-3928CA612A03}" srcOrd="3" destOrd="0" presId="urn:microsoft.com/office/officeart/2008/layout/VerticalCurvedList"/>
    <dgm:cxn modelId="{B8ECEFF4-5D51-4021-A69C-61E6B9890E6A}" type="presParOf" srcId="{17A3704A-E419-4B9B-892A-94E740E40E7B}" destId="{929C54DC-EAB1-42FF-BD07-648D5C36905B}" srcOrd="1" destOrd="0" presId="urn:microsoft.com/office/officeart/2008/layout/VerticalCurvedList"/>
    <dgm:cxn modelId="{033A06CF-6941-4D70-981D-E469B4E39835}" type="presParOf" srcId="{17A3704A-E419-4B9B-892A-94E740E40E7B}" destId="{764D9473-0BCF-4C4B-9E5F-DF0957AEE999}" srcOrd="2" destOrd="0" presId="urn:microsoft.com/office/officeart/2008/layout/VerticalCurvedList"/>
    <dgm:cxn modelId="{517DFACC-6A72-43FF-B2B5-669C083371BC}" type="presParOf" srcId="{764D9473-0BCF-4C4B-9E5F-DF0957AEE999}" destId="{A238E478-02A1-4DF2-830A-C4CAA204AE61}" srcOrd="0" destOrd="0" presId="urn:microsoft.com/office/officeart/2008/layout/VerticalCurvedList"/>
    <dgm:cxn modelId="{54607F4D-8A3F-43AD-861F-CB7BC24007B3}" type="presParOf" srcId="{17A3704A-E419-4B9B-892A-94E740E40E7B}" destId="{C717F420-7A98-414D-AB34-DBBDA17E0C15}" srcOrd="3" destOrd="0" presId="urn:microsoft.com/office/officeart/2008/layout/VerticalCurvedList"/>
    <dgm:cxn modelId="{2F1FC365-7CA2-408E-B5A6-6D553013DAB0}" type="presParOf" srcId="{17A3704A-E419-4B9B-892A-94E740E40E7B}" destId="{59453E49-F688-42CA-BFED-397008D09132}" srcOrd="4" destOrd="0" presId="urn:microsoft.com/office/officeart/2008/layout/VerticalCurvedList"/>
    <dgm:cxn modelId="{86975279-2842-455F-A1B9-DE48D422E89F}" type="presParOf" srcId="{59453E49-F688-42CA-BFED-397008D09132}" destId="{D64AC9CE-E8FA-46BD-87EA-2E4B5B37BBC9}" srcOrd="0" destOrd="0" presId="urn:microsoft.com/office/officeart/2008/layout/VerticalCurvedList"/>
    <dgm:cxn modelId="{79612865-5B4C-414D-9F53-11990B59371A}" type="presParOf" srcId="{17A3704A-E419-4B9B-892A-94E740E40E7B}" destId="{8FDCB717-6FE5-47B4-84E7-83396A4D4DA8}" srcOrd="5" destOrd="0" presId="urn:microsoft.com/office/officeart/2008/layout/VerticalCurvedList"/>
    <dgm:cxn modelId="{30BB540E-0846-4D19-9447-7A676580584B}" type="presParOf" srcId="{17A3704A-E419-4B9B-892A-94E740E40E7B}" destId="{816A00BF-74ED-4CD6-B3B8-8BA0C6E4128E}" srcOrd="6" destOrd="0" presId="urn:microsoft.com/office/officeart/2008/layout/VerticalCurvedList"/>
    <dgm:cxn modelId="{2C04D78F-EA13-4160-826F-BA214EDB4FC9}" type="presParOf" srcId="{816A00BF-74ED-4CD6-B3B8-8BA0C6E4128E}" destId="{C8F28F37-164D-4D47-B5AA-BEAA88BD45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8CEC9-A7AD-4FC9-B6D1-91936DA765EA}">
      <dsp:nvSpPr>
        <dsp:cNvPr id="0" name=""/>
        <dsp:cNvSpPr/>
      </dsp:nvSpPr>
      <dsp:spPr>
        <a:xfrm>
          <a:off x="1182" y="2204958"/>
          <a:ext cx="2429949" cy="97197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SOLID</a:t>
          </a:r>
          <a:endParaRPr lang="pt-BR" sz="4000" kern="1200" dirty="0"/>
        </a:p>
      </dsp:txBody>
      <dsp:txXfrm>
        <a:off x="487172" y="2204958"/>
        <a:ext cx="1457970" cy="971979"/>
      </dsp:txXfrm>
    </dsp:sp>
    <dsp:sp modelId="{55541435-E206-4771-A763-D3493F0589A3}">
      <dsp:nvSpPr>
        <dsp:cNvPr id="0" name=""/>
        <dsp:cNvSpPr/>
      </dsp:nvSpPr>
      <dsp:spPr>
        <a:xfrm>
          <a:off x="2115238" y="2287576"/>
          <a:ext cx="2016857" cy="80674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Single </a:t>
          </a:r>
          <a:r>
            <a:rPr lang="en-US" sz="1400" kern="1200" dirty="0" err="1" smtClean="0"/>
            <a:t>Responsability</a:t>
          </a:r>
          <a:r>
            <a:rPr lang="en-US" sz="1400" kern="1200" dirty="0" smtClean="0"/>
            <a:t> Principle</a:t>
          </a:r>
          <a:endParaRPr lang="pt-BR" sz="1400" kern="1200" dirty="0"/>
        </a:p>
      </dsp:txBody>
      <dsp:txXfrm>
        <a:off x="2518610" y="2287576"/>
        <a:ext cx="1210114" cy="806743"/>
      </dsp:txXfrm>
    </dsp:sp>
    <dsp:sp modelId="{4834F1F6-634E-4A2B-953C-D31B8B961FE7}">
      <dsp:nvSpPr>
        <dsp:cNvPr id="0" name=""/>
        <dsp:cNvSpPr/>
      </dsp:nvSpPr>
      <dsp:spPr>
        <a:xfrm>
          <a:off x="3849736" y="2287576"/>
          <a:ext cx="2016857" cy="80674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Open / Closed Principle</a:t>
          </a:r>
          <a:endParaRPr lang="pt-BR" sz="1400" kern="1200" dirty="0"/>
        </a:p>
      </dsp:txBody>
      <dsp:txXfrm>
        <a:off x="4253108" y="2287576"/>
        <a:ext cx="1210114" cy="806743"/>
      </dsp:txXfrm>
    </dsp:sp>
    <dsp:sp modelId="{7834E8D6-37A6-4E07-B547-AF1BC6D4046C}">
      <dsp:nvSpPr>
        <dsp:cNvPr id="0" name=""/>
        <dsp:cNvSpPr/>
      </dsp:nvSpPr>
      <dsp:spPr>
        <a:xfrm>
          <a:off x="5584234" y="2287576"/>
          <a:ext cx="2016857" cy="80674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Liskov</a:t>
          </a:r>
          <a:r>
            <a:rPr lang="en-US" sz="1400" kern="1200" dirty="0" smtClean="0"/>
            <a:t> Substitution Principle</a:t>
          </a:r>
          <a:endParaRPr lang="pt-BR" sz="1400" kern="1200" dirty="0"/>
        </a:p>
      </dsp:txBody>
      <dsp:txXfrm>
        <a:off x="5987606" y="2287576"/>
        <a:ext cx="1210114" cy="806743"/>
      </dsp:txXfrm>
    </dsp:sp>
    <dsp:sp modelId="{D3D6D37F-02D7-452D-B714-D74708B82A9E}">
      <dsp:nvSpPr>
        <dsp:cNvPr id="0" name=""/>
        <dsp:cNvSpPr/>
      </dsp:nvSpPr>
      <dsp:spPr>
        <a:xfrm>
          <a:off x="7318732" y="2287576"/>
          <a:ext cx="2016857" cy="80674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Interface Segregation Principle</a:t>
          </a:r>
          <a:endParaRPr lang="pt-BR" sz="1400" kern="1200" dirty="0"/>
        </a:p>
      </dsp:txBody>
      <dsp:txXfrm>
        <a:off x="7722104" y="2287576"/>
        <a:ext cx="1210114" cy="806743"/>
      </dsp:txXfrm>
    </dsp:sp>
    <dsp:sp modelId="{F8BE326A-1F97-48C2-A6DF-17282B516411}">
      <dsp:nvSpPr>
        <dsp:cNvPr id="0" name=""/>
        <dsp:cNvSpPr/>
      </dsp:nvSpPr>
      <dsp:spPr>
        <a:xfrm>
          <a:off x="9053230" y="2287576"/>
          <a:ext cx="2016857" cy="806743"/>
        </a:xfrm>
        <a:prstGeom prst="chevron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Dependency Inversion Principle</a:t>
          </a:r>
          <a:endParaRPr lang="pt-BR" sz="1400" kern="1200" dirty="0"/>
        </a:p>
      </dsp:txBody>
      <dsp:txXfrm>
        <a:off x="9456602" y="2287576"/>
        <a:ext cx="1210114" cy="806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2F8A0-3D20-45BA-A7F5-AD04EBF56313}">
      <dsp:nvSpPr>
        <dsp:cNvPr id="0" name=""/>
        <dsp:cNvSpPr/>
      </dsp:nvSpPr>
      <dsp:spPr>
        <a:xfrm>
          <a:off x="2907350" y="0"/>
          <a:ext cx="4700899" cy="470089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B7595-CEE1-4F3D-AAC7-EE660D76F43D}">
      <dsp:nvSpPr>
        <dsp:cNvPr id="0" name=""/>
        <dsp:cNvSpPr/>
      </dsp:nvSpPr>
      <dsp:spPr>
        <a:xfrm>
          <a:off x="3353935" y="446585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strike="noStrike" kern="1200" dirty="0" smtClean="0">
              <a:solidFill>
                <a:schemeClr val="bg1">
                  <a:lumMod val="95000"/>
                </a:schemeClr>
              </a:solidFill>
            </a:rPr>
            <a:t>DEMO 1</a:t>
          </a:r>
          <a:endParaRPr lang="pt-BR" sz="3600" strike="noStrike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443432" y="536082"/>
        <a:ext cx="1654356" cy="1654356"/>
      </dsp:txXfrm>
    </dsp:sp>
    <dsp:sp modelId="{5CC929DB-2871-4AC4-B8D5-A168FD9881D5}">
      <dsp:nvSpPr>
        <dsp:cNvPr id="0" name=""/>
        <dsp:cNvSpPr/>
      </dsp:nvSpPr>
      <dsp:spPr>
        <a:xfrm>
          <a:off x="5328313" y="446585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22921-7655-437C-8AC4-F056D98B6D00}">
      <dsp:nvSpPr>
        <dsp:cNvPr id="0" name=""/>
        <dsp:cNvSpPr/>
      </dsp:nvSpPr>
      <dsp:spPr>
        <a:xfrm>
          <a:off x="3353935" y="2420962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2ED43-964B-40B5-A170-08EAC7576F42}">
      <dsp:nvSpPr>
        <dsp:cNvPr id="0" name=""/>
        <dsp:cNvSpPr/>
      </dsp:nvSpPr>
      <dsp:spPr>
        <a:xfrm>
          <a:off x="5328313" y="2420962"/>
          <a:ext cx="1833350" cy="1833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FEFFA-BEF1-4C81-9DFE-FC8F103AB1D3}">
      <dsp:nvSpPr>
        <dsp:cNvPr id="0" name=""/>
        <dsp:cNvSpPr/>
      </dsp:nvSpPr>
      <dsp:spPr>
        <a:xfrm>
          <a:off x="-5671567" y="-868175"/>
          <a:ext cx="6752489" cy="6752489"/>
        </a:xfrm>
        <a:prstGeom prst="blockArc">
          <a:avLst>
            <a:gd name="adj1" fmla="val 18900000"/>
            <a:gd name="adj2" fmla="val 2700000"/>
            <a:gd name="adj3" fmla="val 32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D889-BCFC-4CF1-966E-8D6A32ECF3D8}">
      <dsp:nvSpPr>
        <dsp:cNvPr id="0" name=""/>
        <dsp:cNvSpPr/>
      </dsp:nvSpPr>
      <dsp:spPr>
        <a:xfrm>
          <a:off x="565821" y="385640"/>
          <a:ext cx="10403375" cy="7716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2523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Você não pode fazer uma herança simplesmente por que uma coisa é uma coisa.</a:t>
          </a:r>
          <a:endParaRPr lang="pt-BR" sz="2100" kern="1200" dirty="0"/>
        </a:p>
      </dsp:txBody>
      <dsp:txXfrm>
        <a:off x="565821" y="385640"/>
        <a:ext cx="10403375" cy="771682"/>
      </dsp:txXfrm>
    </dsp:sp>
    <dsp:sp modelId="{91FB48AD-5E52-4BB3-93BB-AE6EE2C8E8D1}">
      <dsp:nvSpPr>
        <dsp:cNvPr id="0" name=""/>
        <dsp:cNvSpPr/>
      </dsp:nvSpPr>
      <dsp:spPr>
        <a:xfrm>
          <a:off x="83520" y="289180"/>
          <a:ext cx="964603" cy="96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1F4717-42B5-411A-9FD5-F3765506BC84}">
      <dsp:nvSpPr>
        <dsp:cNvPr id="0" name=""/>
        <dsp:cNvSpPr/>
      </dsp:nvSpPr>
      <dsp:spPr>
        <a:xfrm>
          <a:off x="1008245" y="1543365"/>
          <a:ext cx="9960952" cy="7716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2523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A herança deve ser muito bem justificada, planejada e questionada.</a:t>
          </a:r>
          <a:endParaRPr lang="pt-BR" sz="2100" kern="1200"/>
        </a:p>
      </dsp:txBody>
      <dsp:txXfrm>
        <a:off x="1008245" y="1543365"/>
        <a:ext cx="9960952" cy="771682"/>
      </dsp:txXfrm>
    </dsp:sp>
    <dsp:sp modelId="{527D1CE0-0C30-4133-8990-B347B551964C}">
      <dsp:nvSpPr>
        <dsp:cNvPr id="0" name=""/>
        <dsp:cNvSpPr/>
      </dsp:nvSpPr>
      <dsp:spPr>
        <a:xfrm>
          <a:off x="525943" y="1446905"/>
          <a:ext cx="964603" cy="96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44AB6D-E47E-4418-B43F-3E5854CF9D55}">
      <dsp:nvSpPr>
        <dsp:cNvPr id="0" name=""/>
        <dsp:cNvSpPr/>
      </dsp:nvSpPr>
      <dsp:spPr>
        <a:xfrm>
          <a:off x="1008245" y="2701089"/>
          <a:ext cx="9960952" cy="7716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2523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smtClean="0"/>
            <a:t>Herança por comodismo apenas para reaproveitar código pode não ser uma coisa boa.</a:t>
          </a:r>
          <a:endParaRPr lang="pt-BR" sz="2100" kern="1200"/>
        </a:p>
      </dsp:txBody>
      <dsp:txXfrm>
        <a:off x="1008245" y="2701089"/>
        <a:ext cx="9960952" cy="771682"/>
      </dsp:txXfrm>
    </dsp:sp>
    <dsp:sp modelId="{C835F967-1A07-4287-9FC0-01CD7790F4B8}">
      <dsp:nvSpPr>
        <dsp:cNvPr id="0" name=""/>
        <dsp:cNvSpPr/>
      </dsp:nvSpPr>
      <dsp:spPr>
        <a:xfrm>
          <a:off x="525943" y="2604629"/>
          <a:ext cx="964603" cy="96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511795-AAA1-4FD3-9E70-159334BC6762}">
      <dsp:nvSpPr>
        <dsp:cNvPr id="0" name=""/>
        <dsp:cNvSpPr/>
      </dsp:nvSpPr>
      <dsp:spPr>
        <a:xfrm>
          <a:off x="565821" y="3858814"/>
          <a:ext cx="10403375" cy="7716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2523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Evite o pensamento “é um”.</a:t>
          </a:r>
          <a:endParaRPr lang="pt-BR" sz="2100" kern="1200" dirty="0"/>
        </a:p>
      </dsp:txBody>
      <dsp:txXfrm>
        <a:off x="565821" y="3858814"/>
        <a:ext cx="10403375" cy="771682"/>
      </dsp:txXfrm>
    </dsp:sp>
    <dsp:sp modelId="{EACD10C0-1855-4DAE-9C41-4FC0A99128E2}">
      <dsp:nvSpPr>
        <dsp:cNvPr id="0" name=""/>
        <dsp:cNvSpPr/>
      </dsp:nvSpPr>
      <dsp:spPr>
        <a:xfrm>
          <a:off x="83520" y="3762354"/>
          <a:ext cx="964603" cy="96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6A487-8842-43AD-9403-72453F6CB91A}">
      <dsp:nvSpPr>
        <dsp:cNvPr id="0" name=""/>
        <dsp:cNvSpPr/>
      </dsp:nvSpPr>
      <dsp:spPr>
        <a:xfrm>
          <a:off x="-5899804" y="-903087"/>
          <a:ext cx="7025289" cy="7025289"/>
        </a:xfrm>
        <a:prstGeom prst="blockArc">
          <a:avLst>
            <a:gd name="adj1" fmla="val 18900000"/>
            <a:gd name="adj2" fmla="val 2700000"/>
            <a:gd name="adj3" fmla="val 307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C54DC-EAB1-42FF-BD07-648D5C36905B}">
      <dsp:nvSpPr>
        <dsp:cNvPr id="0" name=""/>
        <dsp:cNvSpPr/>
      </dsp:nvSpPr>
      <dsp:spPr>
        <a:xfrm>
          <a:off x="724413" y="521911"/>
          <a:ext cx="10242985" cy="10438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534" tIns="73660" rIns="73660" bIns="7366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Dependa de uma abstração e não de uma implementação. </a:t>
          </a:r>
          <a:endParaRPr lang="pt-BR" sz="2900" kern="1200"/>
        </a:p>
      </dsp:txBody>
      <dsp:txXfrm>
        <a:off x="724413" y="521911"/>
        <a:ext cx="10242985" cy="1043822"/>
      </dsp:txXfrm>
    </dsp:sp>
    <dsp:sp modelId="{A238E478-02A1-4DF2-830A-C4CAA204AE61}">
      <dsp:nvSpPr>
        <dsp:cNvPr id="0" name=""/>
        <dsp:cNvSpPr/>
      </dsp:nvSpPr>
      <dsp:spPr>
        <a:xfrm>
          <a:off x="72023" y="391433"/>
          <a:ext cx="1304778" cy="1304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7F420-7A98-414D-AB34-DBBDA17E0C15}">
      <dsp:nvSpPr>
        <dsp:cNvPr id="0" name=""/>
        <dsp:cNvSpPr/>
      </dsp:nvSpPr>
      <dsp:spPr>
        <a:xfrm>
          <a:off x="1103842" y="2087645"/>
          <a:ext cx="9863555" cy="10438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534" tIns="73660" rIns="73660" bIns="7366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Abstração não significa classe abstrata mas sim “não implementar”.</a:t>
          </a:r>
          <a:endParaRPr lang="pt-BR" sz="2900" kern="1200"/>
        </a:p>
      </dsp:txBody>
      <dsp:txXfrm>
        <a:off x="1103842" y="2087645"/>
        <a:ext cx="9863555" cy="1043822"/>
      </dsp:txXfrm>
    </dsp:sp>
    <dsp:sp modelId="{D64AC9CE-E8FA-46BD-87EA-2E4B5B37BBC9}">
      <dsp:nvSpPr>
        <dsp:cNvPr id="0" name=""/>
        <dsp:cNvSpPr/>
      </dsp:nvSpPr>
      <dsp:spPr>
        <a:xfrm>
          <a:off x="451453" y="1957167"/>
          <a:ext cx="1304778" cy="1304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CB717-6FE5-47B4-84E7-83396A4D4DA8}">
      <dsp:nvSpPr>
        <dsp:cNvPr id="0" name=""/>
        <dsp:cNvSpPr/>
      </dsp:nvSpPr>
      <dsp:spPr>
        <a:xfrm>
          <a:off x="724413" y="3653379"/>
          <a:ext cx="10242985" cy="10438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534" tIns="73660" rIns="73660" bIns="7366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Programação orientada a aspecto .</a:t>
          </a:r>
          <a:endParaRPr lang="pt-BR" sz="2900" kern="1200"/>
        </a:p>
      </dsp:txBody>
      <dsp:txXfrm>
        <a:off x="724413" y="3653379"/>
        <a:ext cx="10242985" cy="1043822"/>
      </dsp:txXfrm>
    </dsp:sp>
    <dsp:sp modelId="{C8F28F37-164D-4D47-B5AA-BEAA88BD456D}">
      <dsp:nvSpPr>
        <dsp:cNvPr id="0" name=""/>
        <dsp:cNvSpPr/>
      </dsp:nvSpPr>
      <dsp:spPr>
        <a:xfrm>
          <a:off x="72023" y="3522901"/>
          <a:ext cx="1304778" cy="13047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8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Curso</a:t>
            </a:r>
            <a:r>
              <a:rPr lang="en-US" sz="4800" dirty="0" smtClean="0">
                <a:solidFill>
                  <a:schemeClr val="bg1"/>
                </a:solidFill>
              </a:rPr>
              <a:t> SOLID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DIP - Dependency Inversion Principle (Princípio da inversão da dependência)</a:t>
            </a:r>
            <a:endParaRPr lang="en-US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207" y="1384663"/>
            <a:ext cx="110394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“Módulos de alto nível não devem depender de módulos de baixo nível. (Uma classe de cliente não deve depender da classe SQLConnection)</a:t>
            </a:r>
          </a:p>
          <a:p>
            <a:r>
              <a:rPr lang="pt-BR" dirty="0" smtClean="0"/>
              <a:t>Ambos </a:t>
            </a:r>
            <a:r>
              <a:rPr lang="pt-BR" dirty="0"/>
              <a:t>devem depender de abstrações.</a:t>
            </a:r>
          </a:p>
          <a:p>
            <a:r>
              <a:rPr lang="pt-BR" dirty="0" smtClean="0"/>
              <a:t>Abstrações </a:t>
            </a:r>
            <a:r>
              <a:rPr lang="pt-BR" dirty="0"/>
              <a:t>não devem depender de detalhes.</a:t>
            </a:r>
          </a:p>
          <a:p>
            <a:r>
              <a:rPr lang="pt-BR" dirty="0" smtClean="0"/>
              <a:t>Detalhes </a:t>
            </a:r>
            <a:r>
              <a:rPr lang="pt-BR" dirty="0"/>
              <a:t>devem depender de abstrações.”</a:t>
            </a:r>
          </a:p>
        </p:txBody>
      </p:sp>
    </p:spTree>
    <p:extLst>
      <p:ext uri="{BB962C8B-B14F-4D97-AF65-F5344CB8AC3E}">
        <p14:creationId xmlns:p14="http://schemas.microsoft.com/office/powerpoint/2010/main" val="336531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DIP - Dependency Inversion Principle (Princípio da inversão da dependência)</a:t>
            </a:r>
            <a:endParaRPr lang="en-US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95355938"/>
              </p:ext>
            </p:extLst>
          </p:nvPr>
        </p:nvGraphicFramePr>
        <p:xfrm>
          <a:off x="521207" y="1308295"/>
          <a:ext cx="11039422" cy="5219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7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Fim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Cronograma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08320269"/>
              </p:ext>
            </p:extLst>
          </p:nvPr>
        </p:nvGraphicFramePr>
        <p:xfrm>
          <a:off x="541609" y="1358537"/>
          <a:ext cx="11071271" cy="5381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SOLID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21207" y="1603555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46168" y="1709062"/>
            <a:ext cx="10671215" cy="34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/>
              <a:t>SRP - Single Responsability Principle (Principio da Responsabilidade Única)</a:t>
            </a:r>
            <a:endParaRPr lang="pt-BR" sz="2400" dirty="0"/>
          </a:p>
        </p:txBody>
      </p:sp>
      <p:grpSp>
        <p:nvGrpSpPr>
          <p:cNvPr id="26" name="Group 25" descr="Small circle with number 1 inside  indicating step 1"/>
          <p:cNvGrpSpPr/>
          <p:nvPr/>
        </p:nvGrpSpPr>
        <p:grpSpPr bwMode="blackWhite">
          <a:xfrm>
            <a:off x="521207" y="2415379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1" name="Content Placeholder 17"/>
          <p:cNvSpPr txBox="1">
            <a:spLocks/>
          </p:cNvSpPr>
          <p:nvPr/>
        </p:nvSpPr>
        <p:spPr>
          <a:xfrm>
            <a:off x="1046168" y="2520886"/>
            <a:ext cx="9991946" cy="34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OCP - Open / Closed Principle (Princípio Aberto-Fechado)</a:t>
            </a:r>
          </a:p>
        </p:txBody>
      </p:sp>
      <p:grpSp>
        <p:nvGrpSpPr>
          <p:cNvPr id="41" name="Group 40" descr="Small circle with number 1 inside  indicating step 1"/>
          <p:cNvGrpSpPr/>
          <p:nvPr/>
        </p:nvGrpSpPr>
        <p:grpSpPr bwMode="blackWhite">
          <a:xfrm>
            <a:off x="521207" y="3321317"/>
            <a:ext cx="558179" cy="409838"/>
            <a:chOff x="6953426" y="711274"/>
            <a:chExt cx="558179" cy="409838"/>
          </a:xfrm>
        </p:grpSpPr>
        <p:sp>
          <p:nvSpPr>
            <p:cNvPr id="42" name="Oval 4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1046168" y="3426824"/>
            <a:ext cx="10383832" cy="34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LSP - Liskov Substitution Principle (Princípio da Substituição de Liskov)</a:t>
            </a:r>
          </a:p>
        </p:txBody>
      </p:sp>
      <p:grpSp>
        <p:nvGrpSpPr>
          <p:cNvPr id="45" name="Group 44" descr="Small circle with number 1 inside  indicating step 1"/>
          <p:cNvGrpSpPr/>
          <p:nvPr/>
        </p:nvGrpSpPr>
        <p:grpSpPr bwMode="blackWhite">
          <a:xfrm>
            <a:off x="521207" y="4227255"/>
            <a:ext cx="558179" cy="409838"/>
            <a:chOff x="6953426" y="711274"/>
            <a:chExt cx="558179" cy="409838"/>
          </a:xfrm>
        </p:grpSpPr>
        <p:sp>
          <p:nvSpPr>
            <p:cNvPr id="46" name="Oval 45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8" name="Content Placeholder 17"/>
          <p:cNvSpPr txBox="1">
            <a:spLocks/>
          </p:cNvSpPr>
          <p:nvPr/>
        </p:nvSpPr>
        <p:spPr>
          <a:xfrm>
            <a:off x="1046168" y="4332762"/>
            <a:ext cx="10671215" cy="34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ISP - Interface Segregation Principle (Princípio da Segregação da Interface)</a:t>
            </a:r>
          </a:p>
        </p:txBody>
      </p:sp>
      <p:grpSp>
        <p:nvGrpSpPr>
          <p:cNvPr id="22" name="Group 21" descr="Small circle with number 1 inside  indicating step 1"/>
          <p:cNvGrpSpPr/>
          <p:nvPr/>
        </p:nvGrpSpPr>
        <p:grpSpPr bwMode="blackWhite">
          <a:xfrm>
            <a:off x="521207" y="5033781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46168" y="5139288"/>
            <a:ext cx="10671215" cy="342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DIP - Dependency Inversion Principle (Princípio da inversão da dependência)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60384609"/>
              </p:ext>
            </p:extLst>
          </p:nvPr>
        </p:nvGraphicFramePr>
        <p:xfrm>
          <a:off x="838200" y="1164323"/>
          <a:ext cx="10515600" cy="470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722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SRP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 Single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Responsability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Principle (Principio da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Responsabilidade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Única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1207" y="1384663"/>
            <a:ext cx="11039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444444"/>
                </a:solidFill>
                <a:latin typeface="Helvetica Neue"/>
              </a:rPr>
              <a:t>Uma classe deve ter um, e somente um, motivo para mudar.</a:t>
            </a:r>
            <a:endParaRPr lang="pt-BR" dirty="0"/>
          </a:p>
        </p:txBody>
      </p:sp>
      <p:pic>
        <p:nvPicPr>
          <p:cNvPr id="1026" name="Picture 2" descr="Resultado de imagem para caniv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153" y="2182676"/>
            <a:ext cx="4248604" cy="424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OCP - Open / Closed Principle (Princípio Aberto-Fechado)</a:t>
            </a:r>
            <a:endParaRPr lang="en-US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207" y="1384663"/>
            <a:ext cx="11039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444444"/>
                </a:solidFill>
                <a:latin typeface="Helvetica Neue"/>
              </a:rPr>
              <a:t>Você deve ser capaz de estender um comportamento de uma classe, sem modificá-lo.</a:t>
            </a:r>
            <a:endParaRPr lang="pt-BR" dirty="0"/>
          </a:p>
        </p:txBody>
      </p:sp>
      <p:pic>
        <p:nvPicPr>
          <p:cNvPr id="2050" name="Picture 2" descr="Resultado de imagem para Open / Closed Principl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654" y="2582090"/>
            <a:ext cx="3499676" cy="312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3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LSP - Liskov Substitution Principle (Princípio da Substituição de Liskov)</a:t>
            </a:r>
            <a:endParaRPr lang="en-US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207" y="1384663"/>
            <a:ext cx="11039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"Se q(x) é uma propriedade demonstrável dos objetos x de tipo T.</a:t>
            </a:r>
          </a:p>
          <a:p>
            <a:r>
              <a:rPr lang="pt-BR" dirty="0" smtClean="0"/>
              <a:t> Então </a:t>
            </a:r>
            <a:r>
              <a:rPr lang="pt-BR" dirty="0"/>
              <a:t>q(y) deve ser verdadeiro para objetos y de tipo S onde S é um subtipo de T</a:t>
            </a:r>
            <a:r>
              <a:rPr lang="pt-BR" dirty="0" smtClean="0"/>
              <a:t>.“ (</a:t>
            </a:r>
            <a:r>
              <a:rPr lang="pt-BR" dirty="0"/>
              <a:t>Barbara Liskov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/>
              <a:t>"Uma classe base deve poder ser substituída pela sua classe derivada</a:t>
            </a:r>
            <a:r>
              <a:rPr lang="pt-BR" dirty="0" smtClean="0"/>
              <a:t>.“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074" name="Picture 2" descr="Resultado de imagem para pato de ro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86" y="3138989"/>
            <a:ext cx="2579411" cy="27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76" y="3435516"/>
            <a:ext cx="3347441" cy="222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207" y="5959614"/>
            <a:ext cx="11039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/>
              <a:t>Se nada como um pato, voa como um pato, porém precisa de baterias, provavelmente você possui um problema de abstração</a:t>
            </a:r>
          </a:p>
        </p:txBody>
      </p:sp>
    </p:spTree>
    <p:extLst>
      <p:ext uri="{BB962C8B-B14F-4D97-AF65-F5344CB8AC3E}">
        <p14:creationId xmlns:p14="http://schemas.microsoft.com/office/powerpoint/2010/main" val="40898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LSP - Liskov Substitution Principle (Princípio da Substituição de Liskov)</a:t>
            </a:r>
            <a:endParaRPr lang="en-US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56709907"/>
              </p:ext>
            </p:extLst>
          </p:nvPr>
        </p:nvGraphicFramePr>
        <p:xfrm>
          <a:off x="521207" y="1384663"/>
          <a:ext cx="11039422" cy="5016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3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pt-BR" sz="25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ISP - Interface Segregation Principle (Princípio da Segregação da Interface)</a:t>
            </a:r>
            <a:endParaRPr lang="en-US" sz="2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207" y="1384663"/>
            <a:ext cx="110394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"Clientes (Classes) não devem ser forçados a depender de métodos que não </a:t>
            </a:r>
            <a:r>
              <a:rPr lang="pt-BR" dirty="0" smtClean="0"/>
              <a:t>usam.“</a:t>
            </a:r>
          </a:p>
          <a:p>
            <a:endParaRPr lang="pt-BR" dirty="0"/>
          </a:p>
          <a:p>
            <a:r>
              <a:rPr lang="pt-BR" dirty="0"/>
              <a:t>"Muitas interfaces específicas são melhores que uma </a:t>
            </a:r>
            <a:r>
              <a:rPr lang="pt-BR" dirty="0" smtClean="0"/>
              <a:t>unica.“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521207" y="5959614"/>
            <a:ext cx="11039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/>
              <a:t>Desenvolvedor </a:t>
            </a:r>
            <a:r>
              <a:rPr lang="pt-BR" i="1" dirty="0"/>
              <a:t>priguiçoso ou preconceituoso : ele gosta de pucos arquivos e poucos objetos pois muitos arquivos e objetos aumentam a complexidade do sistema</a:t>
            </a:r>
            <a:r>
              <a:rPr lang="pt-BR" i="1" dirty="0" smtClean="0"/>
              <a:t>.</a:t>
            </a:r>
            <a:endParaRPr lang="pt-BR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18" y="2708324"/>
            <a:ext cx="5224315" cy="298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5770</TotalTime>
  <Words>452</Words>
  <Application>Microsoft Office PowerPoint</Application>
  <PresentationFormat>Ecrã Panorâmico</PresentationFormat>
  <Paragraphs>49</Paragraphs>
  <Slides>12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9" baseType="lpstr">
      <vt:lpstr>Arial</vt:lpstr>
      <vt:lpstr>Calibri</vt:lpstr>
      <vt:lpstr>Helvetica Neue</vt:lpstr>
      <vt:lpstr>Segoe UI</vt:lpstr>
      <vt:lpstr>Segoe UI Light</vt:lpstr>
      <vt:lpstr>Segoe UI Semibold</vt:lpstr>
      <vt:lpstr>WelcomeDoc</vt:lpstr>
      <vt:lpstr>Curso SOLID</vt:lpstr>
      <vt:lpstr>Cronograma</vt:lpstr>
      <vt:lpstr>SOLID</vt:lpstr>
      <vt:lpstr>Apresentação do PowerPoint</vt:lpstr>
      <vt:lpstr>SRP - Single Responsability Principle (Principio da Responsabilidade Única)</vt:lpstr>
      <vt:lpstr>OCP - Open / Closed Principle (Princípio Aberto-Fechado)</vt:lpstr>
      <vt:lpstr>LSP - Liskov Substitution Principle (Princípio da Substituição de Liskov)</vt:lpstr>
      <vt:lpstr>LSP - Liskov Substitution Principle (Princípio da Substituição de Liskov)</vt:lpstr>
      <vt:lpstr>ISP - Interface Segregation Principle (Princípio da Segregação da Interface)</vt:lpstr>
      <vt:lpstr>DIP - Dependency Inversion Principle (Princípio da inversão da dependência)</vt:lpstr>
      <vt:lpstr>DIP - Dependency Inversion Principle (Princípio da inversão da dependência)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Web API</dc:title>
  <dc:creator>Luã Govinda Mendes Souza - LSU</dc:creator>
  <cp:keywords/>
  <cp:lastModifiedBy>Agasus</cp:lastModifiedBy>
  <cp:revision>52</cp:revision>
  <dcterms:created xsi:type="dcterms:W3CDTF">2018-01-03T12:16:44Z</dcterms:created>
  <dcterms:modified xsi:type="dcterms:W3CDTF">2019-09-09T14:35:24Z</dcterms:modified>
  <cp:version/>
</cp:coreProperties>
</file>