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2.xml" ContentType="application/vnd.openxmlformats-officedocument.presentationml.comments+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5.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71" r:id="rId3"/>
    <p:sldId id="294" r:id="rId4"/>
    <p:sldId id="279" r:id="rId5"/>
    <p:sldId id="281" r:id="rId6"/>
    <p:sldId id="288" r:id="rId7"/>
    <p:sldId id="289" r:id="rId8"/>
    <p:sldId id="290" r:id="rId9"/>
    <p:sldId id="287" r:id="rId10"/>
    <p:sldId id="284" r:id="rId11"/>
    <p:sldId id="286" r:id="rId12"/>
    <p:sldId id="285" r:id="rId13"/>
    <p:sldId id="296" r:id="rId14"/>
    <p:sldId id="295" r:id="rId15"/>
    <p:sldId id="291" r:id="rId16"/>
    <p:sldId id="292" r:id="rId17"/>
    <p:sldId id="297"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94"/>
            <p14:sldId id="279"/>
            <p14:sldId id="281"/>
            <p14:sldId id="288"/>
            <p14:sldId id="289"/>
            <p14:sldId id="290"/>
            <p14:sldId id="287"/>
            <p14:sldId id="284"/>
            <p14:sldId id="286"/>
            <p14:sldId id="285"/>
            <p14:sldId id="296"/>
            <p14:sldId id="295"/>
            <p14:sldId id="291"/>
            <p14:sldId id="292"/>
            <p14:sldId id="297"/>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Luã Govinda Mendes Souza - LSU" initials="LGMS-L" lastIdx="7" clrIdx="2">
    <p:extLst>
      <p:ext uri="{19B8F6BF-5375-455C-9EA6-DF929625EA0E}">
        <p15:presenceInfo xmlns:p15="http://schemas.microsoft.com/office/powerpoint/2012/main" userId="S-1-5-21-3132565900-2268964130-1362598455-258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214" autoAdjust="0"/>
  </p:normalViewPr>
  <p:slideViewPr>
    <p:cSldViewPr snapToGrid="0">
      <p:cViewPr varScale="1">
        <p:scale>
          <a:sx n="67" d="100"/>
          <a:sy n="67" d="100"/>
        </p:scale>
        <p:origin x="90" y="2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01-05T10:56:48.581" idx="1">
    <p:pos x="10" y="10"/>
    <p:text>* Criar o projeto.
* Apagar arquivos desnecessários.
* Testando com SOAP UI
* Implantando o Swagger http://netcoders.com.br/swagger-documente-seu-asp-net-web-api-rest/
* Criando o CustomersController
* Criar classe OrderInfo
* Criar metodo GetOrderByCustomers
* Correção de herança da controller
* Implementando uma rota customizada.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8-01-05T11:54:35.517" idx="2">
    <p:pos x="10" y="10"/>
    <p:text>Isso tem pelo menos dois significados práticos:
 O servidor não precisa manter registro de quem é o cliente que está acessando, nem em que estado ele está: o próprio cliente sabe que as únicas transições possíveis são aquelas para as quais existe um link disponível;
 O cliente não precisa implementar nenhuma lógica customizada para descobrir quais ações são possíveis baseadas no estado atual do recurso (ex.: verificar se o saldo é ou não positivo, e com base nisso determinar se os links para retirar ou transferir devem ou não ser exibidos/habilitados). Os próprios links já dizem - pela sua presença ou ausência - o que pode ou não ser feito.
Quanto à sua alegação de que "o client não vai decidir por si só quais chamadas fazer baseado nesses links", de fato, não vai, pelo menos não sem que alguma ação seja feita por parte do usuário. Mas não é essa a única razão pela qual o servidor se comunicou com o cliente, para permitir que o usuário fizesse alguma coisa? Se a próxima chamada já pudesse ser determinada segundo alguma lógica automatizada, não precisava do controle vir pro cliente e ele fazer uma nova requisição depois disso, bastaria o próprio servidor decidir e fazer isso lá mesmo...</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8-01-05T11:56:01.325" idx="3">
    <p:pos x="10" y="10"/>
    <p:text>* Criação de projeto CursoWebApi.Antifraude.
* Criação de classe AntifraudeSimilit
* Criação de controller AntifraudeController.
* Criação de metodos GET, POS e PUT .
* Testar pelo swagger os novos metodos.
* Criação de AntifraudeFE
* Substituir a classe AntifraudeSimilit pelo AntifraudeFE
* Criar interface IAntifraude
* Implementar a interface para as classes.
* Criar um construtor para o controller que recebe a interface IAntifraude.
* Alterar metodos usando a propedade Antifraude.
* Testar e mostrar o erro que não foi criada uma instancia para IAntifraude.
## Instalação de Unity
* Rodar o comando install-package Unity
* Ir na classe WebApiConfig e criar o metodo ConfigureContainer.
* Setar o config.DependencyResolver para uma nova instancia de DependencyResolver passando o container.
* Testar a aplicação.</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8-01-05T12:38:54.759" idx="5">
    <p:pos x="414" y="1206"/>
    <p:text>* frizar, desnecessárias pois não é proibido usar a palavra new por exemplo para criar uma instancia de StringBuilder.</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8-01-05T12:40:39.327" idx="6">
    <p:pos x="10" y="10"/>
    <p:text>* Teste de unidade, visa testar a menor unidade do código.
Instalar os pacotes MSTest.TestAdapter e MSTest.TestFramework e apagar a referencia antiga.</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8DBBB-8FD6-48D8-A780-32A8F498D44A}" type="doc">
      <dgm:prSet loTypeId="urn:microsoft.com/office/officeart/2005/8/layout/lProcess3" loCatId="process" qsTypeId="urn:microsoft.com/office/officeart/2005/8/quickstyle/simple1" qsCatId="simple" csTypeId="urn:microsoft.com/office/officeart/2005/8/colors/accent2_2" csCatId="accent2"/>
      <dgm:spPr/>
      <dgm:t>
        <a:bodyPr/>
        <a:lstStyle/>
        <a:p>
          <a:endParaRPr lang="en-US"/>
        </a:p>
      </dgm:t>
    </dgm:pt>
    <dgm:pt modelId="{0C17CCFA-0F8D-4F3A-A6F2-CE6080F80D32}">
      <dgm:prSet/>
      <dgm:spPr/>
      <dgm:t>
        <a:bodyPr/>
        <a:lstStyle/>
        <a:p>
          <a:pPr rtl="0"/>
          <a:r>
            <a:rPr lang="en-US" smtClean="0"/>
            <a:t>Demo 1</a:t>
          </a:r>
          <a:endParaRPr lang="pt-BR"/>
        </a:p>
      </dgm:t>
    </dgm:pt>
    <dgm:pt modelId="{6B15E86B-4C6C-4AC1-8C40-BD43E8261D66}" type="parTrans" cxnId="{624F6CA3-AECB-447A-B156-E9AFED9FA255}">
      <dgm:prSet/>
      <dgm:spPr/>
      <dgm:t>
        <a:bodyPr/>
        <a:lstStyle/>
        <a:p>
          <a:endParaRPr lang="en-US"/>
        </a:p>
      </dgm:t>
    </dgm:pt>
    <dgm:pt modelId="{0486194E-B267-4814-B891-6E8DBB9CAE78}" type="sibTrans" cxnId="{624F6CA3-AECB-447A-B156-E9AFED9FA255}">
      <dgm:prSet/>
      <dgm:spPr/>
      <dgm:t>
        <a:bodyPr/>
        <a:lstStyle/>
        <a:p>
          <a:endParaRPr lang="en-US"/>
        </a:p>
      </dgm:t>
    </dgm:pt>
    <dgm:pt modelId="{6D7C03A5-EEDA-48DE-BCA7-A369F1491069}">
      <dgm:prSet/>
      <dgm:spPr/>
      <dgm:t>
        <a:bodyPr/>
        <a:lstStyle/>
        <a:p>
          <a:pPr rtl="0"/>
          <a:r>
            <a:rPr lang="en-US" smtClean="0"/>
            <a:t>Criando Projeto Web API</a:t>
          </a:r>
          <a:endParaRPr lang="pt-BR"/>
        </a:p>
      </dgm:t>
    </dgm:pt>
    <dgm:pt modelId="{89B75C8E-2AA6-4C92-B637-514C802B2F65}" type="parTrans" cxnId="{E1963B84-5F05-48D5-AF04-315413138ED1}">
      <dgm:prSet/>
      <dgm:spPr/>
      <dgm:t>
        <a:bodyPr/>
        <a:lstStyle/>
        <a:p>
          <a:endParaRPr lang="en-US"/>
        </a:p>
      </dgm:t>
    </dgm:pt>
    <dgm:pt modelId="{1F52C224-5CF4-43A6-BCD5-EEE79C24DB32}" type="sibTrans" cxnId="{E1963B84-5F05-48D5-AF04-315413138ED1}">
      <dgm:prSet/>
      <dgm:spPr/>
      <dgm:t>
        <a:bodyPr/>
        <a:lstStyle/>
        <a:p>
          <a:endParaRPr lang="en-US"/>
        </a:p>
      </dgm:t>
    </dgm:pt>
    <dgm:pt modelId="{F7C3E7EB-9F66-4A71-8371-B06A8B82C788}">
      <dgm:prSet/>
      <dgm:spPr/>
      <dgm:t>
        <a:bodyPr/>
        <a:lstStyle/>
        <a:p>
          <a:pPr rtl="0"/>
          <a:r>
            <a:rPr lang="en-US" smtClean="0"/>
            <a:t>Testando via SoapUI</a:t>
          </a:r>
          <a:endParaRPr lang="pt-BR"/>
        </a:p>
      </dgm:t>
    </dgm:pt>
    <dgm:pt modelId="{2EEDD194-C7DF-45B6-8984-28882CEFEC80}" type="parTrans" cxnId="{C231E2CB-DB10-4D84-ABFE-D4F13493B97B}">
      <dgm:prSet/>
      <dgm:spPr/>
      <dgm:t>
        <a:bodyPr/>
        <a:lstStyle/>
        <a:p>
          <a:endParaRPr lang="en-US"/>
        </a:p>
      </dgm:t>
    </dgm:pt>
    <dgm:pt modelId="{C570F725-12BB-404E-8202-41D5FD606B17}" type="sibTrans" cxnId="{C231E2CB-DB10-4D84-ABFE-D4F13493B97B}">
      <dgm:prSet/>
      <dgm:spPr/>
      <dgm:t>
        <a:bodyPr/>
        <a:lstStyle/>
        <a:p>
          <a:endParaRPr lang="en-US"/>
        </a:p>
      </dgm:t>
    </dgm:pt>
    <dgm:pt modelId="{DED02F39-FC4C-428E-ABBE-23D905405403}">
      <dgm:prSet/>
      <dgm:spPr/>
      <dgm:t>
        <a:bodyPr/>
        <a:lstStyle/>
        <a:p>
          <a:pPr rtl="0"/>
          <a:r>
            <a:rPr lang="en-US" smtClean="0"/>
            <a:t>Criando nosso controller</a:t>
          </a:r>
          <a:endParaRPr lang="pt-BR"/>
        </a:p>
      </dgm:t>
    </dgm:pt>
    <dgm:pt modelId="{0AA79DB1-7EA7-441D-ACB1-032F64A7C900}" type="parTrans" cxnId="{A4A1A2CB-3CCB-4610-B133-299AA73A449C}">
      <dgm:prSet/>
      <dgm:spPr/>
      <dgm:t>
        <a:bodyPr/>
        <a:lstStyle/>
        <a:p>
          <a:endParaRPr lang="en-US"/>
        </a:p>
      </dgm:t>
    </dgm:pt>
    <dgm:pt modelId="{95C4CEB9-024D-4672-B0C7-B22929E286C3}" type="sibTrans" cxnId="{A4A1A2CB-3CCB-4610-B133-299AA73A449C}">
      <dgm:prSet/>
      <dgm:spPr/>
      <dgm:t>
        <a:bodyPr/>
        <a:lstStyle/>
        <a:p>
          <a:endParaRPr lang="en-US"/>
        </a:p>
      </dgm:t>
    </dgm:pt>
    <dgm:pt modelId="{D498C131-7702-4A4F-99ED-28D3995697EA}">
      <dgm:prSet/>
      <dgm:spPr/>
      <dgm:t>
        <a:bodyPr/>
        <a:lstStyle/>
        <a:p>
          <a:pPr rtl="0"/>
          <a:r>
            <a:rPr lang="en-US" dirty="0" err="1" smtClean="0"/>
            <a:t>Conceito</a:t>
          </a:r>
          <a:r>
            <a:rPr lang="en-US" dirty="0" smtClean="0"/>
            <a:t> de </a:t>
          </a:r>
          <a:r>
            <a:rPr lang="en-US" dirty="0" err="1" smtClean="0"/>
            <a:t>uma</a:t>
          </a:r>
          <a:r>
            <a:rPr lang="en-US" dirty="0" smtClean="0"/>
            <a:t> Web API</a:t>
          </a:r>
          <a:endParaRPr lang="pt-BR" dirty="0"/>
        </a:p>
      </dgm:t>
    </dgm:pt>
    <dgm:pt modelId="{948C5134-1383-49E2-91E1-843FB327AF72}" type="parTrans" cxnId="{EED96146-CECA-45CE-AB94-A658FAA7E45A}">
      <dgm:prSet/>
      <dgm:spPr/>
      <dgm:t>
        <a:bodyPr/>
        <a:lstStyle/>
        <a:p>
          <a:endParaRPr lang="en-US"/>
        </a:p>
      </dgm:t>
    </dgm:pt>
    <dgm:pt modelId="{230DE40D-14F2-4AF5-9FFB-09D0B98CA8BB}" type="sibTrans" cxnId="{EED96146-CECA-45CE-AB94-A658FAA7E45A}">
      <dgm:prSet/>
      <dgm:spPr/>
      <dgm:t>
        <a:bodyPr/>
        <a:lstStyle/>
        <a:p>
          <a:endParaRPr lang="en-US"/>
        </a:p>
      </dgm:t>
    </dgm:pt>
    <dgm:pt modelId="{7098CBF4-3C33-4978-9F7B-38D00D4EC336}">
      <dgm:prSet/>
      <dgm:spPr/>
      <dgm:t>
        <a:bodyPr/>
        <a:lstStyle/>
        <a:p>
          <a:pPr rtl="0"/>
          <a:r>
            <a:rPr lang="en-US" smtClean="0"/>
            <a:t>Recursos</a:t>
          </a:r>
          <a:endParaRPr lang="pt-BR"/>
        </a:p>
      </dgm:t>
    </dgm:pt>
    <dgm:pt modelId="{F49D7EC1-283B-429C-BA16-E42991D83AE4}" type="parTrans" cxnId="{A0CA4213-EDAA-4615-AA66-0378BEE92707}">
      <dgm:prSet/>
      <dgm:spPr/>
      <dgm:t>
        <a:bodyPr/>
        <a:lstStyle/>
        <a:p>
          <a:endParaRPr lang="en-US"/>
        </a:p>
      </dgm:t>
    </dgm:pt>
    <dgm:pt modelId="{6366EA8C-5F1D-4CAF-BF02-D1FF09546B4B}" type="sibTrans" cxnId="{A0CA4213-EDAA-4615-AA66-0378BEE92707}">
      <dgm:prSet/>
      <dgm:spPr/>
      <dgm:t>
        <a:bodyPr/>
        <a:lstStyle/>
        <a:p>
          <a:endParaRPr lang="en-US"/>
        </a:p>
      </dgm:t>
    </dgm:pt>
    <dgm:pt modelId="{0C320EFF-BE05-4C4B-8997-6B6B75B0A0A4}">
      <dgm:prSet/>
      <dgm:spPr/>
      <dgm:t>
        <a:bodyPr/>
        <a:lstStyle/>
        <a:p>
          <a:pPr rtl="0"/>
          <a:r>
            <a:rPr lang="pt-BR" smtClean="0"/>
            <a:t>Interfaces Uniforme</a:t>
          </a:r>
          <a:endParaRPr lang="pt-BR"/>
        </a:p>
      </dgm:t>
    </dgm:pt>
    <dgm:pt modelId="{2A75C5CD-2553-401E-A960-F33593813A1B}" type="parTrans" cxnId="{93A2B57E-81CB-41B4-A1BA-08BBAACD455C}">
      <dgm:prSet/>
      <dgm:spPr/>
      <dgm:t>
        <a:bodyPr/>
        <a:lstStyle/>
        <a:p>
          <a:endParaRPr lang="en-US"/>
        </a:p>
      </dgm:t>
    </dgm:pt>
    <dgm:pt modelId="{33FDFFBB-0A0A-4C7C-8771-A4560ADEF1DD}" type="sibTrans" cxnId="{93A2B57E-81CB-41B4-A1BA-08BBAACD455C}">
      <dgm:prSet/>
      <dgm:spPr/>
      <dgm:t>
        <a:bodyPr/>
        <a:lstStyle/>
        <a:p>
          <a:endParaRPr lang="en-US"/>
        </a:p>
      </dgm:t>
    </dgm:pt>
    <dgm:pt modelId="{CE974B0A-38EB-4D7E-AF87-F11573AA0706}">
      <dgm:prSet/>
      <dgm:spPr/>
      <dgm:t>
        <a:bodyPr/>
        <a:lstStyle/>
        <a:p>
          <a:pPr rtl="0"/>
          <a:r>
            <a:rPr lang="pt-BR" smtClean="0"/>
            <a:t>Reprentações</a:t>
          </a:r>
          <a:endParaRPr lang="pt-BR"/>
        </a:p>
      </dgm:t>
    </dgm:pt>
    <dgm:pt modelId="{1AB67750-925E-486C-A798-2A68D87E3683}" type="parTrans" cxnId="{AD152F09-7C73-4885-B4BF-461A33A7F92E}">
      <dgm:prSet/>
      <dgm:spPr/>
      <dgm:t>
        <a:bodyPr/>
        <a:lstStyle/>
        <a:p>
          <a:endParaRPr lang="en-US"/>
        </a:p>
      </dgm:t>
    </dgm:pt>
    <dgm:pt modelId="{B4D5CD88-190F-417C-89CE-3F9D77CBBB88}" type="sibTrans" cxnId="{AD152F09-7C73-4885-B4BF-461A33A7F92E}">
      <dgm:prSet/>
      <dgm:spPr/>
      <dgm:t>
        <a:bodyPr/>
        <a:lstStyle/>
        <a:p>
          <a:endParaRPr lang="en-US"/>
        </a:p>
      </dgm:t>
    </dgm:pt>
    <dgm:pt modelId="{B0731B73-3BE8-4156-B071-69EF061F5A5E}">
      <dgm:prSet/>
      <dgm:spPr/>
      <dgm:t>
        <a:bodyPr/>
        <a:lstStyle/>
        <a:p>
          <a:pPr rtl="0"/>
          <a:r>
            <a:rPr lang="en-US" smtClean="0"/>
            <a:t>Hypermedia</a:t>
          </a:r>
          <a:endParaRPr lang="pt-BR"/>
        </a:p>
      </dgm:t>
    </dgm:pt>
    <dgm:pt modelId="{9664C07A-2461-40EE-AA3D-5A60872C3B1E}" type="parTrans" cxnId="{5C9309C5-F012-413E-82E6-B2B496E1DCAE}">
      <dgm:prSet/>
      <dgm:spPr/>
      <dgm:t>
        <a:bodyPr/>
        <a:lstStyle/>
        <a:p>
          <a:endParaRPr lang="en-US"/>
        </a:p>
      </dgm:t>
    </dgm:pt>
    <dgm:pt modelId="{09240CA7-42EB-4D8A-91FA-C6BF6EC5DDD5}" type="sibTrans" cxnId="{5C9309C5-F012-413E-82E6-B2B496E1DCAE}">
      <dgm:prSet/>
      <dgm:spPr/>
      <dgm:t>
        <a:bodyPr/>
        <a:lstStyle/>
        <a:p>
          <a:endParaRPr lang="en-US"/>
        </a:p>
      </dgm:t>
    </dgm:pt>
    <dgm:pt modelId="{B4C8C4EE-3D94-4F0D-9213-1ABAB9C39F1A}">
      <dgm:prSet/>
      <dgm:spPr/>
      <dgm:t>
        <a:bodyPr/>
        <a:lstStyle/>
        <a:p>
          <a:pPr rtl="0"/>
          <a:r>
            <a:rPr lang="en-US" smtClean="0"/>
            <a:t>Demo 2</a:t>
          </a:r>
          <a:endParaRPr lang="pt-BR"/>
        </a:p>
      </dgm:t>
    </dgm:pt>
    <dgm:pt modelId="{A329DB65-8EB2-4CFA-A498-6B9CAE37980B}" type="parTrans" cxnId="{66CECB04-7C8A-4E78-88D2-8AEE87D4D153}">
      <dgm:prSet/>
      <dgm:spPr/>
      <dgm:t>
        <a:bodyPr/>
        <a:lstStyle/>
        <a:p>
          <a:endParaRPr lang="en-US"/>
        </a:p>
      </dgm:t>
    </dgm:pt>
    <dgm:pt modelId="{7C6D81E2-BF6E-4D56-8A3B-CC30AB8CF036}" type="sibTrans" cxnId="{66CECB04-7C8A-4E78-88D2-8AEE87D4D153}">
      <dgm:prSet/>
      <dgm:spPr/>
      <dgm:t>
        <a:bodyPr/>
        <a:lstStyle/>
        <a:p>
          <a:endParaRPr lang="en-US"/>
        </a:p>
      </dgm:t>
    </dgm:pt>
    <dgm:pt modelId="{3EADFC89-19FE-4671-B4E7-1665F3957B6D}">
      <dgm:prSet/>
      <dgm:spPr/>
      <dgm:t>
        <a:bodyPr/>
        <a:lstStyle/>
        <a:p>
          <a:pPr rtl="0"/>
          <a:r>
            <a:rPr lang="en-US" smtClean="0"/>
            <a:t>Entendendo as rotas</a:t>
          </a:r>
          <a:endParaRPr lang="pt-BR"/>
        </a:p>
      </dgm:t>
    </dgm:pt>
    <dgm:pt modelId="{2C19D22F-62B8-45E0-B7A8-B6EBC3F0453B}" type="parTrans" cxnId="{9288604C-D6A5-481A-A764-7B46D637643B}">
      <dgm:prSet/>
      <dgm:spPr/>
      <dgm:t>
        <a:bodyPr/>
        <a:lstStyle/>
        <a:p>
          <a:endParaRPr lang="en-US"/>
        </a:p>
      </dgm:t>
    </dgm:pt>
    <dgm:pt modelId="{4C1042F6-C8B2-4F3E-82B6-D3E7107416CF}" type="sibTrans" cxnId="{9288604C-D6A5-481A-A764-7B46D637643B}">
      <dgm:prSet/>
      <dgm:spPr/>
      <dgm:t>
        <a:bodyPr/>
        <a:lstStyle/>
        <a:p>
          <a:endParaRPr lang="en-US"/>
        </a:p>
      </dgm:t>
    </dgm:pt>
    <dgm:pt modelId="{D8340E4C-A1A4-4477-BE2E-CAE31249259B}">
      <dgm:prSet/>
      <dgm:spPr/>
      <dgm:t>
        <a:bodyPr/>
        <a:lstStyle/>
        <a:p>
          <a:pPr rtl="0"/>
          <a:r>
            <a:rPr lang="en-US" smtClean="0"/>
            <a:t>Testando com </a:t>
          </a:r>
          <a:r>
            <a:rPr lang="pt-BR" smtClean="0"/>
            <a:t>Swagger</a:t>
          </a:r>
          <a:endParaRPr lang="pt-BR"/>
        </a:p>
      </dgm:t>
    </dgm:pt>
    <dgm:pt modelId="{FD9FC15B-F72B-4427-9D1A-FAF403161AF5}" type="parTrans" cxnId="{43C57882-5CB0-4A09-ABC3-B8E61972489D}">
      <dgm:prSet/>
      <dgm:spPr/>
      <dgm:t>
        <a:bodyPr/>
        <a:lstStyle/>
        <a:p>
          <a:endParaRPr lang="en-US"/>
        </a:p>
      </dgm:t>
    </dgm:pt>
    <dgm:pt modelId="{6D798168-3B41-4507-8E07-04F54E84D45D}" type="sibTrans" cxnId="{43C57882-5CB0-4A09-ABC3-B8E61972489D}">
      <dgm:prSet/>
      <dgm:spPr/>
      <dgm:t>
        <a:bodyPr/>
        <a:lstStyle/>
        <a:p>
          <a:endParaRPr lang="en-US"/>
        </a:p>
      </dgm:t>
    </dgm:pt>
    <dgm:pt modelId="{FA9B38EA-854B-40E3-BB01-BCCED3621872}">
      <dgm:prSet/>
      <dgm:spPr/>
      <dgm:t>
        <a:bodyPr/>
        <a:lstStyle/>
        <a:p>
          <a:pPr rtl="0"/>
          <a:r>
            <a:rPr lang="pt-BR" smtClean="0"/>
            <a:t>Injeção de dependencia</a:t>
          </a:r>
          <a:endParaRPr lang="pt-BR"/>
        </a:p>
      </dgm:t>
    </dgm:pt>
    <dgm:pt modelId="{83D37D1F-1184-4EC8-88E1-9D290260642F}" type="parTrans" cxnId="{4568A4A0-DADE-4101-A112-9036866737B6}">
      <dgm:prSet/>
      <dgm:spPr/>
      <dgm:t>
        <a:bodyPr/>
        <a:lstStyle/>
        <a:p>
          <a:endParaRPr lang="en-US"/>
        </a:p>
      </dgm:t>
    </dgm:pt>
    <dgm:pt modelId="{2568B541-F320-465A-9C6A-FA07D1C64F10}" type="sibTrans" cxnId="{4568A4A0-DADE-4101-A112-9036866737B6}">
      <dgm:prSet/>
      <dgm:spPr/>
      <dgm:t>
        <a:bodyPr/>
        <a:lstStyle/>
        <a:p>
          <a:endParaRPr lang="en-US"/>
        </a:p>
      </dgm:t>
    </dgm:pt>
    <dgm:pt modelId="{9819EE24-6C41-48E3-A5C8-EB9FB741944F}">
      <dgm:prSet/>
      <dgm:spPr/>
      <dgm:t>
        <a:bodyPr/>
        <a:lstStyle/>
        <a:p>
          <a:pPr rtl="0"/>
          <a:r>
            <a:rPr lang="en-US" smtClean="0"/>
            <a:t>Injeção de dependencia</a:t>
          </a:r>
          <a:endParaRPr lang="pt-BR"/>
        </a:p>
      </dgm:t>
    </dgm:pt>
    <dgm:pt modelId="{84072F31-F36E-491D-83D0-FC71E0508454}" type="parTrans" cxnId="{36C7F066-C3F6-41CD-AF6E-D8E1344BAB5E}">
      <dgm:prSet/>
      <dgm:spPr/>
      <dgm:t>
        <a:bodyPr/>
        <a:lstStyle/>
        <a:p>
          <a:endParaRPr lang="en-US"/>
        </a:p>
      </dgm:t>
    </dgm:pt>
    <dgm:pt modelId="{64A2F11B-CB61-49B0-8292-291637AA7440}" type="sibTrans" cxnId="{36C7F066-C3F6-41CD-AF6E-D8E1344BAB5E}">
      <dgm:prSet/>
      <dgm:spPr/>
      <dgm:t>
        <a:bodyPr/>
        <a:lstStyle/>
        <a:p>
          <a:endParaRPr lang="en-US"/>
        </a:p>
      </dgm:t>
    </dgm:pt>
    <dgm:pt modelId="{34696D2B-9B2F-48A3-9F61-DC03963AAC97}">
      <dgm:prSet/>
      <dgm:spPr/>
      <dgm:t>
        <a:bodyPr/>
        <a:lstStyle/>
        <a:p>
          <a:pPr rtl="0"/>
          <a:r>
            <a:rPr lang="en-US" smtClean="0"/>
            <a:t>Demo 3</a:t>
          </a:r>
          <a:endParaRPr lang="pt-BR"/>
        </a:p>
      </dgm:t>
    </dgm:pt>
    <dgm:pt modelId="{0702AE58-7575-471D-A0AA-81B41D604D9E}" type="parTrans" cxnId="{EB3891DA-6C9A-47CC-A9C0-77753695D594}">
      <dgm:prSet/>
      <dgm:spPr/>
      <dgm:t>
        <a:bodyPr/>
        <a:lstStyle/>
        <a:p>
          <a:endParaRPr lang="en-US"/>
        </a:p>
      </dgm:t>
    </dgm:pt>
    <dgm:pt modelId="{D9E26F4F-1774-442B-B730-522E77CED86F}" type="sibTrans" cxnId="{EB3891DA-6C9A-47CC-A9C0-77753695D594}">
      <dgm:prSet/>
      <dgm:spPr/>
      <dgm:t>
        <a:bodyPr/>
        <a:lstStyle/>
        <a:p>
          <a:endParaRPr lang="en-US"/>
        </a:p>
      </dgm:t>
    </dgm:pt>
    <dgm:pt modelId="{788B3B50-0467-428F-B9E4-B624258CD689}">
      <dgm:prSet/>
      <dgm:spPr/>
      <dgm:t>
        <a:bodyPr/>
        <a:lstStyle/>
        <a:p>
          <a:pPr rtl="0"/>
          <a:r>
            <a:rPr lang="en-US" smtClean="0"/>
            <a:t>Teste de unidade</a:t>
          </a:r>
          <a:endParaRPr lang="pt-BR"/>
        </a:p>
      </dgm:t>
    </dgm:pt>
    <dgm:pt modelId="{B5BDB999-FC8C-44A9-A183-26DD4686F947}" type="parTrans" cxnId="{2FE3D4A3-B1D4-4694-8084-AB90BB3D5E56}">
      <dgm:prSet/>
      <dgm:spPr/>
      <dgm:t>
        <a:bodyPr/>
        <a:lstStyle/>
        <a:p>
          <a:endParaRPr lang="en-US"/>
        </a:p>
      </dgm:t>
    </dgm:pt>
    <dgm:pt modelId="{1224AF4F-7464-404D-82E4-0F906700C5D1}" type="sibTrans" cxnId="{2FE3D4A3-B1D4-4694-8084-AB90BB3D5E56}">
      <dgm:prSet/>
      <dgm:spPr/>
      <dgm:t>
        <a:bodyPr/>
        <a:lstStyle/>
        <a:p>
          <a:endParaRPr lang="en-US"/>
        </a:p>
      </dgm:t>
    </dgm:pt>
    <dgm:pt modelId="{A4217859-7D21-4008-B69E-2BA7DB54B450}" type="pres">
      <dgm:prSet presAssocID="{1D38DBBB-8FD6-48D8-A780-32A8F498D44A}" presName="Name0" presStyleCnt="0">
        <dgm:presLayoutVars>
          <dgm:chPref val="3"/>
          <dgm:dir/>
          <dgm:animLvl val="lvl"/>
          <dgm:resizeHandles/>
        </dgm:presLayoutVars>
      </dgm:prSet>
      <dgm:spPr/>
      <dgm:t>
        <a:bodyPr/>
        <a:lstStyle/>
        <a:p>
          <a:endParaRPr lang="en-US"/>
        </a:p>
      </dgm:t>
    </dgm:pt>
    <dgm:pt modelId="{433E7F1E-D857-4A16-B84D-C88D071E7D65}" type="pres">
      <dgm:prSet presAssocID="{0C17CCFA-0F8D-4F3A-A6F2-CE6080F80D32}" presName="horFlow" presStyleCnt="0"/>
      <dgm:spPr/>
    </dgm:pt>
    <dgm:pt modelId="{1FC8CEC9-A7AD-4FC9-B6D1-91936DA765EA}" type="pres">
      <dgm:prSet presAssocID="{0C17CCFA-0F8D-4F3A-A6F2-CE6080F80D32}" presName="bigChev" presStyleLbl="node1" presStyleIdx="0" presStyleCnt="5"/>
      <dgm:spPr/>
      <dgm:t>
        <a:bodyPr/>
        <a:lstStyle/>
        <a:p>
          <a:endParaRPr lang="en-US"/>
        </a:p>
      </dgm:t>
    </dgm:pt>
    <dgm:pt modelId="{DE2FA317-AFA1-4AE5-81C4-556E307F32F2}" type="pres">
      <dgm:prSet presAssocID="{89B75C8E-2AA6-4C92-B637-514C802B2F65}" presName="parTrans" presStyleCnt="0"/>
      <dgm:spPr/>
    </dgm:pt>
    <dgm:pt modelId="{55541435-E206-4771-A763-D3493F0589A3}" type="pres">
      <dgm:prSet presAssocID="{6D7C03A5-EEDA-48DE-BCA7-A369F1491069}" presName="node" presStyleLbl="alignAccFollowNode1" presStyleIdx="0" presStyleCnt="11">
        <dgm:presLayoutVars>
          <dgm:bulletEnabled val="1"/>
        </dgm:presLayoutVars>
      </dgm:prSet>
      <dgm:spPr/>
      <dgm:t>
        <a:bodyPr/>
        <a:lstStyle/>
        <a:p>
          <a:endParaRPr lang="en-US"/>
        </a:p>
      </dgm:t>
    </dgm:pt>
    <dgm:pt modelId="{FD71964B-7F40-48CA-9F0C-97F9D6657CC4}" type="pres">
      <dgm:prSet presAssocID="{1F52C224-5CF4-43A6-BCD5-EEE79C24DB32}" presName="sibTrans" presStyleCnt="0"/>
      <dgm:spPr/>
    </dgm:pt>
    <dgm:pt modelId="{4834F1F6-634E-4A2B-953C-D31B8B961FE7}" type="pres">
      <dgm:prSet presAssocID="{F7C3E7EB-9F66-4A71-8371-B06A8B82C788}" presName="node" presStyleLbl="alignAccFollowNode1" presStyleIdx="1" presStyleCnt="11">
        <dgm:presLayoutVars>
          <dgm:bulletEnabled val="1"/>
        </dgm:presLayoutVars>
      </dgm:prSet>
      <dgm:spPr/>
      <dgm:t>
        <a:bodyPr/>
        <a:lstStyle/>
        <a:p>
          <a:endParaRPr lang="en-US"/>
        </a:p>
      </dgm:t>
    </dgm:pt>
    <dgm:pt modelId="{3AA3D5EC-4566-4D22-98F6-126F1FD20DAF}" type="pres">
      <dgm:prSet presAssocID="{C570F725-12BB-404E-8202-41D5FD606B17}" presName="sibTrans" presStyleCnt="0"/>
      <dgm:spPr/>
    </dgm:pt>
    <dgm:pt modelId="{7834E8D6-37A6-4E07-B547-AF1BC6D4046C}" type="pres">
      <dgm:prSet presAssocID="{DED02F39-FC4C-428E-ABBE-23D905405403}" presName="node" presStyleLbl="alignAccFollowNode1" presStyleIdx="2" presStyleCnt="11">
        <dgm:presLayoutVars>
          <dgm:bulletEnabled val="1"/>
        </dgm:presLayoutVars>
      </dgm:prSet>
      <dgm:spPr/>
      <dgm:t>
        <a:bodyPr/>
        <a:lstStyle/>
        <a:p>
          <a:endParaRPr lang="en-US"/>
        </a:p>
      </dgm:t>
    </dgm:pt>
    <dgm:pt modelId="{5F432C23-1226-4534-8BD0-2D37E92B8AAB}" type="pres">
      <dgm:prSet presAssocID="{0C17CCFA-0F8D-4F3A-A6F2-CE6080F80D32}" presName="vSp" presStyleCnt="0"/>
      <dgm:spPr/>
    </dgm:pt>
    <dgm:pt modelId="{F0C9218F-3B20-4917-887E-877BDDDD2740}" type="pres">
      <dgm:prSet presAssocID="{D498C131-7702-4A4F-99ED-28D3995697EA}" presName="horFlow" presStyleCnt="0"/>
      <dgm:spPr/>
    </dgm:pt>
    <dgm:pt modelId="{3B04C086-C95B-4AE6-83D3-45BFDC5791E4}" type="pres">
      <dgm:prSet presAssocID="{D498C131-7702-4A4F-99ED-28D3995697EA}" presName="bigChev" presStyleLbl="node1" presStyleIdx="1" presStyleCnt="5"/>
      <dgm:spPr/>
      <dgm:t>
        <a:bodyPr/>
        <a:lstStyle/>
        <a:p>
          <a:endParaRPr lang="en-US"/>
        </a:p>
      </dgm:t>
    </dgm:pt>
    <dgm:pt modelId="{3ACB9FE0-38E7-424A-AE92-61E9C3160A95}" type="pres">
      <dgm:prSet presAssocID="{F49D7EC1-283B-429C-BA16-E42991D83AE4}" presName="parTrans" presStyleCnt="0"/>
      <dgm:spPr/>
    </dgm:pt>
    <dgm:pt modelId="{FA8ED5F3-38DF-4512-A933-5EE8FAB04500}" type="pres">
      <dgm:prSet presAssocID="{7098CBF4-3C33-4978-9F7B-38D00D4EC336}" presName="node" presStyleLbl="alignAccFollowNode1" presStyleIdx="3" presStyleCnt="11">
        <dgm:presLayoutVars>
          <dgm:bulletEnabled val="1"/>
        </dgm:presLayoutVars>
      </dgm:prSet>
      <dgm:spPr/>
      <dgm:t>
        <a:bodyPr/>
        <a:lstStyle/>
        <a:p>
          <a:endParaRPr lang="en-US"/>
        </a:p>
      </dgm:t>
    </dgm:pt>
    <dgm:pt modelId="{AAACE8D8-88EB-4C53-8E97-5FD0E51514B0}" type="pres">
      <dgm:prSet presAssocID="{6366EA8C-5F1D-4CAF-BF02-D1FF09546B4B}" presName="sibTrans" presStyleCnt="0"/>
      <dgm:spPr/>
    </dgm:pt>
    <dgm:pt modelId="{51864542-8539-4EE5-8D40-0F1870B75A96}" type="pres">
      <dgm:prSet presAssocID="{0C320EFF-BE05-4C4B-8997-6B6B75B0A0A4}" presName="node" presStyleLbl="alignAccFollowNode1" presStyleIdx="4" presStyleCnt="11">
        <dgm:presLayoutVars>
          <dgm:bulletEnabled val="1"/>
        </dgm:presLayoutVars>
      </dgm:prSet>
      <dgm:spPr/>
      <dgm:t>
        <a:bodyPr/>
        <a:lstStyle/>
        <a:p>
          <a:endParaRPr lang="en-US"/>
        </a:p>
      </dgm:t>
    </dgm:pt>
    <dgm:pt modelId="{8AA47F4F-C3BA-46A1-B767-8D9E70BEF983}" type="pres">
      <dgm:prSet presAssocID="{33FDFFBB-0A0A-4C7C-8771-A4560ADEF1DD}" presName="sibTrans" presStyleCnt="0"/>
      <dgm:spPr/>
    </dgm:pt>
    <dgm:pt modelId="{D67ACC83-5441-49B8-8F60-4469B043D702}" type="pres">
      <dgm:prSet presAssocID="{CE974B0A-38EB-4D7E-AF87-F11573AA0706}" presName="node" presStyleLbl="alignAccFollowNode1" presStyleIdx="5" presStyleCnt="11">
        <dgm:presLayoutVars>
          <dgm:bulletEnabled val="1"/>
        </dgm:presLayoutVars>
      </dgm:prSet>
      <dgm:spPr/>
      <dgm:t>
        <a:bodyPr/>
        <a:lstStyle/>
        <a:p>
          <a:endParaRPr lang="en-US"/>
        </a:p>
      </dgm:t>
    </dgm:pt>
    <dgm:pt modelId="{F28DFF83-9ED6-4018-B4E8-4FA15D7F4884}" type="pres">
      <dgm:prSet presAssocID="{B4D5CD88-190F-417C-89CE-3F9D77CBBB88}" presName="sibTrans" presStyleCnt="0"/>
      <dgm:spPr/>
    </dgm:pt>
    <dgm:pt modelId="{54BBB1A9-3AC9-4AE2-809A-868660A811E1}" type="pres">
      <dgm:prSet presAssocID="{B0731B73-3BE8-4156-B071-69EF061F5A5E}" presName="node" presStyleLbl="alignAccFollowNode1" presStyleIdx="6" presStyleCnt="11">
        <dgm:presLayoutVars>
          <dgm:bulletEnabled val="1"/>
        </dgm:presLayoutVars>
      </dgm:prSet>
      <dgm:spPr/>
      <dgm:t>
        <a:bodyPr/>
        <a:lstStyle/>
        <a:p>
          <a:endParaRPr lang="en-US"/>
        </a:p>
      </dgm:t>
    </dgm:pt>
    <dgm:pt modelId="{0A5D2540-5304-45C2-815F-231F5770AB98}" type="pres">
      <dgm:prSet presAssocID="{D498C131-7702-4A4F-99ED-28D3995697EA}" presName="vSp" presStyleCnt="0"/>
      <dgm:spPr/>
    </dgm:pt>
    <dgm:pt modelId="{2776D053-D6BD-439B-9D18-7EB838B268EA}" type="pres">
      <dgm:prSet presAssocID="{B4C8C4EE-3D94-4F0D-9213-1ABAB9C39F1A}" presName="horFlow" presStyleCnt="0"/>
      <dgm:spPr/>
    </dgm:pt>
    <dgm:pt modelId="{B7BE5D7C-33DE-461E-9881-6EDBE1754FEF}" type="pres">
      <dgm:prSet presAssocID="{B4C8C4EE-3D94-4F0D-9213-1ABAB9C39F1A}" presName="bigChev" presStyleLbl="node1" presStyleIdx="2" presStyleCnt="5"/>
      <dgm:spPr/>
      <dgm:t>
        <a:bodyPr/>
        <a:lstStyle/>
        <a:p>
          <a:endParaRPr lang="en-US"/>
        </a:p>
      </dgm:t>
    </dgm:pt>
    <dgm:pt modelId="{626F3EFB-699C-4D1D-9D89-1B4E36D36086}" type="pres">
      <dgm:prSet presAssocID="{2C19D22F-62B8-45E0-B7A8-B6EBC3F0453B}" presName="parTrans" presStyleCnt="0"/>
      <dgm:spPr/>
    </dgm:pt>
    <dgm:pt modelId="{630EAE16-FA34-4806-ADC7-EA1D96EC267C}" type="pres">
      <dgm:prSet presAssocID="{3EADFC89-19FE-4671-B4E7-1665F3957B6D}" presName="node" presStyleLbl="alignAccFollowNode1" presStyleIdx="7" presStyleCnt="11">
        <dgm:presLayoutVars>
          <dgm:bulletEnabled val="1"/>
        </dgm:presLayoutVars>
      </dgm:prSet>
      <dgm:spPr/>
      <dgm:t>
        <a:bodyPr/>
        <a:lstStyle/>
        <a:p>
          <a:endParaRPr lang="en-US"/>
        </a:p>
      </dgm:t>
    </dgm:pt>
    <dgm:pt modelId="{66387114-9272-467A-98B3-6FDBD8C9B7C2}" type="pres">
      <dgm:prSet presAssocID="{4C1042F6-C8B2-4F3E-82B6-D3E7107416CF}" presName="sibTrans" presStyleCnt="0"/>
      <dgm:spPr/>
    </dgm:pt>
    <dgm:pt modelId="{BB194E93-2D41-4C88-AA81-5500DB704757}" type="pres">
      <dgm:prSet presAssocID="{D8340E4C-A1A4-4477-BE2E-CAE31249259B}" presName="node" presStyleLbl="alignAccFollowNode1" presStyleIdx="8" presStyleCnt="11">
        <dgm:presLayoutVars>
          <dgm:bulletEnabled val="1"/>
        </dgm:presLayoutVars>
      </dgm:prSet>
      <dgm:spPr/>
      <dgm:t>
        <a:bodyPr/>
        <a:lstStyle/>
        <a:p>
          <a:endParaRPr lang="en-US"/>
        </a:p>
      </dgm:t>
    </dgm:pt>
    <dgm:pt modelId="{FE1D6E55-C687-478A-AAF3-E919E3907FC6}" type="pres">
      <dgm:prSet presAssocID="{6D798168-3B41-4507-8E07-04F54E84D45D}" presName="sibTrans" presStyleCnt="0"/>
      <dgm:spPr/>
    </dgm:pt>
    <dgm:pt modelId="{EA4A2C85-5BA5-41EA-8BE0-7582A6366A0F}" type="pres">
      <dgm:prSet presAssocID="{FA9B38EA-854B-40E3-BB01-BCCED3621872}" presName="node" presStyleLbl="alignAccFollowNode1" presStyleIdx="9" presStyleCnt="11">
        <dgm:presLayoutVars>
          <dgm:bulletEnabled val="1"/>
        </dgm:presLayoutVars>
      </dgm:prSet>
      <dgm:spPr/>
      <dgm:t>
        <a:bodyPr/>
        <a:lstStyle/>
        <a:p>
          <a:endParaRPr lang="en-US"/>
        </a:p>
      </dgm:t>
    </dgm:pt>
    <dgm:pt modelId="{7EB33309-7254-4E79-8D26-D3D719DB29AC}" type="pres">
      <dgm:prSet presAssocID="{B4C8C4EE-3D94-4F0D-9213-1ABAB9C39F1A}" presName="vSp" presStyleCnt="0"/>
      <dgm:spPr/>
    </dgm:pt>
    <dgm:pt modelId="{3AEC85F9-BC23-49EF-AD80-23B74E4046D5}" type="pres">
      <dgm:prSet presAssocID="{9819EE24-6C41-48E3-A5C8-EB9FB741944F}" presName="horFlow" presStyleCnt="0"/>
      <dgm:spPr/>
    </dgm:pt>
    <dgm:pt modelId="{C5DDBFA4-C9BA-4146-A558-6D15D0541F71}" type="pres">
      <dgm:prSet presAssocID="{9819EE24-6C41-48E3-A5C8-EB9FB741944F}" presName="bigChev" presStyleLbl="node1" presStyleIdx="3" presStyleCnt="5"/>
      <dgm:spPr/>
      <dgm:t>
        <a:bodyPr/>
        <a:lstStyle/>
        <a:p>
          <a:endParaRPr lang="en-US"/>
        </a:p>
      </dgm:t>
    </dgm:pt>
    <dgm:pt modelId="{3A993B38-A011-4660-AE74-0038F3833601}" type="pres">
      <dgm:prSet presAssocID="{9819EE24-6C41-48E3-A5C8-EB9FB741944F}" presName="vSp" presStyleCnt="0"/>
      <dgm:spPr/>
    </dgm:pt>
    <dgm:pt modelId="{8A4A7CC3-4902-40E1-948D-D0A161D3FE1F}" type="pres">
      <dgm:prSet presAssocID="{34696D2B-9B2F-48A3-9F61-DC03963AAC97}" presName="horFlow" presStyleCnt="0"/>
      <dgm:spPr/>
    </dgm:pt>
    <dgm:pt modelId="{44BB8CCE-CEE1-419E-8406-AF7A98874096}" type="pres">
      <dgm:prSet presAssocID="{34696D2B-9B2F-48A3-9F61-DC03963AAC97}" presName="bigChev" presStyleLbl="node1" presStyleIdx="4" presStyleCnt="5"/>
      <dgm:spPr/>
      <dgm:t>
        <a:bodyPr/>
        <a:lstStyle/>
        <a:p>
          <a:endParaRPr lang="en-US"/>
        </a:p>
      </dgm:t>
    </dgm:pt>
    <dgm:pt modelId="{73439703-C4AC-4376-B62B-D248A3106BDB}" type="pres">
      <dgm:prSet presAssocID="{B5BDB999-FC8C-44A9-A183-26DD4686F947}" presName="parTrans" presStyleCnt="0"/>
      <dgm:spPr/>
    </dgm:pt>
    <dgm:pt modelId="{2F4E0292-2634-4CB8-9F55-A76E31B900AB}" type="pres">
      <dgm:prSet presAssocID="{788B3B50-0467-428F-B9E4-B624258CD689}" presName="node" presStyleLbl="alignAccFollowNode1" presStyleIdx="10" presStyleCnt="11">
        <dgm:presLayoutVars>
          <dgm:bulletEnabled val="1"/>
        </dgm:presLayoutVars>
      </dgm:prSet>
      <dgm:spPr/>
      <dgm:t>
        <a:bodyPr/>
        <a:lstStyle/>
        <a:p>
          <a:endParaRPr lang="en-US"/>
        </a:p>
      </dgm:t>
    </dgm:pt>
  </dgm:ptLst>
  <dgm:cxnLst>
    <dgm:cxn modelId="{393B69B4-976F-4758-9629-C51B4C607240}" type="presOf" srcId="{6D7C03A5-EEDA-48DE-BCA7-A369F1491069}" destId="{55541435-E206-4771-A763-D3493F0589A3}" srcOrd="0" destOrd="0" presId="urn:microsoft.com/office/officeart/2005/8/layout/lProcess3"/>
    <dgm:cxn modelId="{33AF0F0F-93AD-48C6-B089-9F8456DDEEFF}" type="presOf" srcId="{B4C8C4EE-3D94-4F0D-9213-1ABAB9C39F1A}" destId="{B7BE5D7C-33DE-461E-9881-6EDBE1754FEF}" srcOrd="0" destOrd="0" presId="urn:microsoft.com/office/officeart/2005/8/layout/lProcess3"/>
    <dgm:cxn modelId="{A0CA4213-EDAA-4615-AA66-0378BEE92707}" srcId="{D498C131-7702-4A4F-99ED-28D3995697EA}" destId="{7098CBF4-3C33-4978-9F7B-38D00D4EC336}" srcOrd="0" destOrd="0" parTransId="{F49D7EC1-283B-429C-BA16-E42991D83AE4}" sibTransId="{6366EA8C-5F1D-4CAF-BF02-D1FF09546B4B}"/>
    <dgm:cxn modelId="{EED96146-CECA-45CE-AB94-A658FAA7E45A}" srcId="{1D38DBBB-8FD6-48D8-A780-32A8F498D44A}" destId="{D498C131-7702-4A4F-99ED-28D3995697EA}" srcOrd="1" destOrd="0" parTransId="{948C5134-1383-49E2-91E1-843FB327AF72}" sibTransId="{230DE40D-14F2-4AF5-9FFB-09D0B98CA8BB}"/>
    <dgm:cxn modelId="{36C7F066-C3F6-41CD-AF6E-D8E1344BAB5E}" srcId="{1D38DBBB-8FD6-48D8-A780-32A8F498D44A}" destId="{9819EE24-6C41-48E3-A5C8-EB9FB741944F}" srcOrd="3" destOrd="0" parTransId="{84072F31-F36E-491D-83D0-FC71E0508454}" sibTransId="{64A2F11B-CB61-49B0-8292-291637AA7440}"/>
    <dgm:cxn modelId="{93E1338A-0FA7-421C-B7F2-027B266512A1}" type="presOf" srcId="{B0731B73-3BE8-4156-B071-69EF061F5A5E}" destId="{54BBB1A9-3AC9-4AE2-809A-868660A811E1}" srcOrd="0" destOrd="0" presId="urn:microsoft.com/office/officeart/2005/8/layout/lProcess3"/>
    <dgm:cxn modelId="{42D88554-84BE-442A-BDDF-412A79913C38}" type="presOf" srcId="{D8340E4C-A1A4-4477-BE2E-CAE31249259B}" destId="{BB194E93-2D41-4C88-AA81-5500DB704757}" srcOrd="0" destOrd="0" presId="urn:microsoft.com/office/officeart/2005/8/layout/lProcess3"/>
    <dgm:cxn modelId="{B005B3DC-44B2-472B-B655-314C59E9F9CE}" type="presOf" srcId="{D498C131-7702-4A4F-99ED-28D3995697EA}" destId="{3B04C086-C95B-4AE6-83D3-45BFDC5791E4}" srcOrd="0" destOrd="0" presId="urn:microsoft.com/office/officeart/2005/8/layout/lProcess3"/>
    <dgm:cxn modelId="{A4A1A2CB-3CCB-4610-B133-299AA73A449C}" srcId="{0C17CCFA-0F8D-4F3A-A6F2-CE6080F80D32}" destId="{DED02F39-FC4C-428E-ABBE-23D905405403}" srcOrd="2" destOrd="0" parTransId="{0AA79DB1-7EA7-441D-ACB1-032F64A7C900}" sibTransId="{95C4CEB9-024D-4672-B0C7-B22929E286C3}"/>
    <dgm:cxn modelId="{C231E2CB-DB10-4D84-ABFE-D4F13493B97B}" srcId="{0C17CCFA-0F8D-4F3A-A6F2-CE6080F80D32}" destId="{F7C3E7EB-9F66-4A71-8371-B06A8B82C788}" srcOrd="1" destOrd="0" parTransId="{2EEDD194-C7DF-45B6-8984-28882CEFEC80}" sibTransId="{C570F725-12BB-404E-8202-41D5FD606B17}"/>
    <dgm:cxn modelId="{E9AA5245-8E8E-4B7C-8607-3C7CC745E57A}" type="presOf" srcId="{0C17CCFA-0F8D-4F3A-A6F2-CE6080F80D32}" destId="{1FC8CEC9-A7AD-4FC9-B6D1-91936DA765EA}" srcOrd="0" destOrd="0" presId="urn:microsoft.com/office/officeart/2005/8/layout/lProcess3"/>
    <dgm:cxn modelId="{657337F3-984C-41D3-96AC-1A48322674D0}" type="presOf" srcId="{34696D2B-9B2F-48A3-9F61-DC03963AAC97}" destId="{44BB8CCE-CEE1-419E-8406-AF7A98874096}" srcOrd="0" destOrd="0" presId="urn:microsoft.com/office/officeart/2005/8/layout/lProcess3"/>
    <dgm:cxn modelId="{51081C12-722F-4AB0-A5EE-30067D304930}" type="presOf" srcId="{7098CBF4-3C33-4978-9F7B-38D00D4EC336}" destId="{FA8ED5F3-38DF-4512-A933-5EE8FAB04500}" srcOrd="0" destOrd="0" presId="urn:microsoft.com/office/officeart/2005/8/layout/lProcess3"/>
    <dgm:cxn modelId="{2FE3D4A3-B1D4-4694-8084-AB90BB3D5E56}" srcId="{34696D2B-9B2F-48A3-9F61-DC03963AAC97}" destId="{788B3B50-0467-428F-B9E4-B624258CD689}" srcOrd="0" destOrd="0" parTransId="{B5BDB999-FC8C-44A9-A183-26DD4686F947}" sibTransId="{1224AF4F-7464-404D-82E4-0F906700C5D1}"/>
    <dgm:cxn modelId="{93A2B57E-81CB-41B4-A1BA-08BBAACD455C}" srcId="{D498C131-7702-4A4F-99ED-28D3995697EA}" destId="{0C320EFF-BE05-4C4B-8997-6B6B75B0A0A4}" srcOrd="1" destOrd="0" parTransId="{2A75C5CD-2553-401E-A960-F33593813A1B}" sibTransId="{33FDFFBB-0A0A-4C7C-8771-A4560ADEF1DD}"/>
    <dgm:cxn modelId="{D0DF3F54-8E18-4CD9-84EF-4EB157C76463}" type="presOf" srcId="{CE974B0A-38EB-4D7E-AF87-F11573AA0706}" destId="{D67ACC83-5441-49B8-8F60-4469B043D702}" srcOrd="0" destOrd="0" presId="urn:microsoft.com/office/officeart/2005/8/layout/lProcess3"/>
    <dgm:cxn modelId="{CFFBF655-22EE-44A4-A695-AC4BF7C2CC32}" type="presOf" srcId="{F7C3E7EB-9F66-4A71-8371-B06A8B82C788}" destId="{4834F1F6-634E-4A2B-953C-D31B8B961FE7}" srcOrd="0" destOrd="0" presId="urn:microsoft.com/office/officeart/2005/8/layout/lProcess3"/>
    <dgm:cxn modelId="{9288604C-D6A5-481A-A764-7B46D637643B}" srcId="{B4C8C4EE-3D94-4F0D-9213-1ABAB9C39F1A}" destId="{3EADFC89-19FE-4671-B4E7-1665F3957B6D}" srcOrd="0" destOrd="0" parTransId="{2C19D22F-62B8-45E0-B7A8-B6EBC3F0453B}" sibTransId="{4C1042F6-C8B2-4F3E-82B6-D3E7107416CF}"/>
    <dgm:cxn modelId="{624F6CA3-AECB-447A-B156-E9AFED9FA255}" srcId="{1D38DBBB-8FD6-48D8-A780-32A8F498D44A}" destId="{0C17CCFA-0F8D-4F3A-A6F2-CE6080F80D32}" srcOrd="0" destOrd="0" parTransId="{6B15E86B-4C6C-4AC1-8C40-BD43E8261D66}" sibTransId="{0486194E-B267-4814-B891-6E8DBB9CAE78}"/>
    <dgm:cxn modelId="{43C57882-5CB0-4A09-ABC3-B8E61972489D}" srcId="{B4C8C4EE-3D94-4F0D-9213-1ABAB9C39F1A}" destId="{D8340E4C-A1A4-4477-BE2E-CAE31249259B}" srcOrd="1" destOrd="0" parTransId="{FD9FC15B-F72B-4427-9D1A-FAF403161AF5}" sibTransId="{6D798168-3B41-4507-8E07-04F54E84D45D}"/>
    <dgm:cxn modelId="{5C9309C5-F012-413E-82E6-B2B496E1DCAE}" srcId="{D498C131-7702-4A4F-99ED-28D3995697EA}" destId="{B0731B73-3BE8-4156-B071-69EF061F5A5E}" srcOrd="3" destOrd="0" parTransId="{9664C07A-2461-40EE-AA3D-5A60872C3B1E}" sibTransId="{09240CA7-42EB-4D8A-91FA-C6BF6EC5DDD5}"/>
    <dgm:cxn modelId="{B4165A46-39A3-4A42-9320-D8B28A5C20B0}" type="presOf" srcId="{788B3B50-0467-428F-B9E4-B624258CD689}" destId="{2F4E0292-2634-4CB8-9F55-A76E31B900AB}" srcOrd="0" destOrd="0" presId="urn:microsoft.com/office/officeart/2005/8/layout/lProcess3"/>
    <dgm:cxn modelId="{FB03413C-BC71-4C36-AF47-3E25C067F088}" type="presOf" srcId="{0C320EFF-BE05-4C4B-8997-6B6B75B0A0A4}" destId="{51864542-8539-4EE5-8D40-0F1870B75A96}" srcOrd="0" destOrd="0" presId="urn:microsoft.com/office/officeart/2005/8/layout/lProcess3"/>
    <dgm:cxn modelId="{00AC1060-809B-4260-977A-3AF46855047D}" type="presOf" srcId="{FA9B38EA-854B-40E3-BB01-BCCED3621872}" destId="{EA4A2C85-5BA5-41EA-8BE0-7582A6366A0F}" srcOrd="0" destOrd="0" presId="urn:microsoft.com/office/officeart/2005/8/layout/lProcess3"/>
    <dgm:cxn modelId="{66CECB04-7C8A-4E78-88D2-8AEE87D4D153}" srcId="{1D38DBBB-8FD6-48D8-A780-32A8F498D44A}" destId="{B4C8C4EE-3D94-4F0D-9213-1ABAB9C39F1A}" srcOrd="2" destOrd="0" parTransId="{A329DB65-8EB2-4CFA-A498-6B9CAE37980B}" sibTransId="{7C6D81E2-BF6E-4D56-8A3B-CC30AB8CF036}"/>
    <dgm:cxn modelId="{4568A4A0-DADE-4101-A112-9036866737B6}" srcId="{B4C8C4EE-3D94-4F0D-9213-1ABAB9C39F1A}" destId="{FA9B38EA-854B-40E3-BB01-BCCED3621872}" srcOrd="2" destOrd="0" parTransId="{83D37D1F-1184-4EC8-88E1-9D290260642F}" sibTransId="{2568B541-F320-465A-9C6A-FA07D1C64F10}"/>
    <dgm:cxn modelId="{EB3891DA-6C9A-47CC-A9C0-77753695D594}" srcId="{1D38DBBB-8FD6-48D8-A780-32A8F498D44A}" destId="{34696D2B-9B2F-48A3-9F61-DC03963AAC97}" srcOrd="4" destOrd="0" parTransId="{0702AE58-7575-471D-A0AA-81B41D604D9E}" sibTransId="{D9E26F4F-1774-442B-B730-522E77CED86F}"/>
    <dgm:cxn modelId="{E1963B84-5F05-48D5-AF04-315413138ED1}" srcId="{0C17CCFA-0F8D-4F3A-A6F2-CE6080F80D32}" destId="{6D7C03A5-EEDA-48DE-BCA7-A369F1491069}" srcOrd="0" destOrd="0" parTransId="{89B75C8E-2AA6-4C92-B637-514C802B2F65}" sibTransId="{1F52C224-5CF4-43A6-BCD5-EEE79C24DB32}"/>
    <dgm:cxn modelId="{AD152F09-7C73-4885-B4BF-461A33A7F92E}" srcId="{D498C131-7702-4A4F-99ED-28D3995697EA}" destId="{CE974B0A-38EB-4D7E-AF87-F11573AA0706}" srcOrd="2" destOrd="0" parTransId="{1AB67750-925E-486C-A798-2A68D87E3683}" sibTransId="{B4D5CD88-190F-417C-89CE-3F9D77CBBB88}"/>
    <dgm:cxn modelId="{901A9179-94B3-4BF5-9648-4B3B7F3BCFF7}" type="presOf" srcId="{9819EE24-6C41-48E3-A5C8-EB9FB741944F}" destId="{C5DDBFA4-C9BA-4146-A558-6D15D0541F71}" srcOrd="0" destOrd="0" presId="urn:microsoft.com/office/officeart/2005/8/layout/lProcess3"/>
    <dgm:cxn modelId="{CE3CAAF7-F896-4029-8FC7-DCECCF656FEB}" type="presOf" srcId="{1D38DBBB-8FD6-48D8-A780-32A8F498D44A}" destId="{A4217859-7D21-4008-B69E-2BA7DB54B450}" srcOrd="0" destOrd="0" presId="urn:microsoft.com/office/officeart/2005/8/layout/lProcess3"/>
    <dgm:cxn modelId="{09E307E5-BECB-4C1F-A563-8637C1A50FC9}" type="presOf" srcId="{DED02F39-FC4C-428E-ABBE-23D905405403}" destId="{7834E8D6-37A6-4E07-B547-AF1BC6D4046C}" srcOrd="0" destOrd="0" presId="urn:microsoft.com/office/officeart/2005/8/layout/lProcess3"/>
    <dgm:cxn modelId="{86EFC093-0783-40A1-9CD0-67CC9FDC5C19}" type="presOf" srcId="{3EADFC89-19FE-4671-B4E7-1665F3957B6D}" destId="{630EAE16-FA34-4806-ADC7-EA1D96EC267C}" srcOrd="0" destOrd="0" presId="urn:microsoft.com/office/officeart/2005/8/layout/lProcess3"/>
    <dgm:cxn modelId="{ADD815D1-95F1-420A-AD02-563A34E303D5}" type="presParOf" srcId="{A4217859-7D21-4008-B69E-2BA7DB54B450}" destId="{433E7F1E-D857-4A16-B84D-C88D071E7D65}" srcOrd="0" destOrd="0" presId="urn:microsoft.com/office/officeart/2005/8/layout/lProcess3"/>
    <dgm:cxn modelId="{D6C74B02-DB91-4963-AD88-56BCA4F271DD}" type="presParOf" srcId="{433E7F1E-D857-4A16-B84D-C88D071E7D65}" destId="{1FC8CEC9-A7AD-4FC9-B6D1-91936DA765EA}" srcOrd="0" destOrd="0" presId="urn:microsoft.com/office/officeart/2005/8/layout/lProcess3"/>
    <dgm:cxn modelId="{8D1E1CB2-A07E-4377-84F5-BEE7171D04A1}" type="presParOf" srcId="{433E7F1E-D857-4A16-B84D-C88D071E7D65}" destId="{DE2FA317-AFA1-4AE5-81C4-556E307F32F2}" srcOrd="1" destOrd="0" presId="urn:microsoft.com/office/officeart/2005/8/layout/lProcess3"/>
    <dgm:cxn modelId="{BAD065DE-2AED-40CF-83E9-3C1BCFBBE357}" type="presParOf" srcId="{433E7F1E-D857-4A16-B84D-C88D071E7D65}" destId="{55541435-E206-4771-A763-D3493F0589A3}" srcOrd="2" destOrd="0" presId="urn:microsoft.com/office/officeart/2005/8/layout/lProcess3"/>
    <dgm:cxn modelId="{A63E23D9-B0AD-4385-B1B6-502717C5C0DB}" type="presParOf" srcId="{433E7F1E-D857-4A16-B84D-C88D071E7D65}" destId="{FD71964B-7F40-48CA-9F0C-97F9D6657CC4}" srcOrd="3" destOrd="0" presId="urn:microsoft.com/office/officeart/2005/8/layout/lProcess3"/>
    <dgm:cxn modelId="{F4C04623-5CBA-4C82-9887-A4928ABC0BFB}" type="presParOf" srcId="{433E7F1E-D857-4A16-B84D-C88D071E7D65}" destId="{4834F1F6-634E-4A2B-953C-D31B8B961FE7}" srcOrd="4" destOrd="0" presId="urn:microsoft.com/office/officeart/2005/8/layout/lProcess3"/>
    <dgm:cxn modelId="{6257FE95-8BF1-420C-A6DE-749458741A24}" type="presParOf" srcId="{433E7F1E-D857-4A16-B84D-C88D071E7D65}" destId="{3AA3D5EC-4566-4D22-98F6-126F1FD20DAF}" srcOrd="5" destOrd="0" presId="urn:microsoft.com/office/officeart/2005/8/layout/lProcess3"/>
    <dgm:cxn modelId="{03B4347A-DAC2-4073-AAF8-C853A504243D}" type="presParOf" srcId="{433E7F1E-D857-4A16-B84D-C88D071E7D65}" destId="{7834E8D6-37A6-4E07-B547-AF1BC6D4046C}" srcOrd="6" destOrd="0" presId="urn:microsoft.com/office/officeart/2005/8/layout/lProcess3"/>
    <dgm:cxn modelId="{E9ECC7C0-7370-457B-8ADF-30A09BAA05FD}" type="presParOf" srcId="{A4217859-7D21-4008-B69E-2BA7DB54B450}" destId="{5F432C23-1226-4534-8BD0-2D37E92B8AAB}" srcOrd="1" destOrd="0" presId="urn:microsoft.com/office/officeart/2005/8/layout/lProcess3"/>
    <dgm:cxn modelId="{C0A42A66-B847-43AD-BE9D-5FB034BF0271}" type="presParOf" srcId="{A4217859-7D21-4008-B69E-2BA7DB54B450}" destId="{F0C9218F-3B20-4917-887E-877BDDDD2740}" srcOrd="2" destOrd="0" presId="urn:microsoft.com/office/officeart/2005/8/layout/lProcess3"/>
    <dgm:cxn modelId="{868FAEF8-9095-4FA3-B43D-1F5A91034BA7}" type="presParOf" srcId="{F0C9218F-3B20-4917-887E-877BDDDD2740}" destId="{3B04C086-C95B-4AE6-83D3-45BFDC5791E4}" srcOrd="0" destOrd="0" presId="urn:microsoft.com/office/officeart/2005/8/layout/lProcess3"/>
    <dgm:cxn modelId="{A55F73CC-8A55-4D84-91B6-9B8361E02593}" type="presParOf" srcId="{F0C9218F-3B20-4917-887E-877BDDDD2740}" destId="{3ACB9FE0-38E7-424A-AE92-61E9C3160A95}" srcOrd="1" destOrd="0" presId="urn:microsoft.com/office/officeart/2005/8/layout/lProcess3"/>
    <dgm:cxn modelId="{EE885111-3959-454D-BA59-E7C521C2630E}" type="presParOf" srcId="{F0C9218F-3B20-4917-887E-877BDDDD2740}" destId="{FA8ED5F3-38DF-4512-A933-5EE8FAB04500}" srcOrd="2" destOrd="0" presId="urn:microsoft.com/office/officeart/2005/8/layout/lProcess3"/>
    <dgm:cxn modelId="{A395F2A5-79CB-4A13-9119-F10DEFCD31BC}" type="presParOf" srcId="{F0C9218F-3B20-4917-887E-877BDDDD2740}" destId="{AAACE8D8-88EB-4C53-8E97-5FD0E51514B0}" srcOrd="3" destOrd="0" presId="urn:microsoft.com/office/officeart/2005/8/layout/lProcess3"/>
    <dgm:cxn modelId="{B0E3BDF3-5AF6-44D3-BD76-A223B66159A3}" type="presParOf" srcId="{F0C9218F-3B20-4917-887E-877BDDDD2740}" destId="{51864542-8539-4EE5-8D40-0F1870B75A96}" srcOrd="4" destOrd="0" presId="urn:microsoft.com/office/officeart/2005/8/layout/lProcess3"/>
    <dgm:cxn modelId="{C775C25E-BC0F-48DC-86C2-C89EDC00B680}" type="presParOf" srcId="{F0C9218F-3B20-4917-887E-877BDDDD2740}" destId="{8AA47F4F-C3BA-46A1-B767-8D9E70BEF983}" srcOrd="5" destOrd="0" presId="urn:microsoft.com/office/officeart/2005/8/layout/lProcess3"/>
    <dgm:cxn modelId="{1844EE49-5BCB-46C1-AA45-ACF28852812E}" type="presParOf" srcId="{F0C9218F-3B20-4917-887E-877BDDDD2740}" destId="{D67ACC83-5441-49B8-8F60-4469B043D702}" srcOrd="6" destOrd="0" presId="urn:microsoft.com/office/officeart/2005/8/layout/lProcess3"/>
    <dgm:cxn modelId="{3831DAD3-6BC7-4CEA-9431-AA9FCED9E0B3}" type="presParOf" srcId="{F0C9218F-3B20-4917-887E-877BDDDD2740}" destId="{F28DFF83-9ED6-4018-B4E8-4FA15D7F4884}" srcOrd="7" destOrd="0" presId="urn:microsoft.com/office/officeart/2005/8/layout/lProcess3"/>
    <dgm:cxn modelId="{95EE8858-6C57-4AFF-8C63-EE2B0C2A071D}" type="presParOf" srcId="{F0C9218F-3B20-4917-887E-877BDDDD2740}" destId="{54BBB1A9-3AC9-4AE2-809A-868660A811E1}" srcOrd="8" destOrd="0" presId="urn:microsoft.com/office/officeart/2005/8/layout/lProcess3"/>
    <dgm:cxn modelId="{071BC727-FDDC-4FE4-934F-57A05641284C}" type="presParOf" srcId="{A4217859-7D21-4008-B69E-2BA7DB54B450}" destId="{0A5D2540-5304-45C2-815F-231F5770AB98}" srcOrd="3" destOrd="0" presId="urn:microsoft.com/office/officeart/2005/8/layout/lProcess3"/>
    <dgm:cxn modelId="{25DF54E0-E1E6-40C5-A9E0-40EA35BE3F2A}" type="presParOf" srcId="{A4217859-7D21-4008-B69E-2BA7DB54B450}" destId="{2776D053-D6BD-439B-9D18-7EB838B268EA}" srcOrd="4" destOrd="0" presId="urn:microsoft.com/office/officeart/2005/8/layout/lProcess3"/>
    <dgm:cxn modelId="{4D891423-AFFD-41C5-A59E-7B0C1F3B4699}" type="presParOf" srcId="{2776D053-D6BD-439B-9D18-7EB838B268EA}" destId="{B7BE5D7C-33DE-461E-9881-6EDBE1754FEF}" srcOrd="0" destOrd="0" presId="urn:microsoft.com/office/officeart/2005/8/layout/lProcess3"/>
    <dgm:cxn modelId="{57075902-FF14-4B39-ABA5-2F26CDAB13C2}" type="presParOf" srcId="{2776D053-D6BD-439B-9D18-7EB838B268EA}" destId="{626F3EFB-699C-4D1D-9D89-1B4E36D36086}" srcOrd="1" destOrd="0" presId="urn:microsoft.com/office/officeart/2005/8/layout/lProcess3"/>
    <dgm:cxn modelId="{2DC84C82-2E84-4E11-A11E-B3A730B4F6E2}" type="presParOf" srcId="{2776D053-D6BD-439B-9D18-7EB838B268EA}" destId="{630EAE16-FA34-4806-ADC7-EA1D96EC267C}" srcOrd="2" destOrd="0" presId="urn:microsoft.com/office/officeart/2005/8/layout/lProcess3"/>
    <dgm:cxn modelId="{5E8FCA78-BBF3-42C0-95E7-D7F72D1AA7DA}" type="presParOf" srcId="{2776D053-D6BD-439B-9D18-7EB838B268EA}" destId="{66387114-9272-467A-98B3-6FDBD8C9B7C2}" srcOrd="3" destOrd="0" presId="urn:microsoft.com/office/officeart/2005/8/layout/lProcess3"/>
    <dgm:cxn modelId="{24AB7042-3F86-4FC1-823E-A93361596DFB}" type="presParOf" srcId="{2776D053-D6BD-439B-9D18-7EB838B268EA}" destId="{BB194E93-2D41-4C88-AA81-5500DB704757}" srcOrd="4" destOrd="0" presId="urn:microsoft.com/office/officeart/2005/8/layout/lProcess3"/>
    <dgm:cxn modelId="{F85D30B8-29C4-478E-854E-DA12EB841244}" type="presParOf" srcId="{2776D053-D6BD-439B-9D18-7EB838B268EA}" destId="{FE1D6E55-C687-478A-AAF3-E919E3907FC6}" srcOrd="5" destOrd="0" presId="urn:microsoft.com/office/officeart/2005/8/layout/lProcess3"/>
    <dgm:cxn modelId="{903D5B06-CDA9-4155-AC67-F435C55373A0}" type="presParOf" srcId="{2776D053-D6BD-439B-9D18-7EB838B268EA}" destId="{EA4A2C85-5BA5-41EA-8BE0-7582A6366A0F}" srcOrd="6" destOrd="0" presId="urn:microsoft.com/office/officeart/2005/8/layout/lProcess3"/>
    <dgm:cxn modelId="{94B0FC72-7D14-4997-A771-ABBBAF68FBFF}" type="presParOf" srcId="{A4217859-7D21-4008-B69E-2BA7DB54B450}" destId="{7EB33309-7254-4E79-8D26-D3D719DB29AC}" srcOrd="5" destOrd="0" presId="urn:microsoft.com/office/officeart/2005/8/layout/lProcess3"/>
    <dgm:cxn modelId="{C93509BA-889D-4B60-A4DD-E051E56FD296}" type="presParOf" srcId="{A4217859-7D21-4008-B69E-2BA7DB54B450}" destId="{3AEC85F9-BC23-49EF-AD80-23B74E4046D5}" srcOrd="6" destOrd="0" presId="urn:microsoft.com/office/officeart/2005/8/layout/lProcess3"/>
    <dgm:cxn modelId="{1D2E4CC4-9E80-4A2B-B44B-5565D7266008}" type="presParOf" srcId="{3AEC85F9-BC23-49EF-AD80-23B74E4046D5}" destId="{C5DDBFA4-C9BA-4146-A558-6D15D0541F71}" srcOrd="0" destOrd="0" presId="urn:microsoft.com/office/officeart/2005/8/layout/lProcess3"/>
    <dgm:cxn modelId="{1F20D415-A859-4724-905D-62CC9A811342}" type="presParOf" srcId="{A4217859-7D21-4008-B69E-2BA7DB54B450}" destId="{3A993B38-A011-4660-AE74-0038F3833601}" srcOrd="7" destOrd="0" presId="urn:microsoft.com/office/officeart/2005/8/layout/lProcess3"/>
    <dgm:cxn modelId="{2D4012D2-F1C8-4EB4-87F7-CE7B8D2F3CAD}" type="presParOf" srcId="{A4217859-7D21-4008-B69E-2BA7DB54B450}" destId="{8A4A7CC3-4902-40E1-948D-D0A161D3FE1F}" srcOrd="8" destOrd="0" presId="urn:microsoft.com/office/officeart/2005/8/layout/lProcess3"/>
    <dgm:cxn modelId="{CD6810D4-9907-456F-A8B5-EB6E576FE5E5}" type="presParOf" srcId="{8A4A7CC3-4902-40E1-948D-D0A161D3FE1F}" destId="{44BB8CCE-CEE1-419E-8406-AF7A98874096}" srcOrd="0" destOrd="0" presId="urn:microsoft.com/office/officeart/2005/8/layout/lProcess3"/>
    <dgm:cxn modelId="{BF0568AB-F60C-493D-A309-414B97C9D8D4}" type="presParOf" srcId="{8A4A7CC3-4902-40E1-948D-D0A161D3FE1F}" destId="{73439703-C4AC-4376-B62B-D248A3106BDB}" srcOrd="1" destOrd="0" presId="urn:microsoft.com/office/officeart/2005/8/layout/lProcess3"/>
    <dgm:cxn modelId="{23743E29-8594-44B2-B2F9-9D9D81D70EA3}" type="presParOf" srcId="{8A4A7CC3-4902-40E1-948D-D0A161D3FE1F}" destId="{2F4E0292-2634-4CB8-9F55-A76E31B900AB}"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1156425-18B5-425A-8BE9-3B6DEB24EA05}">
      <dgm:prSet/>
      <dgm:spPr/>
      <dgm:t>
        <a:bodyPr/>
        <a:lstStyle/>
        <a:p>
          <a:pPr rtl="0"/>
          <a:r>
            <a:rPr lang="en-US" b="1" dirty="0" smtClean="0"/>
            <a:t>DEMO 1</a:t>
          </a:r>
          <a:endParaRPr lang="pt-BR" dirty="0"/>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4B87E435-93F4-40FB-984B-324EADBAAD70}" type="presOf" srcId="{1A97853D-9EE8-449A-A565-DF4AC95E353C}" destId="{63CF3302-2591-4AA6-844D-E62A54569102}" srcOrd="0" destOrd="0" presId="urn:microsoft.com/office/officeart/2005/8/layout/matrix3"/>
    <dgm:cxn modelId="{B9A93168-214B-4B71-B8BA-CD22D50F4682}" type="presOf" srcId="{C1156425-18B5-425A-8BE9-3B6DEB24EA05}" destId="{D76B7595-CEE1-4F3D-AAC7-EE660D76F43D}" srcOrd="0" destOrd="0" presId="urn:microsoft.com/office/officeart/2005/8/layout/matrix3"/>
    <dgm:cxn modelId="{A1B6848F-BE84-4CAB-B17C-E3E4B927051E}" srcId="{1A97853D-9EE8-449A-A565-DF4AC95E353C}" destId="{C1156425-18B5-425A-8BE9-3B6DEB24EA05}" srcOrd="0" destOrd="0" parTransId="{63FFA68D-4AD2-4B21-94C7-749A165DDC9C}" sibTransId="{92A34636-3B92-4410-966E-A060C810E335}"/>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6DC2CE-4692-4770-AB60-484561432D09}" type="doc">
      <dgm:prSet loTypeId="urn:microsoft.com/office/officeart/2008/layout/VerticalCurvedList" loCatId="list" qsTypeId="urn:microsoft.com/office/officeart/2005/8/quickstyle/simple1" qsCatId="simple" csTypeId="urn:microsoft.com/office/officeart/2005/8/colors/accent2_1" csCatId="accent2"/>
      <dgm:spPr/>
      <dgm:t>
        <a:bodyPr/>
        <a:lstStyle/>
        <a:p>
          <a:endParaRPr lang="en-US"/>
        </a:p>
      </dgm:t>
    </dgm:pt>
    <dgm:pt modelId="{89740EDC-4D7B-43F7-8A11-CA961528302A}">
      <dgm:prSet/>
      <dgm:spPr/>
      <dgm:t>
        <a:bodyPr/>
        <a:lstStyle/>
        <a:p>
          <a:pPr rtl="0"/>
          <a:r>
            <a:rPr lang="pt-BR" smtClean="0"/>
            <a:t>São os métodos disponiveis em uma WEB API. Todo recurso possui uma rota para ser acessado e em nosso projeto não pode ter rotas iguais.</a:t>
          </a:r>
          <a:endParaRPr lang="pt-BR"/>
        </a:p>
      </dgm:t>
    </dgm:pt>
    <dgm:pt modelId="{A7F995B7-E090-477D-94F0-CF8DD4574E17}" type="parTrans" cxnId="{1814C431-7CAD-4CFF-A230-615672A62E80}">
      <dgm:prSet/>
      <dgm:spPr/>
      <dgm:t>
        <a:bodyPr/>
        <a:lstStyle/>
        <a:p>
          <a:endParaRPr lang="en-US"/>
        </a:p>
      </dgm:t>
    </dgm:pt>
    <dgm:pt modelId="{D3818A71-CBA9-4F4F-B1B9-43BD254E17D3}" type="sibTrans" cxnId="{1814C431-7CAD-4CFF-A230-615672A62E80}">
      <dgm:prSet/>
      <dgm:spPr/>
      <dgm:t>
        <a:bodyPr/>
        <a:lstStyle/>
        <a:p>
          <a:endParaRPr lang="en-US"/>
        </a:p>
      </dgm:t>
    </dgm:pt>
    <dgm:pt modelId="{341FDFD0-67ED-4D07-863A-90038ADAA358}" type="pres">
      <dgm:prSet presAssocID="{3A6DC2CE-4692-4770-AB60-484561432D09}" presName="Name0" presStyleCnt="0">
        <dgm:presLayoutVars>
          <dgm:chMax val="7"/>
          <dgm:chPref val="7"/>
          <dgm:dir/>
        </dgm:presLayoutVars>
      </dgm:prSet>
      <dgm:spPr/>
    </dgm:pt>
    <dgm:pt modelId="{F7CC47C4-64A1-4578-A8D8-F6DEAF6EBFA3}" type="pres">
      <dgm:prSet presAssocID="{3A6DC2CE-4692-4770-AB60-484561432D09}" presName="Name1" presStyleCnt="0"/>
      <dgm:spPr/>
    </dgm:pt>
    <dgm:pt modelId="{3D37E922-7D7A-4C99-96CF-7A210527EF7F}" type="pres">
      <dgm:prSet presAssocID="{3A6DC2CE-4692-4770-AB60-484561432D09}" presName="cycle" presStyleCnt="0"/>
      <dgm:spPr/>
    </dgm:pt>
    <dgm:pt modelId="{B181FECE-8051-43CB-A646-E8C4BA4EC183}" type="pres">
      <dgm:prSet presAssocID="{3A6DC2CE-4692-4770-AB60-484561432D09}" presName="srcNode" presStyleLbl="node1" presStyleIdx="0" presStyleCnt="1"/>
      <dgm:spPr/>
    </dgm:pt>
    <dgm:pt modelId="{424BA611-478E-4404-B584-31ABE1B60E6C}" type="pres">
      <dgm:prSet presAssocID="{3A6DC2CE-4692-4770-AB60-484561432D09}" presName="conn" presStyleLbl="parChTrans1D2" presStyleIdx="0" presStyleCnt="1"/>
      <dgm:spPr/>
    </dgm:pt>
    <dgm:pt modelId="{828E41F0-8FB3-4E88-9331-D95AED695821}" type="pres">
      <dgm:prSet presAssocID="{3A6DC2CE-4692-4770-AB60-484561432D09}" presName="extraNode" presStyleLbl="node1" presStyleIdx="0" presStyleCnt="1"/>
      <dgm:spPr/>
    </dgm:pt>
    <dgm:pt modelId="{D3854051-0651-4864-9EBA-4B3760427B62}" type="pres">
      <dgm:prSet presAssocID="{3A6DC2CE-4692-4770-AB60-484561432D09}" presName="dstNode" presStyleLbl="node1" presStyleIdx="0" presStyleCnt="1"/>
      <dgm:spPr/>
    </dgm:pt>
    <dgm:pt modelId="{7572AD67-CBD7-4573-82A4-45D058E32A43}" type="pres">
      <dgm:prSet presAssocID="{89740EDC-4D7B-43F7-8A11-CA961528302A}" presName="text_1" presStyleLbl="node1" presStyleIdx="0" presStyleCnt="1">
        <dgm:presLayoutVars>
          <dgm:bulletEnabled val="1"/>
        </dgm:presLayoutVars>
      </dgm:prSet>
      <dgm:spPr/>
    </dgm:pt>
    <dgm:pt modelId="{59239D90-50E5-4AB6-8F6E-0A946B4268AF}" type="pres">
      <dgm:prSet presAssocID="{89740EDC-4D7B-43F7-8A11-CA961528302A}" presName="accent_1" presStyleCnt="0"/>
      <dgm:spPr/>
    </dgm:pt>
    <dgm:pt modelId="{E462ED1C-6DB6-49D5-BAE2-E751D5E64143}" type="pres">
      <dgm:prSet presAssocID="{89740EDC-4D7B-43F7-8A11-CA961528302A}" presName="accentRepeatNode" presStyleLbl="solidFgAcc1" presStyleIdx="0" presStyleCnt="1"/>
      <dgm:spPr/>
    </dgm:pt>
  </dgm:ptLst>
  <dgm:cxnLst>
    <dgm:cxn modelId="{8EAD63E8-1D22-4566-B622-6EC831616958}" type="presOf" srcId="{3A6DC2CE-4692-4770-AB60-484561432D09}" destId="{341FDFD0-67ED-4D07-863A-90038ADAA358}" srcOrd="0" destOrd="0" presId="urn:microsoft.com/office/officeart/2008/layout/VerticalCurvedList"/>
    <dgm:cxn modelId="{6206C8E7-D861-48F2-B34D-2BE3EA1ABF74}" type="presOf" srcId="{D3818A71-CBA9-4F4F-B1B9-43BD254E17D3}" destId="{424BA611-478E-4404-B584-31ABE1B60E6C}" srcOrd="0" destOrd="0" presId="urn:microsoft.com/office/officeart/2008/layout/VerticalCurvedList"/>
    <dgm:cxn modelId="{E72DBBA3-586B-45BA-B5C2-1510DFE6A006}" type="presOf" srcId="{89740EDC-4D7B-43F7-8A11-CA961528302A}" destId="{7572AD67-CBD7-4573-82A4-45D058E32A43}" srcOrd="0" destOrd="0" presId="urn:microsoft.com/office/officeart/2008/layout/VerticalCurvedList"/>
    <dgm:cxn modelId="{1814C431-7CAD-4CFF-A230-615672A62E80}" srcId="{3A6DC2CE-4692-4770-AB60-484561432D09}" destId="{89740EDC-4D7B-43F7-8A11-CA961528302A}" srcOrd="0" destOrd="0" parTransId="{A7F995B7-E090-477D-94F0-CF8DD4574E17}" sibTransId="{D3818A71-CBA9-4F4F-B1B9-43BD254E17D3}"/>
    <dgm:cxn modelId="{1DFA81CC-8755-4E8D-BA67-4B3D5BF3E694}" type="presParOf" srcId="{341FDFD0-67ED-4D07-863A-90038ADAA358}" destId="{F7CC47C4-64A1-4578-A8D8-F6DEAF6EBFA3}" srcOrd="0" destOrd="0" presId="urn:microsoft.com/office/officeart/2008/layout/VerticalCurvedList"/>
    <dgm:cxn modelId="{33E5F759-67E3-4F42-8EAE-1638902AE5BB}" type="presParOf" srcId="{F7CC47C4-64A1-4578-A8D8-F6DEAF6EBFA3}" destId="{3D37E922-7D7A-4C99-96CF-7A210527EF7F}" srcOrd="0" destOrd="0" presId="urn:microsoft.com/office/officeart/2008/layout/VerticalCurvedList"/>
    <dgm:cxn modelId="{FBF556A6-A33F-4298-9031-E01CDC07A4B8}" type="presParOf" srcId="{3D37E922-7D7A-4C99-96CF-7A210527EF7F}" destId="{B181FECE-8051-43CB-A646-E8C4BA4EC183}" srcOrd="0" destOrd="0" presId="urn:microsoft.com/office/officeart/2008/layout/VerticalCurvedList"/>
    <dgm:cxn modelId="{A806E4C2-BCC3-477E-B23A-875F4930B729}" type="presParOf" srcId="{3D37E922-7D7A-4C99-96CF-7A210527EF7F}" destId="{424BA611-478E-4404-B584-31ABE1B60E6C}" srcOrd="1" destOrd="0" presId="urn:microsoft.com/office/officeart/2008/layout/VerticalCurvedList"/>
    <dgm:cxn modelId="{6FE77A16-E1B2-49DB-907E-C37EE39E34F9}" type="presParOf" srcId="{3D37E922-7D7A-4C99-96CF-7A210527EF7F}" destId="{828E41F0-8FB3-4E88-9331-D95AED695821}" srcOrd="2" destOrd="0" presId="urn:microsoft.com/office/officeart/2008/layout/VerticalCurvedList"/>
    <dgm:cxn modelId="{5725C8EB-B14B-4858-9073-2D223A500060}" type="presParOf" srcId="{3D37E922-7D7A-4C99-96CF-7A210527EF7F}" destId="{D3854051-0651-4864-9EBA-4B3760427B62}" srcOrd="3" destOrd="0" presId="urn:microsoft.com/office/officeart/2008/layout/VerticalCurvedList"/>
    <dgm:cxn modelId="{DEF45696-7479-47E0-A9A1-71A2421291CF}" type="presParOf" srcId="{F7CC47C4-64A1-4578-A8D8-F6DEAF6EBFA3}" destId="{7572AD67-CBD7-4573-82A4-45D058E32A43}" srcOrd="1" destOrd="0" presId="urn:microsoft.com/office/officeart/2008/layout/VerticalCurvedList"/>
    <dgm:cxn modelId="{F1DC818B-CC16-4E82-8AC5-C34B76639C60}" type="presParOf" srcId="{F7CC47C4-64A1-4578-A8D8-F6DEAF6EBFA3}" destId="{59239D90-50E5-4AB6-8F6E-0A946B4268AF}" srcOrd="2" destOrd="0" presId="urn:microsoft.com/office/officeart/2008/layout/VerticalCurvedList"/>
    <dgm:cxn modelId="{A3BF1B7F-73E0-4881-944F-2F4FF3853354}" type="presParOf" srcId="{59239D90-50E5-4AB6-8F6E-0A946B4268AF}" destId="{E462ED1C-6DB6-49D5-BAE2-E751D5E6414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7CC328-04F9-47A6-AD33-F577CA62769D}" type="doc">
      <dgm:prSet loTypeId="urn:microsoft.com/office/officeart/2005/8/layout/chevron2" loCatId="process" qsTypeId="urn:microsoft.com/office/officeart/2005/8/quickstyle/simple1" qsCatId="simple" csTypeId="urn:microsoft.com/office/officeart/2005/8/colors/accent2_1" csCatId="accent2"/>
      <dgm:spPr/>
      <dgm:t>
        <a:bodyPr/>
        <a:lstStyle/>
        <a:p>
          <a:endParaRPr lang="en-US"/>
        </a:p>
      </dgm:t>
    </dgm:pt>
    <dgm:pt modelId="{532B0A7D-A80E-4E54-8012-C62B8D33FF46}">
      <dgm:prSet/>
      <dgm:spPr/>
      <dgm:t>
        <a:bodyPr/>
        <a:lstStyle/>
        <a:p>
          <a:pPr rtl="0"/>
          <a:r>
            <a:rPr lang="pt-BR" b="1" smtClean="0"/>
            <a:t>Respostas</a:t>
          </a:r>
          <a:endParaRPr lang="pt-BR"/>
        </a:p>
      </dgm:t>
    </dgm:pt>
    <dgm:pt modelId="{FD88517C-F3C7-4DDA-8BC2-20800ABE8296}" type="parTrans" cxnId="{40FC59CE-2FF2-404F-B608-00D17ECDDC9A}">
      <dgm:prSet/>
      <dgm:spPr/>
      <dgm:t>
        <a:bodyPr/>
        <a:lstStyle/>
        <a:p>
          <a:endParaRPr lang="en-US"/>
        </a:p>
      </dgm:t>
    </dgm:pt>
    <dgm:pt modelId="{2F2938A5-592A-4422-82EF-1FC01DE6B8B1}" type="sibTrans" cxnId="{40FC59CE-2FF2-404F-B608-00D17ECDDC9A}">
      <dgm:prSet/>
      <dgm:spPr/>
      <dgm:t>
        <a:bodyPr/>
        <a:lstStyle/>
        <a:p>
          <a:endParaRPr lang="en-US"/>
        </a:p>
      </dgm:t>
    </dgm:pt>
    <dgm:pt modelId="{1BAC7997-135B-4388-A77D-95C26D72C31A}">
      <dgm:prSet/>
      <dgm:spPr/>
      <dgm:t>
        <a:bodyPr/>
        <a:lstStyle/>
        <a:p>
          <a:pPr rtl="0"/>
          <a:r>
            <a:rPr lang="pt-BR" smtClean="0"/>
            <a:t>Baseado nos métodos que discutimos, o servidor deve processar cada uma das requisições e retornar uma resposta adequada. Veja um resumo de cada uma dessas respostas.</a:t>
          </a:r>
          <a:endParaRPr lang="pt-BR"/>
        </a:p>
      </dgm:t>
    </dgm:pt>
    <dgm:pt modelId="{065A3892-8D27-467F-88BF-A819EF3DD0CB}" type="parTrans" cxnId="{D1ECEB4E-B8B7-4656-8F44-9EDBC4B1423E}">
      <dgm:prSet/>
      <dgm:spPr/>
      <dgm:t>
        <a:bodyPr/>
        <a:lstStyle/>
        <a:p>
          <a:endParaRPr lang="en-US"/>
        </a:p>
      </dgm:t>
    </dgm:pt>
    <dgm:pt modelId="{1D6070D4-4E50-4952-8C95-27EC62F9B0CC}" type="sibTrans" cxnId="{D1ECEB4E-B8B7-4656-8F44-9EDBC4B1423E}">
      <dgm:prSet/>
      <dgm:spPr/>
      <dgm:t>
        <a:bodyPr/>
        <a:lstStyle/>
        <a:p>
          <a:endParaRPr lang="en-US"/>
        </a:p>
      </dgm:t>
    </dgm:pt>
    <dgm:pt modelId="{258AF8AB-8839-489D-A63F-759E91B36EDE}">
      <dgm:prSet/>
      <dgm:spPr/>
      <dgm:t>
        <a:bodyPr/>
        <a:lstStyle/>
        <a:p>
          <a:pPr rtl="0"/>
          <a:r>
            <a:rPr lang="pt-BR" dirty="0" smtClean="0"/>
            <a:t>1XX – Informações Gerais</a:t>
          </a:r>
          <a:br>
            <a:rPr lang="pt-BR" dirty="0" smtClean="0"/>
          </a:br>
          <a:r>
            <a:rPr lang="pt-BR" dirty="0" smtClean="0"/>
            <a:t>2XX – Sucesso</a:t>
          </a:r>
          <a:br>
            <a:rPr lang="pt-BR" dirty="0" smtClean="0"/>
          </a:br>
          <a:r>
            <a:rPr lang="pt-BR" dirty="0" smtClean="0"/>
            <a:t>3XX – Redirecionamento</a:t>
          </a:r>
          <a:br>
            <a:rPr lang="pt-BR" dirty="0" smtClean="0"/>
          </a:br>
          <a:r>
            <a:rPr lang="pt-BR" dirty="0" smtClean="0"/>
            <a:t>4XX – Erro no cliente</a:t>
          </a:r>
          <a:br>
            <a:rPr lang="pt-BR" dirty="0" smtClean="0"/>
          </a:br>
          <a:r>
            <a:rPr lang="pt-BR" dirty="0" smtClean="0"/>
            <a:t>5XX – Erro no servidor</a:t>
          </a:r>
          <a:endParaRPr lang="pt-BR" dirty="0"/>
        </a:p>
      </dgm:t>
    </dgm:pt>
    <dgm:pt modelId="{042DA7FF-7F13-46E5-834F-525F77E9E010}" type="parTrans" cxnId="{F53C53B2-2292-4447-ABCB-4112E91940CB}">
      <dgm:prSet/>
      <dgm:spPr/>
      <dgm:t>
        <a:bodyPr/>
        <a:lstStyle/>
        <a:p>
          <a:endParaRPr lang="en-US"/>
        </a:p>
      </dgm:t>
    </dgm:pt>
    <dgm:pt modelId="{DF768E93-24A0-4A45-B3B9-FDCA18871A55}" type="sibTrans" cxnId="{F53C53B2-2292-4447-ABCB-4112E91940CB}">
      <dgm:prSet/>
      <dgm:spPr/>
      <dgm:t>
        <a:bodyPr/>
        <a:lstStyle/>
        <a:p>
          <a:endParaRPr lang="en-US"/>
        </a:p>
      </dgm:t>
    </dgm:pt>
    <dgm:pt modelId="{8C8DA567-4831-4A25-AEAE-8BB7798C7C7E}" type="pres">
      <dgm:prSet presAssocID="{A57CC328-04F9-47A6-AD33-F577CA62769D}" presName="linearFlow" presStyleCnt="0">
        <dgm:presLayoutVars>
          <dgm:dir/>
          <dgm:animLvl val="lvl"/>
          <dgm:resizeHandles val="exact"/>
        </dgm:presLayoutVars>
      </dgm:prSet>
      <dgm:spPr/>
    </dgm:pt>
    <dgm:pt modelId="{2BB7A1DC-2861-4361-A63E-210059BC868C}" type="pres">
      <dgm:prSet presAssocID="{532B0A7D-A80E-4E54-8012-C62B8D33FF46}" presName="composite" presStyleCnt="0"/>
      <dgm:spPr/>
    </dgm:pt>
    <dgm:pt modelId="{E89D895B-D3C0-4B45-AA85-6569A1BD73BC}" type="pres">
      <dgm:prSet presAssocID="{532B0A7D-A80E-4E54-8012-C62B8D33FF46}" presName="parentText" presStyleLbl="alignNode1" presStyleIdx="0" presStyleCnt="1">
        <dgm:presLayoutVars>
          <dgm:chMax val="1"/>
          <dgm:bulletEnabled val="1"/>
        </dgm:presLayoutVars>
      </dgm:prSet>
      <dgm:spPr/>
    </dgm:pt>
    <dgm:pt modelId="{77DA5DBB-4309-4A64-BD60-851412A3661B}" type="pres">
      <dgm:prSet presAssocID="{532B0A7D-A80E-4E54-8012-C62B8D33FF46}" presName="descendantText" presStyleLbl="alignAcc1" presStyleIdx="0" presStyleCnt="1">
        <dgm:presLayoutVars>
          <dgm:bulletEnabled val="1"/>
        </dgm:presLayoutVars>
      </dgm:prSet>
      <dgm:spPr/>
    </dgm:pt>
  </dgm:ptLst>
  <dgm:cxnLst>
    <dgm:cxn modelId="{F53C53B2-2292-4447-ABCB-4112E91940CB}" srcId="{1BAC7997-135B-4388-A77D-95C26D72C31A}" destId="{258AF8AB-8839-489D-A63F-759E91B36EDE}" srcOrd="0" destOrd="0" parTransId="{042DA7FF-7F13-46E5-834F-525F77E9E010}" sibTransId="{DF768E93-24A0-4A45-B3B9-FDCA18871A55}"/>
    <dgm:cxn modelId="{40FC59CE-2FF2-404F-B608-00D17ECDDC9A}" srcId="{A57CC328-04F9-47A6-AD33-F577CA62769D}" destId="{532B0A7D-A80E-4E54-8012-C62B8D33FF46}" srcOrd="0" destOrd="0" parTransId="{FD88517C-F3C7-4DDA-8BC2-20800ABE8296}" sibTransId="{2F2938A5-592A-4422-82EF-1FC01DE6B8B1}"/>
    <dgm:cxn modelId="{06DAA38D-3072-4859-8A34-AAFC28794423}" type="presOf" srcId="{1BAC7997-135B-4388-A77D-95C26D72C31A}" destId="{77DA5DBB-4309-4A64-BD60-851412A3661B}" srcOrd="0" destOrd="0" presId="urn:microsoft.com/office/officeart/2005/8/layout/chevron2"/>
    <dgm:cxn modelId="{CF184C5F-81AB-4936-9A3B-1D383218BA3C}" type="presOf" srcId="{532B0A7D-A80E-4E54-8012-C62B8D33FF46}" destId="{E89D895B-D3C0-4B45-AA85-6569A1BD73BC}" srcOrd="0" destOrd="0" presId="urn:microsoft.com/office/officeart/2005/8/layout/chevron2"/>
    <dgm:cxn modelId="{D1ECEB4E-B8B7-4656-8F44-9EDBC4B1423E}" srcId="{532B0A7D-A80E-4E54-8012-C62B8D33FF46}" destId="{1BAC7997-135B-4388-A77D-95C26D72C31A}" srcOrd="0" destOrd="0" parTransId="{065A3892-8D27-467F-88BF-A819EF3DD0CB}" sibTransId="{1D6070D4-4E50-4952-8C95-27EC62F9B0CC}"/>
    <dgm:cxn modelId="{17C514F3-5AD4-4390-8BD5-30B2CF7F33BB}" type="presOf" srcId="{A57CC328-04F9-47A6-AD33-F577CA62769D}" destId="{8C8DA567-4831-4A25-AEAE-8BB7798C7C7E}" srcOrd="0" destOrd="0" presId="urn:microsoft.com/office/officeart/2005/8/layout/chevron2"/>
    <dgm:cxn modelId="{DA3E99AC-FA8C-4A71-9734-5170949BC5EC}" type="presOf" srcId="{258AF8AB-8839-489D-A63F-759E91B36EDE}" destId="{77DA5DBB-4309-4A64-BD60-851412A3661B}" srcOrd="0" destOrd="1" presId="urn:microsoft.com/office/officeart/2005/8/layout/chevron2"/>
    <dgm:cxn modelId="{982B672F-734A-412F-B66C-E3A3B8374678}" type="presParOf" srcId="{8C8DA567-4831-4A25-AEAE-8BB7798C7C7E}" destId="{2BB7A1DC-2861-4361-A63E-210059BC868C}" srcOrd="0" destOrd="0" presId="urn:microsoft.com/office/officeart/2005/8/layout/chevron2"/>
    <dgm:cxn modelId="{6B2674A5-0E30-413E-8B2E-5EA2671080DF}" type="presParOf" srcId="{2BB7A1DC-2861-4361-A63E-210059BC868C}" destId="{E89D895B-D3C0-4B45-AA85-6569A1BD73BC}" srcOrd="0" destOrd="0" presId="urn:microsoft.com/office/officeart/2005/8/layout/chevron2"/>
    <dgm:cxn modelId="{406430FC-A9D0-4EF7-8431-8E77107B46D9}" type="presParOf" srcId="{2BB7A1DC-2861-4361-A63E-210059BC868C}" destId="{77DA5DBB-4309-4A64-BD60-851412A3661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2">
                  <a:lumMod val="75000"/>
                </a:schemeClr>
              </a:solidFill>
            </a:rPr>
            <a:t>DEMO 1</a:t>
          </a:r>
          <a:endParaRPr lang="pt-BR" strike="noStrike" dirty="0">
            <a:solidFill>
              <a:schemeClr val="bg2">
                <a:lumMod val="75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7FC92E31-9848-42CF-9035-6765BAB2AB45}">
      <dgm:prSet/>
      <dgm:spPr/>
      <dgm:t>
        <a:bodyPr/>
        <a:lstStyle/>
        <a:p>
          <a:pPr rtl="0"/>
          <a:r>
            <a:rPr lang="en-US" b="1" dirty="0" smtClean="0"/>
            <a:t>DEMO 2</a:t>
          </a:r>
          <a:endParaRPr lang="en-US" dirty="0"/>
        </a:p>
      </dgm:t>
    </dgm:pt>
    <dgm:pt modelId="{82A6D8B3-F543-4544-A8F4-DE027097BD6B}" type="parTrans" cxnId="{A1147037-2C9C-43D4-9AA2-8443A77A7E8C}">
      <dgm:prSet/>
      <dgm:spPr/>
      <dgm:t>
        <a:bodyPr/>
        <a:lstStyle/>
        <a:p>
          <a:endParaRPr lang="en-US"/>
        </a:p>
      </dgm:t>
    </dgm:pt>
    <dgm:pt modelId="{1B0C336D-ADB0-4138-AACE-6DA6FE1C75F3}" type="sibTrans" cxnId="{A1147037-2C9C-43D4-9AA2-8443A77A7E8C}">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C6093D95-74C8-4EE5-8BDA-67B94AB11A30}" type="presOf" srcId="{7FC92E31-9848-42CF-9035-6765BAB2AB45}" destId="{5CC929DB-2871-4AC4-B8D5-A168FD9881D5}" srcOrd="0" destOrd="0" presId="urn:microsoft.com/office/officeart/2005/8/layout/matrix3"/>
    <dgm:cxn modelId="{4B87E435-93F4-40FB-984B-324EADBAAD70}" type="presOf" srcId="{1A97853D-9EE8-449A-A565-DF4AC95E353C}" destId="{63CF3302-2591-4AA6-844D-E62A54569102}" srcOrd="0" destOrd="0" presId="urn:microsoft.com/office/officeart/2005/8/layout/matrix3"/>
    <dgm:cxn modelId="{B9A93168-214B-4B71-B8BA-CD22D50F4682}" type="presOf" srcId="{C1156425-18B5-425A-8BE9-3B6DEB24EA05}" destId="{D76B7595-CEE1-4F3D-AAC7-EE660D76F43D}" srcOrd="0" destOrd="0" presId="urn:microsoft.com/office/officeart/2005/8/layout/matrix3"/>
    <dgm:cxn modelId="{A1147037-2C9C-43D4-9AA2-8443A77A7E8C}" srcId="{1A97853D-9EE8-449A-A565-DF4AC95E353C}" destId="{7FC92E31-9848-42CF-9035-6765BAB2AB45}" srcOrd="1" destOrd="0" parTransId="{82A6D8B3-F543-4544-A8F4-DE027097BD6B}" sibTransId="{1B0C336D-ADB0-4138-AACE-6DA6FE1C75F3}"/>
    <dgm:cxn modelId="{A1B6848F-BE84-4CAB-B17C-E3E4B927051E}" srcId="{1A97853D-9EE8-449A-A565-DF4AC95E353C}" destId="{C1156425-18B5-425A-8BE9-3B6DEB24EA05}" srcOrd="0" destOrd="0" parTransId="{63FFA68D-4AD2-4B21-94C7-749A165DDC9C}" sibTransId="{92A34636-3B92-4410-966E-A060C810E335}"/>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2">
                  <a:lumMod val="75000"/>
                </a:schemeClr>
              </a:solidFill>
            </a:rPr>
            <a:t>DEMO 1</a:t>
          </a:r>
          <a:endParaRPr lang="pt-BR" strike="noStrike" dirty="0">
            <a:solidFill>
              <a:schemeClr val="bg2">
                <a:lumMod val="75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7FC92E31-9848-42CF-9035-6765BAB2AB45}">
      <dgm:prSet/>
      <dgm:spPr/>
      <dgm:t>
        <a:bodyPr/>
        <a:lstStyle/>
        <a:p>
          <a:pPr rtl="0"/>
          <a:r>
            <a:rPr lang="en-US" b="1" strike="noStrike" dirty="0" smtClean="0">
              <a:solidFill>
                <a:schemeClr val="bg2">
                  <a:lumMod val="75000"/>
                </a:schemeClr>
              </a:solidFill>
            </a:rPr>
            <a:t>DEMO 2</a:t>
          </a:r>
          <a:endParaRPr lang="en-US" b="1" strike="noStrike" dirty="0">
            <a:solidFill>
              <a:schemeClr val="bg2">
                <a:lumMod val="75000"/>
              </a:schemeClr>
            </a:solidFill>
          </a:endParaRPr>
        </a:p>
      </dgm:t>
    </dgm:pt>
    <dgm:pt modelId="{82A6D8B3-F543-4544-A8F4-DE027097BD6B}" type="parTrans" cxnId="{A1147037-2C9C-43D4-9AA2-8443A77A7E8C}">
      <dgm:prSet/>
      <dgm:spPr/>
      <dgm:t>
        <a:bodyPr/>
        <a:lstStyle/>
        <a:p>
          <a:endParaRPr lang="en-US"/>
        </a:p>
      </dgm:t>
    </dgm:pt>
    <dgm:pt modelId="{1B0C336D-ADB0-4138-AACE-6DA6FE1C75F3}" type="sibTrans" cxnId="{A1147037-2C9C-43D4-9AA2-8443A77A7E8C}">
      <dgm:prSet/>
      <dgm:spPr/>
      <dgm:t>
        <a:bodyPr/>
        <a:lstStyle/>
        <a:p>
          <a:endParaRPr lang="en-US"/>
        </a:p>
      </dgm:t>
    </dgm:pt>
    <dgm:pt modelId="{050C82DF-3A87-4943-B97E-1B3FBCA63F5C}">
      <dgm:prSet/>
      <dgm:spPr/>
      <dgm:t>
        <a:bodyPr/>
        <a:lstStyle/>
        <a:p>
          <a:pPr rtl="0"/>
          <a:r>
            <a:rPr lang="en-US" b="1" strike="noStrike" dirty="0" smtClean="0">
              <a:solidFill>
                <a:schemeClr val="bg1"/>
              </a:solidFill>
            </a:rPr>
            <a:t>DEMO 3</a:t>
          </a:r>
          <a:endParaRPr lang="en-US" dirty="0">
            <a:solidFill>
              <a:schemeClr val="bg1"/>
            </a:solidFill>
          </a:endParaRPr>
        </a:p>
      </dgm:t>
    </dgm:pt>
    <dgm:pt modelId="{CE5C8F41-0EE5-4EDF-A9D9-5B7E2C7F6127}" type="parTrans" cxnId="{597C0136-41C7-4BDF-A4D7-896F3BAF21E4}">
      <dgm:prSet/>
      <dgm:spPr/>
      <dgm:t>
        <a:bodyPr/>
        <a:lstStyle/>
        <a:p>
          <a:endParaRPr lang="en-US"/>
        </a:p>
      </dgm:t>
    </dgm:pt>
    <dgm:pt modelId="{BD8B1C4D-A90F-4684-BD95-D903421F2D9E}" type="sibTrans" cxnId="{597C0136-41C7-4BDF-A4D7-896F3BAF21E4}">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t>
        <a:bodyPr/>
        <a:lstStyle/>
        <a:p>
          <a:endParaRPr lang="en-US"/>
        </a:p>
      </dgm:t>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A1B6848F-BE84-4CAB-B17C-E3E4B927051E}" srcId="{1A97853D-9EE8-449A-A565-DF4AC95E353C}" destId="{C1156425-18B5-425A-8BE9-3B6DEB24EA05}" srcOrd="0" destOrd="0" parTransId="{63FFA68D-4AD2-4B21-94C7-749A165DDC9C}" sibTransId="{92A34636-3B92-4410-966E-A060C810E335}"/>
    <dgm:cxn modelId="{B9A93168-214B-4B71-B8BA-CD22D50F4682}" type="presOf" srcId="{C1156425-18B5-425A-8BE9-3B6DEB24EA05}" destId="{D76B7595-CEE1-4F3D-AAC7-EE660D76F43D}" srcOrd="0" destOrd="0" presId="urn:microsoft.com/office/officeart/2005/8/layout/matrix3"/>
    <dgm:cxn modelId="{4B87E435-93F4-40FB-984B-324EADBAAD70}" type="presOf" srcId="{1A97853D-9EE8-449A-A565-DF4AC95E353C}" destId="{63CF3302-2591-4AA6-844D-E62A54569102}" srcOrd="0" destOrd="0" presId="urn:microsoft.com/office/officeart/2005/8/layout/matrix3"/>
    <dgm:cxn modelId="{E6FB1FCC-2D28-460C-B180-D97F69A70298}" type="presOf" srcId="{050C82DF-3A87-4943-B97E-1B3FBCA63F5C}" destId="{9B522921-7655-437C-8AC4-F056D98B6D00}" srcOrd="0" destOrd="0" presId="urn:microsoft.com/office/officeart/2005/8/layout/matrix3"/>
    <dgm:cxn modelId="{A1147037-2C9C-43D4-9AA2-8443A77A7E8C}" srcId="{1A97853D-9EE8-449A-A565-DF4AC95E353C}" destId="{7FC92E31-9848-42CF-9035-6765BAB2AB45}" srcOrd="1" destOrd="0" parTransId="{82A6D8B3-F543-4544-A8F4-DE027097BD6B}" sibTransId="{1B0C336D-ADB0-4138-AACE-6DA6FE1C75F3}"/>
    <dgm:cxn modelId="{C6093D95-74C8-4EE5-8BDA-67B94AB11A30}" type="presOf" srcId="{7FC92E31-9848-42CF-9035-6765BAB2AB45}" destId="{5CC929DB-2871-4AC4-B8D5-A168FD9881D5}" srcOrd="0" destOrd="0" presId="urn:microsoft.com/office/officeart/2005/8/layout/matrix3"/>
    <dgm:cxn modelId="{597C0136-41C7-4BDF-A4D7-896F3BAF21E4}" srcId="{1A97853D-9EE8-449A-A565-DF4AC95E353C}" destId="{050C82DF-3A87-4943-B97E-1B3FBCA63F5C}" srcOrd="2" destOrd="0" parTransId="{CE5C8F41-0EE5-4EDF-A9D9-5B7E2C7F6127}" sibTransId="{BD8B1C4D-A90F-4684-BD95-D903421F2D9E}"/>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8CEC9-A7AD-4FC9-B6D1-91936DA765EA}">
      <dsp:nvSpPr>
        <dsp:cNvPr id="0" name=""/>
        <dsp:cNvSpPr/>
      </dsp:nvSpPr>
      <dsp:spPr>
        <a:xfrm>
          <a:off x="889197" y="86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Demo 1</a:t>
          </a:r>
          <a:endParaRPr lang="pt-BR" sz="1900" kern="1200"/>
        </a:p>
      </dsp:txBody>
      <dsp:txXfrm>
        <a:off x="1373025" y="867"/>
        <a:ext cx="1451482" cy="967655"/>
      </dsp:txXfrm>
    </dsp:sp>
    <dsp:sp modelId="{55541435-E206-4771-A763-D3493F0589A3}">
      <dsp:nvSpPr>
        <dsp:cNvPr id="0" name=""/>
        <dsp:cNvSpPr/>
      </dsp:nvSpPr>
      <dsp:spPr>
        <a:xfrm>
          <a:off x="299384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Criando Projeto Web API</a:t>
          </a:r>
          <a:endParaRPr lang="pt-BR" sz="1500" kern="1200"/>
        </a:p>
      </dsp:txBody>
      <dsp:txXfrm>
        <a:off x="3395424" y="83118"/>
        <a:ext cx="1204731" cy="803153"/>
      </dsp:txXfrm>
    </dsp:sp>
    <dsp:sp modelId="{4834F1F6-634E-4A2B-953C-D31B8B961FE7}">
      <dsp:nvSpPr>
        <dsp:cNvPr id="0" name=""/>
        <dsp:cNvSpPr/>
      </dsp:nvSpPr>
      <dsp:spPr>
        <a:xfrm>
          <a:off x="472062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Testando via SoapUI</a:t>
          </a:r>
          <a:endParaRPr lang="pt-BR" sz="1500" kern="1200"/>
        </a:p>
      </dsp:txBody>
      <dsp:txXfrm>
        <a:off x="5122205" y="83118"/>
        <a:ext cx="1204731" cy="803153"/>
      </dsp:txXfrm>
    </dsp:sp>
    <dsp:sp modelId="{7834E8D6-37A6-4E07-B547-AF1BC6D4046C}">
      <dsp:nvSpPr>
        <dsp:cNvPr id="0" name=""/>
        <dsp:cNvSpPr/>
      </dsp:nvSpPr>
      <dsp:spPr>
        <a:xfrm>
          <a:off x="644740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Criando nosso controller</a:t>
          </a:r>
          <a:endParaRPr lang="pt-BR" sz="1500" kern="1200"/>
        </a:p>
      </dsp:txBody>
      <dsp:txXfrm>
        <a:off x="6848985" y="83118"/>
        <a:ext cx="1204731" cy="803153"/>
      </dsp:txXfrm>
    </dsp:sp>
    <dsp:sp modelId="{3B04C086-C95B-4AE6-83D3-45BFDC5791E4}">
      <dsp:nvSpPr>
        <dsp:cNvPr id="0" name=""/>
        <dsp:cNvSpPr/>
      </dsp:nvSpPr>
      <dsp:spPr>
        <a:xfrm>
          <a:off x="889197" y="110399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err="1" smtClean="0"/>
            <a:t>Conceito</a:t>
          </a:r>
          <a:r>
            <a:rPr lang="en-US" sz="1900" kern="1200" dirty="0" smtClean="0"/>
            <a:t> de </a:t>
          </a:r>
          <a:r>
            <a:rPr lang="en-US" sz="1900" kern="1200" dirty="0" err="1" smtClean="0"/>
            <a:t>uma</a:t>
          </a:r>
          <a:r>
            <a:rPr lang="en-US" sz="1900" kern="1200" dirty="0" smtClean="0"/>
            <a:t> Web API</a:t>
          </a:r>
          <a:endParaRPr lang="pt-BR" sz="1900" kern="1200" dirty="0"/>
        </a:p>
      </dsp:txBody>
      <dsp:txXfrm>
        <a:off x="1373025" y="1103994"/>
        <a:ext cx="1451482" cy="967655"/>
      </dsp:txXfrm>
    </dsp:sp>
    <dsp:sp modelId="{FA8ED5F3-38DF-4512-A933-5EE8FAB04500}">
      <dsp:nvSpPr>
        <dsp:cNvPr id="0" name=""/>
        <dsp:cNvSpPr/>
      </dsp:nvSpPr>
      <dsp:spPr>
        <a:xfrm>
          <a:off x="2993847"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Recursos</a:t>
          </a:r>
          <a:endParaRPr lang="pt-BR" sz="1500" kern="1200"/>
        </a:p>
      </dsp:txBody>
      <dsp:txXfrm>
        <a:off x="3395424" y="1186244"/>
        <a:ext cx="1204731" cy="803153"/>
      </dsp:txXfrm>
    </dsp:sp>
    <dsp:sp modelId="{51864542-8539-4EE5-8D40-0F1870B75A96}">
      <dsp:nvSpPr>
        <dsp:cNvPr id="0" name=""/>
        <dsp:cNvSpPr/>
      </dsp:nvSpPr>
      <dsp:spPr>
        <a:xfrm>
          <a:off x="4720628"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pt-BR" sz="1500" kern="1200" smtClean="0"/>
            <a:t>Interfaces Uniforme</a:t>
          </a:r>
          <a:endParaRPr lang="pt-BR" sz="1500" kern="1200"/>
        </a:p>
      </dsp:txBody>
      <dsp:txXfrm>
        <a:off x="5122205" y="1186244"/>
        <a:ext cx="1204731" cy="803153"/>
      </dsp:txXfrm>
    </dsp:sp>
    <dsp:sp modelId="{D67ACC83-5441-49B8-8F60-4469B043D702}">
      <dsp:nvSpPr>
        <dsp:cNvPr id="0" name=""/>
        <dsp:cNvSpPr/>
      </dsp:nvSpPr>
      <dsp:spPr>
        <a:xfrm>
          <a:off x="6447408"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pt-BR" sz="1500" kern="1200" smtClean="0"/>
            <a:t>Reprentações</a:t>
          </a:r>
          <a:endParaRPr lang="pt-BR" sz="1500" kern="1200"/>
        </a:p>
      </dsp:txBody>
      <dsp:txXfrm>
        <a:off x="6848985" y="1186244"/>
        <a:ext cx="1204731" cy="803153"/>
      </dsp:txXfrm>
    </dsp:sp>
    <dsp:sp modelId="{54BBB1A9-3AC9-4AE2-809A-868660A811E1}">
      <dsp:nvSpPr>
        <dsp:cNvPr id="0" name=""/>
        <dsp:cNvSpPr/>
      </dsp:nvSpPr>
      <dsp:spPr>
        <a:xfrm>
          <a:off x="8174188"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Hypermedia</a:t>
          </a:r>
          <a:endParaRPr lang="pt-BR" sz="1500" kern="1200"/>
        </a:p>
      </dsp:txBody>
      <dsp:txXfrm>
        <a:off x="8575765" y="1186244"/>
        <a:ext cx="1204731" cy="803153"/>
      </dsp:txXfrm>
    </dsp:sp>
    <dsp:sp modelId="{B7BE5D7C-33DE-461E-9881-6EDBE1754FEF}">
      <dsp:nvSpPr>
        <dsp:cNvPr id="0" name=""/>
        <dsp:cNvSpPr/>
      </dsp:nvSpPr>
      <dsp:spPr>
        <a:xfrm>
          <a:off x="889197" y="2207120"/>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Demo 2</a:t>
          </a:r>
          <a:endParaRPr lang="pt-BR" sz="1900" kern="1200"/>
        </a:p>
      </dsp:txBody>
      <dsp:txXfrm>
        <a:off x="1373025" y="2207120"/>
        <a:ext cx="1451482" cy="967655"/>
      </dsp:txXfrm>
    </dsp:sp>
    <dsp:sp modelId="{630EAE16-FA34-4806-ADC7-EA1D96EC267C}">
      <dsp:nvSpPr>
        <dsp:cNvPr id="0" name=""/>
        <dsp:cNvSpPr/>
      </dsp:nvSpPr>
      <dsp:spPr>
        <a:xfrm>
          <a:off x="299384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Entendendo as rotas</a:t>
          </a:r>
          <a:endParaRPr lang="pt-BR" sz="1500" kern="1200"/>
        </a:p>
      </dsp:txBody>
      <dsp:txXfrm>
        <a:off x="3395424" y="2289371"/>
        <a:ext cx="1204731" cy="803153"/>
      </dsp:txXfrm>
    </dsp:sp>
    <dsp:sp modelId="{BB194E93-2D41-4C88-AA81-5500DB704757}">
      <dsp:nvSpPr>
        <dsp:cNvPr id="0" name=""/>
        <dsp:cNvSpPr/>
      </dsp:nvSpPr>
      <dsp:spPr>
        <a:xfrm>
          <a:off x="472062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Testando com </a:t>
          </a:r>
          <a:r>
            <a:rPr lang="pt-BR" sz="1500" kern="1200" smtClean="0"/>
            <a:t>Swagger</a:t>
          </a:r>
          <a:endParaRPr lang="pt-BR" sz="1500" kern="1200"/>
        </a:p>
      </dsp:txBody>
      <dsp:txXfrm>
        <a:off x="5122205" y="2289371"/>
        <a:ext cx="1204731" cy="803153"/>
      </dsp:txXfrm>
    </dsp:sp>
    <dsp:sp modelId="{EA4A2C85-5BA5-41EA-8BE0-7582A6366A0F}">
      <dsp:nvSpPr>
        <dsp:cNvPr id="0" name=""/>
        <dsp:cNvSpPr/>
      </dsp:nvSpPr>
      <dsp:spPr>
        <a:xfrm>
          <a:off x="644740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pt-BR" sz="1500" kern="1200" smtClean="0"/>
            <a:t>Injeção de dependencia</a:t>
          </a:r>
          <a:endParaRPr lang="pt-BR" sz="1500" kern="1200"/>
        </a:p>
      </dsp:txBody>
      <dsp:txXfrm>
        <a:off x="6848985" y="2289371"/>
        <a:ext cx="1204731" cy="803153"/>
      </dsp:txXfrm>
    </dsp:sp>
    <dsp:sp modelId="{C5DDBFA4-C9BA-4146-A558-6D15D0541F71}">
      <dsp:nvSpPr>
        <dsp:cNvPr id="0" name=""/>
        <dsp:cNvSpPr/>
      </dsp:nvSpPr>
      <dsp:spPr>
        <a:xfrm>
          <a:off x="889197" y="331024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Injeção de dependencia</a:t>
          </a:r>
          <a:endParaRPr lang="pt-BR" sz="1900" kern="1200"/>
        </a:p>
      </dsp:txBody>
      <dsp:txXfrm>
        <a:off x="1373025" y="3310247"/>
        <a:ext cx="1451482" cy="967655"/>
      </dsp:txXfrm>
    </dsp:sp>
    <dsp:sp modelId="{44BB8CCE-CEE1-419E-8406-AF7A98874096}">
      <dsp:nvSpPr>
        <dsp:cNvPr id="0" name=""/>
        <dsp:cNvSpPr/>
      </dsp:nvSpPr>
      <dsp:spPr>
        <a:xfrm>
          <a:off x="889197" y="441337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Demo 3</a:t>
          </a:r>
          <a:endParaRPr lang="pt-BR" sz="1900" kern="1200"/>
        </a:p>
      </dsp:txBody>
      <dsp:txXfrm>
        <a:off x="1373025" y="4413374"/>
        <a:ext cx="1451482" cy="967655"/>
      </dsp:txXfrm>
    </dsp:sp>
    <dsp:sp modelId="{2F4E0292-2634-4CB8-9F55-A76E31B900AB}">
      <dsp:nvSpPr>
        <dsp:cNvPr id="0" name=""/>
        <dsp:cNvSpPr/>
      </dsp:nvSpPr>
      <dsp:spPr>
        <a:xfrm>
          <a:off x="2993847" y="4495625"/>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Teste de unidade</a:t>
          </a:r>
          <a:endParaRPr lang="pt-BR" sz="1500" kern="1200"/>
        </a:p>
      </dsp:txBody>
      <dsp:txXfrm>
        <a:off x="3395424" y="4495625"/>
        <a:ext cx="1204731" cy="803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DEMO 1</a:t>
          </a:r>
          <a:endParaRPr lang="pt-BR" sz="3600" kern="1200" dirty="0"/>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BA611-478E-4404-B584-31ABE1B60E6C}">
      <dsp:nvSpPr>
        <dsp:cNvPr id="0" name=""/>
        <dsp:cNvSpPr/>
      </dsp:nvSpPr>
      <dsp:spPr>
        <a:xfrm>
          <a:off x="-5295019" y="-882920"/>
          <a:ext cx="6867702" cy="6867702"/>
        </a:xfrm>
        <a:prstGeom prst="blockArc">
          <a:avLst>
            <a:gd name="adj1" fmla="val 18900000"/>
            <a:gd name="adj2" fmla="val 2700000"/>
            <a:gd name="adj3" fmla="val 315"/>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72AD67-CBD7-4573-82A4-45D058E32A43}">
      <dsp:nvSpPr>
        <dsp:cNvPr id="0" name=""/>
        <dsp:cNvSpPr/>
      </dsp:nvSpPr>
      <dsp:spPr>
        <a:xfrm>
          <a:off x="1532570" y="1324874"/>
          <a:ext cx="9506851" cy="24521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4801" tIns="91440" rIns="91440" bIns="91440" numCol="1" spcCol="1270" anchor="ctr" anchorCtr="0">
          <a:noAutofit/>
        </a:bodyPr>
        <a:lstStyle/>
        <a:p>
          <a:pPr lvl="0" algn="l" defTabSz="1600200" rtl="0">
            <a:lnSpc>
              <a:spcPct val="90000"/>
            </a:lnSpc>
            <a:spcBef>
              <a:spcPct val="0"/>
            </a:spcBef>
            <a:spcAft>
              <a:spcPct val="35000"/>
            </a:spcAft>
          </a:pPr>
          <a:r>
            <a:rPr lang="pt-BR" sz="3600" kern="1200" smtClean="0"/>
            <a:t>São os métodos disponiveis em uma WEB API. Todo recurso possui uma rota para ser acessado e em nosso projeto não pode ter rotas iguais.</a:t>
          </a:r>
          <a:endParaRPr lang="pt-BR" sz="3600" kern="1200"/>
        </a:p>
      </dsp:txBody>
      <dsp:txXfrm>
        <a:off x="1532570" y="1324874"/>
        <a:ext cx="9506851" cy="2452112"/>
      </dsp:txXfrm>
    </dsp:sp>
    <dsp:sp modelId="{E462ED1C-6DB6-49D5-BAE2-E751D5E64143}">
      <dsp:nvSpPr>
        <dsp:cNvPr id="0" name=""/>
        <dsp:cNvSpPr/>
      </dsp:nvSpPr>
      <dsp:spPr>
        <a:xfrm>
          <a:off x="0" y="1018360"/>
          <a:ext cx="3065140" cy="306514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D895B-D3C0-4B45-AA85-6569A1BD73BC}">
      <dsp:nvSpPr>
        <dsp:cNvPr id="0" name=""/>
        <dsp:cNvSpPr/>
      </dsp:nvSpPr>
      <dsp:spPr>
        <a:xfrm rot="5400000">
          <a:off x="-683840" y="683840"/>
          <a:ext cx="4558938" cy="3191256"/>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rtl="0">
            <a:lnSpc>
              <a:spcPct val="90000"/>
            </a:lnSpc>
            <a:spcBef>
              <a:spcPct val="0"/>
            </a:spcBef>
            <a:spcAft>
              <a:spcPct val="35000"/>
            </a:spcAft>
          </a:pPr>
          <a:r>
            <a:rPr lang="pt-BR" sz="5200" b="1" kern="1200" smtClean="0"/>
            <a:t>Respostas</a:t>
          </a:r>
          <a:endParaRPr lang="pt-BR" sz="5200" kern="1200"/>
        </a:p>
      </dsp:txBody>
      <dsp:txXfrm rot="-5400000">
        <a:off x="1" y="1595627"/>
        <a:ext cx="3191256" cy="1367682"/>
      </dsp:txXfrm>
    </dsp:sp>
    <dsp:sp modelId="{77DA5DBB-4309-4A64-BD60-851412A3661B}">
      <dsp:nvSpPr>
        <dsp:cNvPr id="0" name=""/>
        <dsp:cNvSpPr/>
      </dsp:nvSpPr>
      <dsp:spPr>
        <a:xfrm rot="5400000">
          <a:off x="5659809" y="-2468553"/>
          <a:ext cx="2963309" cy="7900416"/>
        </a:xfrm>
        <a:prstGeom prst="round2Same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pt-BR" sz="2100" kern="1200" smtClean="0"/>
            <a:t>Baseado nos métodos que discutimos, o servidor deve processar cada uma das requisições e retornar uma resposta adequada. Veja um resumo de cada uma dessas respostas.</a:t>
          </a:r>
          <a:endParaRPr lang="pt-BR" sz="2100" kern="1200"/>
        </a:p>
        <a:p>
          <a:pPr marL="457200" lvl="2" indent="-228600" algn="l" defTabSz="933450" rtl="0">
            <a:lnSpc>
              <a:spcPct val="90000"/>
            </a:lnSpc>
            <a:spcBef>
              <a:spcPct val="0"/>
            </a:spcBef>
            <a:spcAft>
              <a:spcPct val="15000"/>
            </a:spcAft>
            <a:buChar char="••"/>
          </a:pPr>
          <a:r>
            <a:rPr lang="pt-BR" sz="2100" kern="1200" dirty="0" smtClean="0"/>
            <a:t>1XX – Informações Gerais</a:t>
          </a:r>
          <a:br>
            <a:rPr lang="pt-BR" sz="2100" kern="1200" dirty="0" smtClean="0"/>
          </a:br>
          <a:r>
            <a:rPr lang="pt-BR" sz="2100" kern="1200" dirty="0" smtClean="0"/>
            <a:t>2XX – Sucesso</a:t>
          </a:r>
          <a:br>
            <a:rPr lang="pt-BR" sz="2100" kern="1200" dirty="0" smtClean="0"/>
          </a:br>
          <a:r>
            <a:rPr lang="pt-BR" sz="2100" kern="1200" dirty="0" smtClean="0"/>
            <a:t>3XX – Redirecionamento</a:t>
          </a:r>
          <a:br>
            <a:rPr lang="pt-BR" sz="2100" kern="1200" dirty="0" smtClean="0"/>
          </a:br>
          <a:r>
            <a:rPr lang="pt-BR" sz="2100" kern="1200" dirty="0" smtClean="0"/>
            <a:t>4XX – Erro no cliente</a:t>
          </a:r>
          <a:br>
            <a:rPr lang="pt-BR" sz="2100" kern="1200" dirty="0" smtClean="0"/>
          </a:br>
          <a:r>
            <a:rPr lang="pt-BR" sz="2100" kern="1200" dirty="0" smtClean="0"/>
            <a:t>5XX – Erro no servidor</a:t>
          </a:r>
          <a:endParaRPr lang="pt-BR" sz="2100" kern="1200" dirty="0"/>
        </a:p>
      </dsp:txBody>
      <dsp:txXfrm rot="-5400000">
        <a:off x="3191256" y="144657"/>
        <a:ext cx="7755759" cy="26739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1</a:t>
          </a:r>
          <a:endParaRPr lang="pt-BR" sz="3600" strike="noStrike" kern="1200" dirty="0">
            <a:solidFill>
              <a:schemeClr val="bg2">
                <a:lumMod val="75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DEMO 2</a:t>
          </a:r>
          <a:endParaRPr lang="en-US" sz="3600" kern="1200" dirty="0"/>
        </a:p>
      </dsp:txBody>
      <dsp:txXfrm>
        <a:off x="5417810" y="536082"/>
        <a:ext cx="1654356" cy="1654356"/>
      </dsp:txXfrm>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1</a:t>
          </a:r>
          <a:endParaRPr lang="pt-BR" sz="3600" strike="noStrike" kern="1200" dirty="0">
            <a:solidFill>
              <a:schemeClr val="bg2">
                <a:lumMod val="75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2</a:t>
          </a:r>
          <a:endParaRPr lang="en-US" sz="3600" b="1" strike="noStrike" kern="1200" dirty="0">
            <a:solidFill>
              <a:schemeClr val="bg2">
                <a:lumMod val="75000"/>
              </a:schemeClr>
            </a:solidFill>
          </a:endParaRPr>
        </a:p>
      </dsp:txBody>
      <dsp:txXfrm>
        <a:off x="5417810" y="536082"/>
        <a:ext cx="1654356" cy="1654356"/>
      </dsp:txXfrm>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1"/>
              </a:solidFill>
            </a:rPr>
            <a:t>DEMO 3</a:t>
          </a:r>
          <a:endParaRPr lang="en-US" sz="3600" kern="1200" dirty="0">
            <a:solidFill>
              <a:schemeClr val="bg1"/>
            </a:solidFill>
          </a:endParaRPr>
        </a:p>
      </dsp:txBody>
      <dsp:txXfrm>
        <a:off x="3443432" y="2510459"/>
        <a:ext cx="1654356" cy="1654356"/>
      </dsp:txXfrm>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81060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9446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9249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1/5/2018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1/5/2018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go.microsoft.com/fwlink/?LinkId=623327" TargetMode="External"/><Relationship Id="rId3" Type="http://schemas.openxmlformats.org/officeDocument/2006/relationships/hyperlink" Target="https://www.asp.net/web-api" TargetMode="External"/><Relationship Id="rId7" Type="http://schemas.openxmlformats.org/officeDocument/2006/relationships/image" Target="../media/image5.png"/><Relationship Id="rId12" Type="http://schemas.openxmlformats.org/officeDocument/2006/relationships/hyperlink" Target="https://swagger.i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11" Type="http://schemas.openxmlformats.org/officeDocument/2006/relationships/hyperlink" Target="https://unity.codeplex.com/documentation" TargetMode="External"/><Relationship Id="rId5" Type="http://schemas.openxmlformats.org/officeDocument/2006/relationships/hyperlink" Target="https://scottlilly.com/creating-unit-tests-with-mstest-and-visual-studio-community-2015/" TargetMode="External"/><Relationship Id="rId10" Type="http://schemas.openxmlformats.org/officeDocument/2006/relationships/hyperlink" Target="http://blog.algaworks.com/4-conceitos-sobre-rest-que-qualquer-desenvolvedor-precisa-conhecer/" TargetMode="External"/><Relationship Id="rId4" Type="http://schemas.openxmlformats.org/officeDocument/2006/relationships/hyperlink" Target="http://blog.virtualbase.com.br/2013/06/implementar-unity-dependency-injection-c.html" TargetMode="External"/><Relationship Id="rId9" Type="http://schemas.openxmlformats.org/officeDocument/2006/relationships/hyperlink" Target="https://go.microsoft.com/fwlink/?linkid=854609"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err="1" smtClean="0">
                <a:solidFill>
                  <a:schemeClr val="bg1"/>
                </a:solidFill>
              </a:rPr>
              <a:t>Curso</a:t>
            </a:r>
            <a:r>
              <a:rPr lang="en-US" sz="4800" dirty="0" smtClean="0">
                <a:solidFill>
                  <a:schemeClr val="bg1"/>
                </a:solidFill>
              </a:rPr>
              <a:t> Web </a:t>
            </a:r>
            <a:r>
              <a:rPr lang="en-US" sz="4800" dirty="0" smtClean="0">
                <a:solidFill>
                  <a:schemeClr val="bg1"/>
                </a:solidFill>
              </a:rPr>
              <a:t>API Parte 1 </a:t>
            </a:r>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2" name="Rectangle 1"/>
          <p:cNvSpPr/>
          <p:nvPr/>
        </p:nvSpPr>
        <p:spPr>
          <a:xfrm>
            <a:off x="521207" y="1412690"/>
            <a:ext cx="11052484" cy="1200329"/>
          </a:xfrm>
          <a:prstGeom prst="rect">
            <a:avLst/>
          </a:prstGeom>
        </p:spPr>
        <p:txBody>
          <a:bodyPr wrap="square">
            <a:spAutoFit/>
          </a:bodyPr>
          <a:lstStyle/>
          <a:p>
            <a:r>
              <a:rPr lang="pt-BR" dirty="0" smtClean="0">
                <a:solidFill>
                  <a:srgbClr val="242729"/>
                </a:solidFill>
                <a:latin typeface="Arial" panose="020B0604020202020204" pitchFamily="34" charset="0"/>
              </a:rPr>
              <a:t>Os </a:t>
            </a:r>
            <a:r>
              <a:rPr lang="pt-BR" dirty="0">
                <a:solidFill>
                  <a:srgbClr val="242729"/>
                </a:solidFill>
                <a:latin typeface="Arial" panose="020B0604020202020204" pitchFamily="34" charset="0"/>
              </a:rPr>
              <a:t>links devem representar o que pode ser feito em seguida. O significado disso, entretanto, é que é o ponto chave: essa combinação dados + link representam o </a:t>
            </a:r>
            <a:r>
              <a:rPr lang="pt-BR" b="1" dirty="0">
                <a:solidFill>
                  <a:srgbClr val="242729"/>
                </a:solidFill>
                <a:latin typeface="Arial" panose="020B0604020202020204" pitchFamily="34" charset="0"/>
              </a:rPr>
              <a:t>estado</a:t>
            </a:r>
            <a:r>
              <a:rPr lang="pt-BR" dirty="0">
                <a:solidFill>
                  <a:srgbClr val="242729"/>
                </a:solidFill>
                <a:latin typeface="Arial" panose="020B0604020202020204" pitchFamily="34" charset="0"/>
              </a:rPr>
              <a:t> do sistema, ou do recurso dentro do sistema. Usando o mesmo exemplo citado, se a conta bancária está no negativo, então não se pode retirar dela ou transferir a partir dela, somente depositar mais dinheiro nela:</a:t>
            </a:r>
            <a:endParaRPr lang="pt-BR" dirty="0"/>
          </a:p>
        </p:txBody>
      </p:sp>
      <p:pic>
        <p:nvPicPr>
          <p:cNvPr id="6" name="Picture 5"/>
          <p:cNvPicPr>
            <a:picLocks noChangeAspect="1"/>
          </p:cNvPicPr>
          <p:nvPr/>
        </p:nvPicPr>
        <p:blipFill>
          <a:blip r:embed="rId2"/>
          <a:stretch>
            <a:fillRect/>
          </a:stretch>
        </p:blipFill>
        <p:spPr>
          <a:xfrm>
            <a:off x="3643312" y="2809875"/>
            <a:ext cx="5814197" cy="1931942"/>
          </a:xfrm>
          <a:prstGeom prst="rect">
            <a:avLst/>
          </a:prstGeom>
        </p:spPr>
      </p:pic>
    </p:spTree>
    <p:extLst>
      <p:ext uri="{BB962C8B-B14F-4D97-AF65-F5344CB8AC3E}">
        <p14:creationId xmlns:p14="http://schemas.microsoft.com/office/powerpoint/2010/main" val="145463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4" name="Rectangle 3"/>
          <p:cNvSpPr/>
          <p:nvPr/>
        </p:nvSpPr>
        <p:spPr>
          <a:xfrm>
            <a:off x="521207" y="1433126"/>
            <a:ext cx="11457433" cy="4524315"/>
          </a:xfrm>
          <a:prstGeom prst="rect">
            <a:avLst/>
          </a:prstGeom>
        </p:spPr>
        <p:txBody>
          <a:bodyPr wrap="square">
            <a:spAutoFit/>
          </a:bodyPr>
          <a:lstStyle/>
          <a:p>
            <a:pPr fontAlgn="base"/>
            <a:r>
              <a:rPr lang="pt-BR" dirty="0">
                <a:solidFill>
                  <a:srgbClr val="242729"/>
                </a:solidFill>
                <a:latin typeface="Arial" panose="020B0604020202020204" pitchFamily="34" charset="0"/>
              </a:rPr>
              <a:t>Isso tem pelo menos dois significados práticos</a:t>
            </a:r>
            <a:r>
              <a:rPr lang="pt-BR" dirty="0" smtClean="0">
                <a:solidFill>
                  <a:srgbClr val="242729"/>
                </a:solidFill>
                <a:latin typeface="Arial" panose="020B0604020202020204" pitchFamily="34" charset="0"/>
              </a:rPr>
              <a:t>:</a:t>
            </a:r>
          </a:p>
          <a:p>
            <a:pPr fontAlgn="base"/>
            <a:endParaRPr lang="pt-BR" dirty="0">
              <a:solidFill>
                <a:srgbClr val="242729"/>
              </a:solidFill>
              <a:latin typeface="Arial" panose="020B0604020202020204" pitchFamily="34" charset="0"/>
            </a:endParaRPr>
          </a:p>
          <a:p>
            <a:pPr fontAlgn="base">
              <a:buFont typeface="Arial" panose="020B0604020202020204" pitchFamily="34" charset="0"/>
              <a:buChar char="•"/>
            </a:pPr>
            <a:r>
              <a:rPr lang="pt-BR" dirty="0" smtClean="0">
                <a:solidFill>
                  <a:srgbClr val="242729"/>
                </a:solidFill>
                <a:latin typeface="inherit"/>
              </a:rPr>
              <a:t> O </a:t>
            </a:r>
            <a:r>
              <a:rPr lang="pt-BR" dirty="0">
                <a:solidFill>
                  <a:srgbClr val="242729"/>
                </a:solidFill>
                <a:latin typeface="inherit"/>
              </a:rPr>
              <a:t>servidor não precisa manter registro de quem é o cliente que está acessando, nem em que estado ele está: o próprio cliente sabe que as únicas transições possíveis são aquelas para as quais existe um link disponível</a:t>
            </a:r>
            <a:r>
              <a:rPr lang="pt-BR" dirty="0" smtClean="0">
                <a:solidFill>
                  <a:srgbClr val="242729"/>
                </a:solidFill>
                <a:latin typeface="inherit"/>
              </a:rPr>
              <a:t>;</a:t>
            </a:r>
          </a:p>
          <a:p>
            <a:pPr fontAlgn="base"/>
            <a:endParaRPr lang="pt-BR" dirty="0">
              <a:solidFill>
                <a:srgbClr val="242729"/>
              </a:solidFill>
              <a:latin typeface="inherit"/>
            </a:endParaRPr>
          </a:p>
          <a:p>
            <a:pPr fontAlgn="base">
              <a:buFont typeface="Arial" panose="020B0604020202020204" pitchFamily="34" charset="0"/>
              <a:buChar char="•"/>
            </a:pPr>
            <a:r>
              <a:rPr lang="pt-BR" dirty="0" smtClean="0">
                <a:solidFill>
                  <a:srgbClr val="242729"/>
                </a:solidFill>
                <a:latin typeface="inherit"/>
              </a:rPr>
              <a:t> O </a:t>
            </a:r>
            <a:r>
              <a:rPr lang="pt-BR" dirty="0">
                <a:solidFill>
                  <a:srgbClr val="242729"/>
                </a:solidFill>
                <a:latin typeface="inherit"/>
              </a:rPr>
              <a:t>cliente não precisa implementar nenhuma lógica customizada para descobrir quais ações são possíveis baseadas no estado atual do recurso (ex.: verificar se o saldo é ou não positivo, e com base nisso determinar se os links para retirar ou transferir devem ou não ser exibidos/habilitados). Os próprios links já dizem - pela sua presença ou ausência - o que pode ou não ser feito.</a:t>
            </a:r>
          </a:p>
          <a:p>
            <a:pPr fontAlgn="base"/>
            <a:r>
              <a:rPr lang="pt-BR" dirty="0">
                <a:solidFill>
                  <a:srgbClr val="242729"/>
                </a:solidFill>
                <a:latin typeface="Arial" panose="020B0604020202020204" pitchFamily="34" charset="0"/>
              </a:rPr>
              <a:t>Quanto à sua alegação de que "o client não vai decidir por si só quais chamadas fazer baseado nesses links", de fato, não vai, pelo menos não sem que alguma ação seja feita por parte do usuário. Mas não é essa a única razão pela qual o servidor se comunicou com o cliente, para permitir que o usuário fizesse alguma coisa? Se a próxima chamada já pudesse ser determinada segundo alguma lógica automatizada, não precisava do controle vir pro cliente e ele fazer uma nova requisição depois disso, bastaria o próprio servidor decidir e fazer isso lá mesmo...</a:t>
            </a:r>
            <a:endParaRPr lang="pt-BR" b="0" i="0" dirty="0">
              <a:solidFill>
                <a:srgbClr val="242729"/>
              </a:solidFill>
              <a:effectLst/>
              <a:latin typeface="Arial" panose="020B0604020202020204" pitchFamily="34" charset="0"/>
            </a:endParaRPr>
          </a:p>
        </p:txBody>
      </p:sp>
    </p:spTree>
    <p:extLst>
      <p:ext uri="{BB962C8B-B14F-4D97-AF65-F5344CB8AC3E}">
        <p14:creationId xmlns:p14="http://schemas.microsoft.com/office/powerpoint/2010/main" val="543301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4" name="Rectangle 3"/>
          <p:cNvSpPr/>
          <p:nvPr/>
        </p:nvSpPr>
        <p:spPr>
          <a:xfrm>
            <a:off x="521207" y="1376346"/>
            <a:ext cx="1051891" cy="369332"/>
          </a:xfrm>
          <a:prstGeom prst="rect">
            <a:avLst/>
          </a:prstGeom>
        </p:spPr>
        <p:txBody>
          <a:bodyPr wrap="none">
            <a:spAutoFit/>
          </a:bodyPr>
          <a:lstStyle/>
          <a:p>
            <a:r>
              <a:rPr lang="en-US" b="1" dirty="0" err="1" smtClean="0">
                <a:latin typeface="Segoe UI Light" panose="020B0502040204020203" pitchFamily="34" charset="0"/>
                <a:cs typeface="Segoe UI Light" panose="020B0502040204020203" pitchFamily="34" charset="0"/>
              </a:rPr>
              <a:t>Evolução</a:t>
            </a:r>
            <a:endParaRPr lang="pt-BR" b="1" dirty="0"/>
          </a:p>
        </p:txBody>
      </p:sp>
      <p:sp>
        <p:nvSpPr>
          <p:cNvPr id="5" name="Rectangle 4"/>
          <p:cNvSpPr/>
          <p:nvPr/>
        </p:nvSpPr>
        <p:spPr>
          <a:xfrm>
            <a:off x="521207" y="1745678"/>
            <a:ext cx="11078610" cy="2031325"/>
          </a:xfrm>
          <a:prstGeom prst="rect">
            <a:avLst/>
          </a:prstGeom>
        </p:spPr>
        <p:txBody>
          <a:bodyPr wrap="square">
            <a:spAutoFit/>
          </a:bodyPr>
          <a:lstStyle/>
          <a:p>
            <a:r>
              <a:rPr lang="pt-BR" dirty="0">
                <a:solidFill>
                  <a:srgbClr val="242729"/>
                </a:solidFill>
                <a:latin typeface="Arial" panose="020B0604020202020204" pitchFamily="34" charset="0"/>
              </a:rPr>
              <a:t>A questão toda é de evolução: se na especificação do seu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você determina que "deve haver uma tela para representar uma conta bancária, com um campo pro número e outro pro saldo, e botões para as ações 'depositar', 'retirar', 'transferir' e 'fechar'", nada impede que múltiplas implementações do seu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sejam feitas. Entretanto, se no futuro você decide incluir um campo "agência", ou você terá que torná-lo opcional (para não quebrar os </a:t>
            </a:r>
            <a:r>
              <a:rPr lang="pt-BR" i="1" dirty="0">
                <a:solidFill>
                  <a:srgbClr val="242729"/>
                </a:solidFill>
                <a:latin typeface="Arial" panose="020B0604020202020204" pitchFamily="34" charset="0"/>
              </a:rPr>
              <a:t>clients</a:t>
            </a:r>
            <a:r>
              <a:rPr lang="pt-BR" dirty="0">
                <a:solidFill>
                  <a:srgbClr val="242729"/>
                </a:solidFill>
                <a:latin typeface="Arial" panose="020B0604020202020204" pitchFamily="34" charset="0"/>
              </a:rPr>
              <a:t> existentes) ou terá que atualizar a especificação do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(automaticamente tornando todos os existentes incompatíveis com sua versão do </a:t>
            </a:r>
            <a:r>
              <a:rPr lang="pt-BR" i="1" dirty="0">
                <a:solidFill>
                  <a:srgbClr val="242729"/>
                </a:solidFill>
                <a:latin typeface="Arial" panose="020B0604020202020204" pitchFamily="34" charset="0"/>
              </a:rPr>
              <a:t>server</a:t>
            </a:r>
            <a:r>
              <a:rPr lang="pt-BR" dirty="0">
                <a:solidFill>
                  <a:srgbClr val="242729"/>
                </a:solidFill>
                <a:latin typeface="Arial" panose="020B0604020202020204" pitchFamily="34" charset="0"/>
              </a:rPr>
              <a:t>). A evolução do servidor fica atrelada à evolução dos clientes...</a:t>
            </a:r>
            <a:endParaRPr lang="pt-BR" dirty="0"/>
          </a:p>
        </p:txBody>
      </p:sp>
      <p:sp>
        <p:nvSpPr>
          <p:cNvPr id="7" name="Rectangle 6"/>
          <p:cNvSpPr/>
          <p:nvPr/>
        </p:nvSpPr>
        <p:spPr>
          <a:xfrm>
            <a:off x="521207" y="4755998"/>
            <a:ext cx="11078610" cy="1477328"/>
          </a:xfrm>
          <a:prstGeom prst="rect">
            <a:avLst/>
          </a:prstGeom>
        </p:spPr>
        <p:txBody>
          <a:bodyPr wrap="square">
            <a:spAutoFit/>
          </a:bodyPr>
          <a:lstStyle/>
          <a:p>
            <a:r>
              <a:rPr lang="pt-BR" dirty="0">
                <a:solidFill>
                  <a:srgbClr val="242729"/>
                </a:solidFill>
                <a:latin typeface="Arial" panose="020B0604020202020204" pitchFamily="34" charset="0"/>
              </a:rPr>
              <a:t>No caso de um campo, como no exemplo acima, não existe solução fácil: afinal, a </a:t>
            </a:r>
            <a:r>
              <a:rPr lang="pt-BR" b="1" dirty="0">
                <a:solidFill>
                  <a:srgbClr val="242729"/>
                </a:solidFill>
                <a:latin typeface="Arial" panose="020B0604020202020204" pitchFamily="34" charset="0"/>
              </a:rPr>
              <a:t>semântica</a:t>
            </a:r>
            <a:r>
              <a:rPr lang="pt-BR" dirty="0">
                <a:solidFill>
                  <a:srgbClr val="242729"/>
                </a:solidFill>
                <a:latin typeface="Arial" panose="020B0604020202020204" pitchFamily="34" charset="0"/>
              </a:rPr>
              <a:t> por trás dos dados representados ainda precisa ser acordada entre clientes e servidores, e isso tem de ser feito </a:t>
            </a:r>
            <a:r>
              <a:rPr lang="pt-BR" i="1" dirty="0">
                <a:solidFill>
                  <a:srgbClr val="242729"/>
                </a:solidFill>
                <a:latin typeface="Arial" panose="020B0604020202020204" pitchFamily="34" charset="0"/>
              </a:rPr>
              <a:t>"out-of-band"</a:t>
            </a:r>
            <a:r>
              <a:rPr lang="pt-BR" dirty="0">
                <a:solidFill>
                  <a:srgbClr val="242729"/>
                </a:solidFill>
                <a:latin typeface="Arial" panose="020B0604020202020204" pitchFamily="34" charset="0"/>
              </a:rPr>
              <a:t> (como exemplo, cada tag HTML possui uma semântica precisa, e espera-se tanto que os </a:t>
            </a:r>
            <a:r>
              <a:rPr lang="pt-BR" i="1" dirty="0">
                <a:solidFill>
                  <a:srgbClr val="242729"/>
                </a:solidFill>
                <a:latin typeface="Arial" panose="020B0604020202020204" pitchFamily="34" charset="0"/>
              </a:rPr>
              <a:t>browsers</a:t>
            </a:r>
            <a:r>
              <a:rPr lang="pt-BR" dirty="0">
                <a:solidFill>
                  <a:srgbClr val="242729"/>
                </a:solidFill>
                <a:latin typeface="Arial" panose="020B0604020202020204" pitchFamily="34" charset="0"/>
              </a:rPr>
              <a:t> renderizem/implementem ela corretamente quando que os servidores as enviem com uma expectativa correta do que será apresentado ao usuário).</a:t>
            </a:r>
            <a:endParaRPr lang="pt-BR" dirty="0"/>
          </a:p>
        </p:txBody>
      </p:sp>
      <p:sp>
        <p:nvSpPr>
          <p:cNvPr id="8" name="Rectangle 7"/>
          <p:cNvSpPr/>
          <p:nvPr/>
        </p:nvSpPr>
        <p:spPr>
          <a:xfrm>
            <a:off x="521207" y="4146335"/>
            <a:ext cx="947695" cy="369332"/>
          </a:xfrm>
          <a:prstGeom prst="rect">
            <a:avLst/>
          </a:prstGeom>
        </p:spPr>
        <p:txBody>
          <a:bodyPr wrap="none">
            <a:spAutoFit/>
          </a:bodyPr>
          <a:lstStyle/>
          <a:p>
            <a:r>
              <a:rPr lang="en-US" b="1" dirty="0" err="1" smtClean="0">
                <a:latin typeface="Segoe UI Light" panose="020B0502040204020203" pitchFamily="34" charset="0"/>
                <a:cs typeface="Segoe UI Light" panose="020B0502040204020203" pitchFamily="34" charset="0"/>
              </a:rPr>
              <a:t>Solução</a:t>
            </a:r>
            <a:endParaRPr lang="pt-BR" b="1" dirty="0"/>
          </a:p>
        </p:txBody>
      </p:sp>
    </p:spTree>
    <p:extLst>
      <p:ext uri="{BB962C8B-B14F-4D97-AF65-F5344CB8AC3E}">
        <p14:creationId xmlns:p14="http://schemas.microsoft.com/office/powerpoint/2010/main" val="4280793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2" name="Rectangle 1"/>
          <p:cNvSpPr/>
          <p:nvPr/>
        </p:nvSpPr>
        <p:spPr>
          <a:xfrm>
            <a:off x="521207" y="1512166"/>
            <a:ext cx="6096000" cy="923330"/>
          </a:xfrm>
          <a:prstGeom prst="rect">
            <a:avLst/>
          </a:prstGeom>
        </p:spPr>
        <p:txBody>
          <a:bodyPr>
            <a:spAutoFit/>
          </a:bodyPr>
          <a:lstStyle/>
          <a:p>
            <a:r>
              <a:rPr lang="pt-BR" b="1" dirty="0" smtClean="0"/>
              <a:t>Tutorial de implementação Hypermedia : </a:t>
            </a:r>
          </a:p>
          <a:p>
            <a:r>
              <a:rPr lang="pt-BR" dirty="0" smtClean="0"/>
              <a:t>https</a:t>
            </a:r>
            <a:r>
              <a:rPr lang="pt-BR" dirty="0"/>
              <a:t>://www.codeproject.com/Articles/1204190/ASP-NET-Core-Web-API-and-HATEOAS</a:t>
            </a:r>
          </a:p>
        </p:txBody>
      </p:sp>
    </p:spTree>
    <p:extLst>
      <p:ext uri="{BB962C8B-B14F-4D97-AF65-F5344CB8AC3E}">
        <p14:creationId xmlns:p14="http://schemas.microsoft.com/office/powerpoint/2010/main" val="121588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67940481"/>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885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Injeção</a:t>
            </a:r>
            <a:r>
              <a:rPr lang="en-US" dirty="0" smtClean="0">
                <a:latin typeface="Segoe UI Light" panose="020B0502040204020203" pitchFamily="34" charset="0"/>
                <a:cs typeface="Segoe UI Light" panose="020B0502040204020203" pitchFamily="34" charset="0"/>
              </a:rPr>
              <a:t> de </a:t>
            </a:r>
            <a:r>
              <a:rPr lang="en-US" dirty="0" err="1" smtClean="0">
                <a:latin typeface="Segoe UI Light" panose="020B0502040204020203" pitchFamily="34" charset="0"/>
                <a:cs typeface="Segoe UI Light" panose="020B0502040204020203" pitchFamily="34" charset="0"/>
              </a:rPr>
              <a:t>Dependência</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32412"/>
            <a:ext cx="11078610" cy="1200329"/>
          </a:xfrm>
          <a:prstGeom prst="rect">
            <a:avLst/>
          </a:prstGeom>
        </p:spPr>
        <p:txBody>
          <a:bodyPr wrap="square">
            <a:spAutoFit/>
          </a:bodyPr>
          <a:lstStyle/>
          <a:p>
            <a:pPr fontAlgn="base"/>
            <a:r>
              <a:rPr lang="pt-BR" dirty="0" smtClean="0">
                <a:solidFill>
                  <a:srgbClr val="242729"/>
                </a:solidFill>
                <a:latin typeface="Arial" panose="020B0604020202020204" pitchFamily="34" charset="0"/>
              </a:rPr>
              <a:t>Tentando </a:t>
            </a:r>
            <a:r>
              <a:rPr lang="pt-BR" dirty="0">
                <a:solidFill>
                  <a:srgbClr val="242729"/>
                </a:solidFill>
                <a:latin typeface="Arial" panose="020B0604020202020204" pitchFamily="34" charset="0"/>
              </a:rPr>
              <a:t>melhorar: "O padrão de injeção de dependências visa remover dependências </a:t>
            </a:r>
            <a:r>
              <a:rPr lang="pt-BR" b="1" dirty="0">
                <a:solidFill>
                  <a:srgbClr val="242729"/>
                </a:solidFill>
                <a:latin typeface="Arial" panose="020B0604020202020204" pitchFamily="34" charset="0"/>
              </a:rPr>
              <a:t>desnecessárias</a:t>
            </a:r>
            <a:r>
              <a:rPr lang="pt-BR" dirty="0">
                <a:solidFill>
                  <a:srgbClr val="242729"/>
                </a:solidFill>
                <a:latin typeface="Arial" panose="020B0604020202020204" pitchFamily="34" charset="0"/>
              </a:rPr>
              <a:t> entre as classes</a:t>
            </a:r>
            <a:r>
              <a:rPr lang="pt-BR" dirty="0" smtClean="0">
                <a:solidFill>
                  <a:srgbClr val="242729"/>
                </a:solidFill>
                <a:latin typeface="Arial" panose="020B0604020202020204" pitchFamily="34" charset="0"/>
              </a:rPr>
              <a:t>".</a:t>
            </a:r>
          </a:p>
          <a:p>
            <a:pPr fontAlgn="base"/>
            <a:endParaRPr lang="pt-BR" b="0" i="0" dirty="0">
              <a:solidFill>
                <a:srgbClr val="242729"/>
              </a:solidFill>
              <a:effectLst/>
              <a:latin typeface="Arial" panose="020B0604020202020204" pitchFamily="34" charset="0"/>
            </a:endParaRPr>
          </a:p>
          <a:p>
            <a:pPr fontAlgn="base"/>
            <a:r>
              <a:rPr lang="pt-BR" b="1" dirty="0" smtClean="0"/>
              <a:t>Exemplo</a:t>
            </a:r>
            <a:r>
              <a:rPr lang="pt-BR" dirty="0" smtClean="0">
                <a:solidFill>
                  <a:srgbClr val="242729"/>
                </a:solidFill>
                <a:latin typeface="Arial" panose="020B0604020202020204" pitchFamily="34" charset="0"/>
              </a:rPr>
              <a:t> :</a:t>
            </a:r>
            <a:endParaRPr lang="pt-BR" b="1" dirty="0"/>
          </a:p>
        </p:txBody>
      </p:sp>
      <p:pic>
        <p:nvPicPr>
          <p:cNvPr id="6" name="Picture 5"/>
          <p:cNvPicPr>
            <a:picLocks noChangeAspect="1"/>
          </p:cNvPicPr>
          <p:nvPr/>
        </p:nvPicPr>
        <p:blipFill>
          <a:blip r:embed="rId2"/>
          <a:stretch>
            <a:fillRect/>
          </a:stretch>
        </p:blipFill>
        <p:spPr>
          <a:xfrm>
            <a:off x="521207" y="3086738"/>
            <a:ext cx="7886700" cy="3752850"/>
          </a:xfrm>
          <a:prstGeom prst="rect">
            <a:avLst/>
          </a:prstGeom>
        </p:spPr>
      </p:pic>
    </p:spTree>
    <p:extLst>
      <p:ext uri="{BB962C8B-B14F-4D97-AF65-F5344CB8AC3E}">
        <p14:creationId xmlns:p14="http://schemas.microsoft.com/office/powerpoint/2010/main" val="236783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Injeção</a:t>
            </a:r>
            <a:r>
              <a:rPr lang="en-US" dirty="0" smtClean="0">
                <a:latin typeface="Segoe UI Light" panose="020B0502040204020203" pitchFamily="34" charset="0"/>
                <a:cs typeface="Segoe UI Light" panose="020B0502040204020203" pitchFamily="34" charset="0"/>
              </a:rPr>
              <a:t> de </a:t>
            </a:r>
            <a:r>
              <a:rPr lang="en-US" dirty="0" err="1" smtClean="0">
                <a:latin typeface="Segoe UI Light" panose="020B0502040204020203" pitchFamily="34" charset="0"/>
                <a:cs typeface="Segoe UI Light" panose="020B0502040204020203" pitchFamily="34" charset="0"/>
              </a:rPr>
              <a:t>Dependência</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32412"/>
            <a:ext cx="11078610" cy="923330"/>
          </a:xfrm>
          <a:prstGeom prst="rect">
            <a:avLst/>
          </a:prstGeom>
        </p:spPr>
        <p:txBody>
          <a:bodyPr wrap="square">
            <a:spAutoFit/>
          </a:bodyPr>
          <a:lstStyle/>
          <a:p>
            <a:pPr fontAlgn="base"/>
            <a:r>
              <a:rPr lang="pt-BR" dirty="0"/>
              <a:t>Para entender o conceito é também necessário aprofundar o conhecimento em </a:t>
            </a:r>
            <a:r>
              <a:rPr lang="pt-BR" b="1" dirty="0"/>
              <a:t>Inversão de Controle</a:t>
            </a:r>
            <a:r>
              <a:rPr lang="pt-BR" dirty="0"/>
              <a:t> e um pouco do principio SOLID, afinal ele é a Letra D (Dependa de uma abstração e não de uma implementação).</a:t>
            </a:r>
          </a:p>
          <a:p>
            <a:pPr fontAlgn="base"/>
            <a:r>
              <a:rPr lang="pt-BR" b="1" dirty="0"/>
              <a:t>Exemplo de algo incorreto, algo muito acoplado.</a:t>
            </a:r>
            <a:endParaRPr lang="pt-BR" dirty="0"/>
          </a:p>
        </p:txBody>
      </p:sp>
      <p:pic>
        <p:nvPicPr>
          <p:cNvPr id="4" name="Picture 3"/>
          <p:cNvPicPr>
            <a:picLocks noChangeAspect="1"/>
          </p:cNvPicPr>
          <p:nvPr/>
        </p:nvPicPr>
        <p:blipFill>
          <a:blip r:embed="rId2"/>
          <a:stretch>
            <a:fillRect/>
          </a:stretch>
        </p:blipFill>
        <p:spPr>
          <a:xfrm>
            <a:off x="521207" y="2500017"/>
            <a:ext cx="7225067" cy="2842691"/>
          </a:xfrm>
          <a:prstGeom prst="rect">
            <a:avLst/>
          </a:prstGeom>
        </p:spPr>
      </p:pic>
    </p:spTree>
    <p:extLst>
      <p:ext uri="{BB962C8B-B14F-4D97-AF65-F5344CB8AC3E}">
        <p14:creationId xmlns:p14="http://schemas.microsoft.com/office/powerpoint/2010/main" val="3701493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88490233"/>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652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err="1" smtClean="0">
                <a:latin typeface="Segoe UI Light" panose="020B0502040204020203" pitchFamily="34" charset="0"/>
                <a:cs typeface="Segoe UI Light" panose="020B0502040204020203" pitchFamily="34" charset="0"/>
              </a:rPr>
              <a:t>Fim</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1" y="2614427"/>
            <a:ext cx="4409212" cy="3978275"/>
          </a:xfrm>
        </p:spPr>
        <p:txBody>
          <a:bodyPr>
            <a:norm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err="1" smtClean="0">
                <a:latin typeface="Segoe UI Light" panose="020B0502040204020203" pitchFamily="34" charset="0"/>
                <a:cs typeface="Segoe UI Light" panose="020B0502040204020203" pitchFamily="34" charset="0"/>
                <a:hlinkClick r:id="rId3"/>
              </a:rPr>
              <a:t>Asp.Net_Web_API</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err="1" smtClean="0">
                <a:latin typeface="Segoe UI Light" panose="020B0502040204020203" pitchFamily="34" charset="0"/>
                <a:cs typeface="Segoe UI Light" panose="020B0502040204020203" pitchFamily="34" charset="0"/>
                <a:hlinkClick r:id="rId4" tooltip="Go to free PowerPoint training"/>
              </a:rPr>
              <a:t>Injeção</a:t>
            </a:r>
            <a:r>
              <a:rPr lang="en-US" sz="2000" dirty="0" smtClean="0">
                <a:latin typeface="Segoe UI Light" panose="020B0502040204020203" pitchFamily="34" charset="0"/>
                <a:cs typeface="Segoe UI Light" panose="020B0502040204020203" pitchFamily="34" charset="0"/>
                <a:hlinkClick r:id="rId4" tooltip="Go to free PowerPoint training"/>
              </a:rPr>
              <a:t> de </a:t>
            </a:r>
            <a:r>
              <a:rPr lang="en-US" sz="2000" dirty="0" err="1" smtClean="0">
                <a:latin typeface="Segoe UI Light" panose="020B0502040204020203" pitchFamily="34" charset="0"/>
                <a:cs typeface="Segoe UI Light" panose="020B0502040204020203" pitchFamily="34" charset="0"/>
                <a:hlinkClick r:id="rId4" tooltip="Go to free PowerPoint training"/>
              </a:rPr>
              <a:t>Dependencia</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err="1" smtClean="0">
                <a:latin typeface="Segoe UI Light" panose="020B0502040204020203" pitchFamily="34" charset="0"/>
                <a:cs typeface="Segoe UI Light" panose="020B0502040204020203" pitchFamily="34" charset="0"/>
                <a:hlinkClick r:id="rId5" tooltip="Give feedback about this tour"/>
              </a:rPr>
              <a:t>MSTest</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8"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9"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Content Placeholder 4"/>
          <p:cNvSpPr>
            <a:spLocks noGrp="1"/>
          </p:cNvSpPr>
          <p:nvPr>
            <p:ph sz="half" idx="4294967295"/>
          </p:nvPr>
        </p:nvSpPr>
        <p:spPr>
          <a:xfrm>
            <a:off x="7491953" y="2614427"/>
            <a:ext cx="4409212" cy="3978275"/>
          </a:xfrm>
        </p:spPr>
        <p:txBody>
          <a:bodyPr>
            <a:norm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err="1" smtClean="0">
                <a:latin typeface="Segoe UI Light" panose="020B0502040204020203" pitchFamily="34" charset="0"/>
                <a:cs typeface="Segoe UI Light" panose="020B0502040204020203" pitchFamily="34" charset="0"/>
                <a:hlinkClick r:id="rId10"/>
              </a:rPr>
              <a:t>Entendendo</a:t>
            </a:r>
            <a:r>
              <a:rPr lang="en-US" sz="2000" u="sng" dirty="0" smtClean="0">
                <a:latin typeface="Segoe UI Light" panose="020B0502040204020203" pitchFamily="34" charset="0"/>
                <a:cs typeface="Segoe UI Light" panose="020B0502040204020203" pitchFamily="34" charset="0"/>
                <a:hlinkClick r:id="rId10"/>
              </a:rPr>
              <a:t> </a:t>
            </a:r>
            <a:r>
              <a:rPr lang="en-US" sz="2000" u="sng" dirty="0" err="1" smtClean="0">
                <a:latin typeface="Segoe UI Light" panose="020B0502040204020203" pitchFamily="34" charset="0"/>
                <a:cs typeface="Segoe UI Light" panose="020B0502040204020203" pitchFamily="34" charset="0"/>
                <a:hlinkClick r:id="rId10"/>
              </a:rPr>
              <a:t>melhor</a:t>
            </a:r>
            <a:r>
              <a:rPr lang="en-US" sz="2000" u="sng" dirty="0" smtClean="0">
                <a:latin typeface="Segoe UI Light" panose="020B0502040204020203" pitchFamily="34" charset="0"/>
                <a:cs typeface="Segoe UI Light" panose="020B0502040204020203" pitchFamily="34" charset="0"/>
                <a:hlinkClick r:id="rId10"/>
              </a:rPr>
              <a:t> REST</a:t>
            </a:r>
            <a:r>
              <a:rPr lang="en-US" sz="2000" u="sng" dirty="0" smtClean="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smtClean="0">
                <a:latin typeface="Segoe UI Light" panose="020B0502040204020203" pitchFamily="34" charset="0"/>
                <a:cs typeface="Segoe UI Light" panose="020B0502040204020203" pitchFamily="34" charset="0"/>
                <a:hlinkClick r:id="rId11" tooltip="Go to free PowerPoint training"/>
              </a:rPr>
              <a:t>Unity</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smtClean="0">
                <a:latin typeface="Segoe UI Light" panose="020B0502040204020203" pitchFamily="34" charset="0"/>
                <a:cs typeface="Segoe UI Light" panose="020B0502040204020203" pitchFamily="34" charset="0"/>
                <a:hlinkClick r:id="rId12" tooltip="Give feedback about this tour"/>
              </a:rPr>
              <a:t>Swagger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11" name="Picture 10"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5001439"/>
            <a:ext cx="661940" cy="661940"/>
          </a:xfrm>
          <a:prstGeom prst="rect">
            <a:avLst/>
          </a:prstGeom>
        </p:spPr>
      </p:pic>
      <p:pic>
        <p:nvPicPr>
          <p:cNvPr id="13" name="Picture 12"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3677559"/>
            <a:ext cx="661940" cy="661940"/>
          </a:xfrm>
          <a:prstGeom prst="rect">
            <a:avLst/>
          </a:prstGeom>
        </p:spPr>
      </p:pic>
      <p:pic>
        <p:nvPicPr>
          <p:cNvPr id="14" name="Picture 13"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4339499"/>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err="1" smtClean="0">
                <a:latin typeface="Segoe UI Light" panose="020B0502040204020203" pitchFamily="34" charset="0"/>
                <a:cs typeface="Segoe UI Light" panose="020B0502040204020203" pitchFamily="34" charset="0"/>
              </a:rPr>
              <a:t>Cronograma</a:t>
            </a:r>
            <a:r>
              <a:rPr lang="en-US" dirty="0" smtClean="0">
                <a:latin typeface="Segoe UI Light" panose="020B0502040204020203" pitchFamily="34" charset="0"/>
                <a:cs typeface="Segoe UI Light" panose="020B0502040204020203" pitchFamily="34" charset="0"/>
              </a:rPr>
              <a:t> Parte 1</a:t>
            </a:r>
            <a:endParaRPr lang="en-US" dirty="0">
              <a:latin typeface="Segoe UI Light" panose="020B0502040204020203" pitchFamily="34" charset="0"/>
              <a:cs typeface="Segoe UI Light" panose="020B0502040204020203" pitchFamily="34" charset="0"/>
            </a:endParaRPr>
          </a:p>
        </p:txBody>
      </p:sp>
      <p:graphicFrame>
        <p:nvGraphicFramePr>
          <p:cNvPr id="3" name="Diagram 2"/>
          <p:cNvGraphicFramePr/>
          <p:nvPr>
            <p:extLst>
              <p:ext uri="{D42A27DB-BD31-4B8C-83A1-F6EECF244321}">
                <p14:modId xmlns:p14="http://schemas.microsoft.com/office/powerpoint/2010/main" val="3839197412"/>
              </p:ext>
            </p:extLst>
          </p:nvPr>
        </p:nvGraphicFramePr>
        <p:xfrm>
          <a:off x="541609" y="1358537"/>
          <a:ext cx="11071271" cy="538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2713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latin typeface="Segoe UI Light" panose="020B0502040204020203" pitchFamily="34" charset="0"/>
                <a:cs typeface="Segoe UI Light" panose="020B0502040204020203" pitchFamily="34" charset="0"/>
              </a:rPr>
              <a:t>Conceito</a:t>
            </a: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de </a:t>
            </a:r>
            <a:r>
              <a:rPr lang="en-US" dirty="0" err="1">
                <a:latin typeface="Segoe UI Light" panose="020B0502040204020203" pitchFamily="34" charset="0"/>
                <a:cs typeface="Segoe UI Light" panose="020B0502040204020203" pitchFamily="34" charset="0"/>
              </a:rPr>
              <a:t>uma</a:t>
            </a:r>
            <a:r>
              <a:rPr lang="en-US" dirty="0">
                <a:latin typeface="Segoe UI Light" panose="020B0502040204020203" pitchFamily="34" charset="0"/>
                <a:cs typeface="Segoe UI Light" panose="020B0502040204020203" pitchFamily="34" charset="0"/>
              </a:rPr>
              <a:t> Web API</a:t>
            </a:r>
          </a:p>
        </p:txBody>
      </p:sp>
      <p:grpSp>
        <p:nvGrpSpPr>
          <p:cNvPr id="18" name="Group 17" descr="Small circle with number 1 inside  indicating step 1"/>
          <p:cNvGrpSpPr/>
          <p:nvPr/>
        </p:nvGrpSpPr>
        <p:grpSpPr bwMode="blackWhite">
          <a:xfrm>
            <a:off x="521207" y="160355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21" name="Content Placeholder 17"/>
          <p:cNvSpPr txBox="1">
            <a:spLocks/>
          </p:cNvSpPr>
          <p:nvPr/>
        </p:nvSpPr>
        <p:spPr>
          <a:xfrm>
            <a:off x="1046168" y="1709062"/>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Recursos</a:t>
            </a:r>
            <a:endParaRPr lang="pt-BR" sz="2400" dirty="0"/>
          </a:p>
        </p:txBody>
      </p:sp>
      <p:grpSp>
        <p:nvGrpSpPr>
          <p:cNvPr id="26" name="Group 25" descr="Small circle with number 1 inside  indicating step 1"/>
          <p:cNvGrpSpPr/>
          <p:nvPr/>
        </p:nvGrpSpPr>
        <p:grpSpPr bwMode="blackWhite">
          <a:xfrm>
            <a:off x="521207" y="2415379"/>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31" name="Content Placeholder 17"/>
          <p:cNvSpPr txBox="1">
            <a:spLocks/>
          </p:cNvSpPr>
          <p:nvPr/>
        </p:nvSpPr>
        <p:spPr>
          <a:xfrm>
            <a:off x="1046168" y="2520886"/>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Interfaces</a:t>
            </a:r>
            <a:r>
              <a:rPr lang="pt-BR" b="1" dirty="0"/>
              <a:t> </a:t>
            </a:r>
            <a:r>
              <a:rPr lang="pt-BR" sz="2400" b="1" dirty="0"/>
              <a:t>Uniforme</a:t>
            </a:r>
          </a:p>
        </p:txBody>
      </p:sp>
      <p:grpSp>
        <p:nvGrpSpPr>
          <p:cNvPr id="41" name="Group 40" descr="Small circle with number 1 inside  indicating step 1"/>
          <p:cNvGrpSpPr/>
          <p:nvPr/>
        </p:nvGrpSpPr>
        <p:grpSpPr bwMode="blackWhite">
          <a:xfrm>
            <a:off x="521207" y="3321317"/>
            <a:ext cx="558179" cy="409838"/>
            <a:chOff x="6953426" y="711274"/>
            <a:chExt cx="558179" cy="409838"/>
          </a:xfrm>
        </p:grpSpPr>
        <p:sp>
          <p:nvSpPr>
            <p:cNvPr id="42" name="Oval 4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4" name="Content Placeholder 17"/>
          <p:cNvSpPr txBox="1">
            <a:spLocks/>
          </p:cNvSpPr>
          <p:nvPr/>
        </p:nvSpPr>
        <p:spPr>
          <a:xfrm>
            <a:off x="1046168" y="3426824"/>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Reprentações</a:t>
            </a:r>
          </a:p>
        </p:txBody>
      </p:sp>
      <p:grpSp>
        <p:nvGrpSpPr>
          <p:cNvPr id="45" name="Group 44" descr="Small circle with number 1 inside  indicating step 1"/>
          <p:cNvGrpSpPr/>
          <p:nvPr/>
        </p:nvGrpSpPr>
        <p:grpSpPr bwMode="blackWhite">
          <a:xfrm>
            <a:off x="521207" y="4227255"/>
            <a:ext cx="558179" cy="409838"/>
            <a:chOff x="6953426" y="711274"/>
            <a:chExt cx="558179" cy="409838"/>
          </a:xfrm>
        </p:grpSpPr>
        <p:sp>
          <p:nvSpPr>
            <p:cNvPr id="46" name="Oval 45"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8" name="Content Placeholder 17"/>
          <p:cNvSpPr txBox="1">
            <a:spLocks/>
          </p:cNvSpPr>
          <p:nvPr/>
        </p:nvSpPr>
        <p:spPr>
          <a:xfrm>
            <a:off x="1046168" y="4332762"/>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Hypermedia</a:t>
            </a:r>
            <a:endParaRPr lang="pt-BR" sz="2400" b="1"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Recursos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383804693"/>
              </p:ext>
            </p:extLst>
          </p:nvPr>
        </p:nvGraphicFramePr>
        <p:xfrm>
          <a:off x="521207" y="1384664"/>
          <a:ext cx="11039422" cy="5101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Interface </a:t>
            </a:r>
            <a:r>
              <a:rPr lang="en-US" dirty="0" err="1" smtClean="0">
                <a:latin typeface="Segoe UI Light" panose="020B0502040204020203" pitchFamily="34" charset="0"/>
                <a:cs typeface="Segoe UI Light" panose="020B0502040204020203" pitchFamily="34" charset="0"/>
              </a:rPr>
              <a:t>Uniforme</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84663"/>
            <a:ext cx="11091673" cy="3416320"/>
          </a:xfrm>
          <a:prstGeom prst="rect">
            <a:avLst/>
          </a:prstGeom>
        </p:spPr>
        <p:txBody>
          <a:bodyPr wrap="square">
            <a:spAutoFit/>
          </a:bodyPr>
          <a:lstStyle/>
          <a:p>
            <a:r>
              <a:rPr lang="pt-BR" dirty="0" smtClean="0">
                <a:solidFill>
                  <a:srgbClr val="444444"/>
                </a:solidFill>
                <a:latin typeface="Helvetica Neue"/>
              </a:rPr>
              <a:t>O </a:t>
            </a:r>
            <a:r>
              <a:rPr lang="pt-BR" dirty="0">
                <a:solidFill>
                  <a:srgbClr val="444444"/>
                </a:solidFill>
                <a:latin typeface="Helvetica Neue"/>
              </a:rPr>
              <a:t>HTTP nos fornece uma interface de operações padronizadas, permitindo que possamos criar, atualizar, pesquisar, remover e executar operações sob um determinado recurso.</a:t>
            </a:r>
          </a:p>
          <a:p>
            <a:r>
              <a:rPr lang="pt-BR" dirty="0">
                <a:solidFill>
                  <a:srgbClr val="444444"/>
                </a:solidFill>
                <a:latin typeface="Helvetica Neue"/>
              </a:rPr>
              <a:t>Além de operações padronizadas, o HTTP fornece um conjunto de respostas para que os clientes (navegadores, APIs, etc) possam saber, de forma adequada, como agir perante uma determinada resposta</a:t>
            </a:r>
            <a:r>
              <a:rPr lang="pt-BR" dirty="0" smtClean="0">
                <a:solidFill>
                  <a:srgbClr val="444444"/>
                </a:solidFill>
                <a:latin typeface="Helvetica Neue"/>
              </a:rPr>
              <a:t>.</a:t>
            </a:r>
          </a:p>
          <a:p>
            <a:endParaRPr lang="pt-BR" b="0" i="0" dirty="0">
              <a:solidFill>
                <a:srgbClr val="444444"/>
              </a:solidFill>
              <a:effectLst/>
              <a:latin typeface="Helvetica Neue"/>
            </a:endParaRPr>
          </a:p>
          <a:p>
            <a:r>
              <a:rPr lang="pt-BR" dirty="0" smtClean="0">
                <a:solidFill>
                  <a:srgbClr val="444444"/>
                </a:solidFill>
                <a:latin typeface="Helvetica Neue"/>
              </a:rPr>
              <a:t>Para atender essa necessidade temos os métodos HTTP :</a:t>
            </a:r>
          </a:p>
          <a:p>
            <a:endParaRPr lang="pt-BR" b="0" i="0" dirty="0">
              <a:solidFill>
                <a:srgbClr val="444444"/>
              </a:solidFill>
              <a:effectLst/>
              <a:latin typeface="Helvetica Neue"/>
            </a:endParaRPr>
          </a:p>
          <a:p>
            <a:pPr marL="285750" indent="-285750">
              <a:buFont typeface="Arial" panose="020B0604020202020204" pitchFamily="34" charset="0"/>
              <a:buChar char="•"/>
            </a:pPr>
            <a:r>
              <a:rPr lang="pt-BR" dirty="0" smtClean="0">
                <a:solidFill>
                  <a:srgbClr val="444444"/>
                </a:solidFill>
                <a:latin typeface="Helvetica Neue"/>
              </a:rPr>
              <a:t>GET</a:t>
            </a:r>
          </a:p>
          <a:p>
            <a:pPr marL="285750" indent="-285750">
              <a:buFont typeface="Arial" panose="020B0604020202020204" pitchFamily="34" charset="0"/>
              <a:buChar char="•"/>
            </a:pPr>
            <a:r>
              <a:rPr lang="pt-BR" b="0" i="0" dirty="0" smtClean="0">
                <a:solidFill>
                  <a:srgbClr val="444444"/>
                </a:solidFill>
                <a:effectLst/>
                <a:latin typeface="Helvetica Neue"/>
              </a:rPr>
              <a:t>POST</a:t>
            </a:r>
          </a:p>
          <a:p>
            <a:pPr marL="285750" indent="-285750">
              <a:buFont typeface="Arial" panose="020B0604020202020204" pitchFamily="34" charset="0"/>
              <a:buChar char="•"/>
            </a:pPr>
            <a:r>
              <a:rPr lang="pt-BR" dirty="0" smtClean="0">
                <a:solidFill>
                  <a:srgbClr val="444444"/>
                </a:solidFill>
                <a:latin typeface="Helvetica Neue"/>
              </a:rPr>
              <a:t>PUT</a:t>
            </a:r>
          </a:p>
          <a:p>
            <a:pPr marL="285750" indent="-285750">
              <a:buFont typeface="Arial" panose="020B0604020202020204" pitchFamily="34" charset="0"/>
              <a:buChar char="•"/>
            </a:pPr>
            <a:r>
              <a:rPr lang="pt-BR" b="0" i="0" dirty="0" smtClean="0">
                <a:solidFill>
                  <a:srgbClr val="444444"/>
                </a:solidFill>
                <a:effectLst/>
                <a:latin typeface="Helvetica Neue"/>
              </a:rPr>
              <a:t>DELETE</a:t>
            </a:r>
          </a:p>
        </p:txBody>
      </p:sp>
    </p:spTree>
    <p:extLst>
      <p:ext uri="{BB962C8B-B14F-4D97-AF65-F5344CB8AC3E}">
        <p14:creationId xmlns:p14="http://schemas.microsoft.com/office/powerpoint/2010/main" val="2837991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Interface </a:t>
            </a:r>
            <a:r>
              <a:rPr lang="en-US" dirty="0" err="1" smtClean="0">
                <a:latin typeface="Segoe UI Light" panose="020B0502040204020203" pitchFamily="34" charset="0"/>
                <a:cs typeface="Segoe UI Light" panose="020B0502040204020203" pitchFamily="34" charset="0"/>
              </a:rPr>
              <a:t>Uniforme</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2027825249"/>
              </p:ext>
            </p:extLst>
          </p:nvPr>
        </p:nvGraphicFramePr>
        <p:xfrm>
          <a:off x="521207" y="1384663"/>
          <a:ext cx="11091673" cy="4558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241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Representações</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84663"/>
            <a:ext cx="11091673" cy="1200329"/>
          </a:xfrm>
          <a:prstGeom prst="rect">
            <a:avLst/>
          </a:prstGeom>
        </p:spPr>
        <p:txBody>
          <a:bodyPr wrap="square">
            <a:spAutoFit/>
          </a:bodyPr>
          <a:lstStyle/>
          <a:p>
            <a:r>
              <a:rPr lang="pt-BR" dirty="0"/>
              <a:t>Em aplicações Web, a representação mais utilizada é o HTML. Essa representação é utilizada como forma de encapsular as informações relacionadas a um determinado recurso.</a:t>
            </a:r>
          </a:p>
          <a:p>
            <a:r>
              <a:rPr lang="pt-BR" dirty="0"/>
              <a:t>Além do HTML, podemos utilizar XML, JSON, ou algum outro formato que melhor atenda o cenário que estamos desenvolvendo.</a:t>
            </a:r>
          </a:p>
        </p:txBody>
      </p:sp>
    </p:spTree>
    <p:extLst>
      <p:ext uri="{BB962C8B-B14F-4D97-AF65-F5344CB8AC3E}">
        <p14:creationId xmlns:p14="http://schemas.microsoft.com/office/powerpoint/2010/main" val="885444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5" name="Content Placeholder 4"/>
          <p:cNvSpPr>
            <a:spLocks noGrp="1"/>
          </p:cNvSpPr>
          <p:nvPr>
            <p:ph sz="half" idx="4294967295"/>
          </p:nvPr>
        </p:nvSpPr>
        <p:spPr>
          <a:xfrm>
            <a:off x="541610" y="1431010"/>
            <a:ext cx="11071270" cy="750487"/>
          </a:xfrm>
        </p:spPr>
        <p:txBody>
          <a:bodyPr vert="horz" lIns="91440" tIns="45720" rIns="91440" bIns="45720" rtlCol="0">
            <a:normAutofit/>
          </a:bodyPr>
          <a:lstStyle/>
          <a:p>
            <a:pPr>
              <a:lnSpc>
                <a:spcPts val="1800"/>
              </a:lnSpc>
              <a:spcAft>
                <a:spcPts val="600"/>
              </a:spcAft>
            </a:pPr>
            <a:r>
              <a:rPr lang="pt-BR" sz="1600" dirty="0" smtClean="0"/>
              <a:t>Ao </a:t>
            </a:r>
            <a:r>
              <a:rPr lang="pt-BR" sz="1600" dirty="0"/>
              <a:t>responder uma requisição, além do que normalmente retornamos, a ideia é também retornar dados sobre o que pode ser feito em seguida. </a:t>
            </a:r>
            <a:r>
              <a:rPr lang="pt-BR" sz="1600" dirty="0" smtClean="0"/>
              <a:t>Exemplo :</a:t>
            </a:r>
          </a:p>
          <a:p>
            <a:pPr>
              <a:lnSpc>
                <a:spcPts val="1800"/>
              </a:lnSpc>
              <a:spcAft>
                <a:spcPts val="600"/>
              </a:spcAft>
            </a:pPr>
            <a:endParaRPr lang="pt-BR"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stretch>
            <a:fillRect/>
          </a:stretch>
        </p:blipFill>
        <p:spPr>
          <a:xfrm>
            <a:off x="1376362" y="2147887"/>
            <a:ext cx="9439275" cy="2562225"/>
          </a:xfrm>
          <a:prstGeom prst="rect">
            <a:avLst/>
          </a:prstGeom>
        </p:spPr>
      </p:pic>
      <p:sp>
        <p:nvSpPr>
          <p:cNvPr id="9" name="Rectangle 8"/>
          <p:cNvSpPr/>
          <p:nvPr/>
        </p:nvSpPr>
        <p:spPr>
          <a:xfrm>
            <a:off x="541610" y="4858771"/>
            <a:ext cx="11071270" cy="923330"/>
          </a:xfrm>
          <a:prstGeom prst="rect">
            <a:avLst/>
          </a:prstGeom>
        </p:spPr>
        <p:txBody>
          <a:bodyPr wrap="square">
            <a:spAutoFit/>
          </a:bodyPr>
          <a:lstStyle/>
          <a:p>
            <a:r>
              <a:rPr lang="pt-BR" dirty="0">
                <a:solidFill>
                  <a:srgbClr val="242729"/>
                </a:solidFill>
                <a:latin typeface="Arial" panose="020B0604020202020204" pitchFamily="34" charset="0"/>
              </a:rPr>
              <a:t>Uma mudança no servidor (digamos, a inclusão de um novo campo na página) não demanda uma mudança no cliente, pois quaisquer ações relacionadas a ela estarão representadas na forma de hipermídia, e o </a:t>
            </a:r>
            <a:r>
              <a:rPr lang="pt-BR" i="1" dirty="0">
                <a:solidFill>
                  <a:srgbClr val="242729"/>
                </a:solidFill>
                <a:latin typeface="Arial" panose="020B0604020202020204" pitchFamily="34" charset="0"/>
              </a:rPr>
              <a:t>browser</a:t>
            </a:r>
            <a:r>
              <a:rPr lang="pt-BR" dirty="0">
                <a:solidFill>
                  <a:srgbClr val="242729"/>
                </a:solidFill>
                <a:latin typeface="Arial" panose="020B0604020202020204" pitchFamily="34" charset="0"/>
              </a:rPr>
              <a:t> sabe como invocá-las via o próprio protocolo HTTP.</a:t>
            </a:r>
            <a:endParaRPr lang="pt-BR" dirty="0"/>
          </a:p>
        </p:txBody>
      </p:sp>
    </p:spTree>
    <p:extLst>
      <p:ext uri="{BB962C8B-B14F-4D97-AF65-F5344CB8AC3E}">
        <p14:creationId xmlns:p14="http://schemas.microsoft.com/office/powerpoint/2010/main" val="3661577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264</TotalTime>
  <Words>695</Words>
  <Application>Microsoft Office PowerPoint</Application>
  <PresentationFormat>Widescreen</PresentationFormat>
  <Paragraphs>90</Paragraphs>
  <Slides>18</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Helvetica Neue</vt:lpstr>
      <vt:lpstr>inherit</vt:lpstr>
      <vt:lpstr>Segoe UI</vt:lpstr>
      <vt:lpstr>Segoe UI Light</vt:lpstr>
      <vt:lpstr>Segoe UI Semibold</vt:lpstr>
      <vt:lpstr>WelcomeDoc</vt:lpstr>
      <vt:lpstr>Curso Web API Parte 1 </vt:lpstr>
      <vt:lpstr>Cronograma Parte 1</vt:lpstr>
      <vt:lpstr>PowerPoint Presentation</vt:lpstr>
      <vt:lpstr>Conceito de uma Web API</vt:lpstr>
      <vt:lpstr>Recursos</vt:lpstr>
      <vt:lpstr>Interface Uniforme</vt:lpstr>
      <vt:lpstr>Interface Uniforme</vt:lpstr>
      <vt:lpstr>Representações</vt:lpstr>
      <vt:lpstr>Hypermedia</vt:lpstr>
      <vt:lpstr>Hypermedia</vt:lpstr>
      <vt:lpstr>Hypermedia</vt:lpstr>
      <vt:lpstr>Hypermedia</vt:lpstr>
      <vt:lpstr>Hypermedia</vt:lpstr>
      <vt:lpstr>PowerPoint Presentation</vt:lpstr>
      <vt:lpstr>Injeção de Dependência</vt:lpstr>
      <vt:lpstr>Injeção de Dependência</vt:lpstr>
      <vt:lpstr>PowerPoint Presentation</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Web API</dc:title>
  <dc:creator>Luã Govinda Mendes Souza - LSU</dc:creator>
  <cp:keywords/>
  <cp:lastModifiedBy>Luã Govinda Mendes Souza - LSU</cp:lastModifiedBy>
  <cp:revision>25</cp:revision>
  <dcterms:created xsi:type="dcterms:W3CDTF">2018-01-03T12:16:44Z</dcterms:created>
  <dcterms:modified xsi:type="dcterms:W3CDTF">2018-01-05T15:38:31Z</dcterms:modified>
  <cp:version/>
</cp:coreProperties>
</file>