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comment2.xml" ContentType="application/vnd.openxmlformats-officedocument.presentationml.comment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omments/comment3.xml" ContentType="application/vnd.openxmlformats-officedocument.presentationml.comments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1" r:id="rId3"/>
    <p:sldId id="279" r:id="rId4"/>
    <p:sldId id="304" r:id="rId5"/>
    <p:sldId id="281" r:id="rId6"/>
    <p:sldId id="298" r:id="rId7"/>
    <p:sldId id="299" r:id="rId8"/>
    <p:sldId id="300" r:id="rId9"/>
    <p:sldId id="301" r:id="rId10"/>
    <p:sldId id="302" r:id="rId11"/>
    <p:sldId id="303" r:id="rId12"/>
    <p:sldId id="307" r:id="rId13"/>
    <p:sldId id="305" r:id="rId14"/>
    <p:sldId id="306" r:id="rId15"/>
    <p:sldId id="288" r:id="rId16"/>
    <p:sldId id="308" r:id="rId17"/>
    <p:sldId id="312" r:id="rId18"/>
    <p:sldId id="309" r:id="rId19"/>
    <p:sldId id="310" r:id="rId20"/>
    <p:sldId id="314" r:id="rId21"/>
    <p:sldId id="311" r:id="rId22"/>
    <p:sldId id="316" r:id="rId23"/>
    <p:sldId id="319" r:id="rId24"/>
    <p:sldId id="320" r:id="rId25"/>
    <p:sldId id="321" r:id="rId26"/>
    <p:sldId id="315" r:id="rId27"/>
    <p:sldId id="317" r:id="rId28"/>
    <p:sldId id="318" r:id="rId29"/>
    <p:sldId id="322" r:id="rId30"/>
    <p:sldId id="323" r:id="rId31"/>
    <p:sldId id="324" r:id="rId32"/>
    <p:sldId id="325" r:id="rId33"/>
    <p:sldId id="28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304"/>
            <p14:sldId id="281"/>
            <p14:sldId id="298"/>
            <p14:sldId id="299"/>
            <p14:sldId id="300"/>
            <p14:sldId id="301"/>
            <p14:sldId id="302"/>
            <p14:sldId id="303"/>
            <p14:sldId id="307"/>
            <p14:sldId id="305"/>
            <p14:sldId id="306"/>
            <p14:sldId id="288"/>
            <p14:sldId id="308"/>
            <p14:sldId id="312"/>
            <p14:sldId id="309"/>
            <p14:sldId id="310"/>
            <p14:sldId id="314"/>
            <p14:sldId id="311"/>
            <p14:sldId id="316"/>
            <p14:sldId id="319"/>
            <p14:sldId id="320"/>
            <p14:sldId id="321"/>
            <p14:sldId id="315"/>
            <p14:sldId id="317"/>
            <p14:sldId id="318"/>
            <p14:sldId id="322"/>
            <p14:sldId id="323"/>
            <p14:sldId id="324"/>
            <p14:sldId id="325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Luã Govinda Mendes Souza - LSU" initials="LGMS-L" lastIdx="3" clrIdx="2">
    <p:extLst>
      <p:ext uri="{19B8F6BF-5375-455C-9EA6-DF929625EA0E}">
        <p15:presenceInfo xmlns:p15="http://schemas.microsoft.com/office/powerpoint/2012/main" userId="S-1-5-21-3132565900-2268964130-1362598455-258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214" autoAdjust="0"/>
  </p:normalViewPr>
  <p:slideViewPr>
    <p:cSldViewPr snapToGrid="0">
      <p:cViewPr varScale="1">
        <p:scale>
          <a:sx n="67" d="100"/>
          <a:sy n="67" d="100"/>
        </p:scale>
        <p:origin x="90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8-01-04T10:55:43.213" idx="1">
    <p:pos x="10" y="10"/>
    <p:text>SOLID</p:text>
    <p:extLst>
      <p:ext uri="{C676402C-5697-4E1C-873F-D02D1690AC5C}">
        <p15:threadingInfo xmlns:p15="http://schemas.microsoft.com/office/powerpoint/2012/main" timeZoneBias="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8-01-04T10:56:22.186" idx="2">
    <p:pos x="10" y="10"/>
    <p:text>AOP</p:text>
    <p:extLst>
      <p:ext uri="{C676402C-5697-4E1C-873F-D02D1690AC5C}">
        <p15:threadingInfo xmlns:p15="http://schemas.microsoft.com/office/powerpoint/2012/main" timeZoneBias="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8-01-04T11:19:10.816" idx="3">
    <p:pos x="10" y="10"/>
    <p:text>ventilador
Lança
Serpente
árvore
parede
corda</p:text>
    <p:extLst>
      <p:ext uri="{C676402C-5697-4E1C-873F-D02D1690AC5C}">
        <p15:threadingInfo xmlns:p15="http://schemas.microsoft.com/office/powerpoint/2012/main" timeZoneBias="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38DBBB-8FD6-48D8-A780-32A8F498D44A}" type="doc">
      <dgm:prSet loTypeId="urn:microsoft.com/office/officeart/2005/8/layout/l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C17CCFA-0F8D-4F3A-A6F2-CE6080F80D32}">
      <dgm:prSet/>
      <dgm:spPr/>
      <dgm:t>
        <a:bodyPr/>
        <a:lstStyle/>
        <a:p>
          <a:pPr rtl="0"/>
          <a:r>
            <a:rPr lang="pt-BR" dirty="0" smtClean="0"/>
            <a:t>SOLID</a:t>
          </a:r>
          <a:endParaRPr lang="pt-BR" dirty="0"/>
        </a:p>
      </dgm:t>
    </dgm:pt>
    <dgm:pt modelId="{6B15E86B-4C6C-4AC1-8C40-BD43E8261D66}" type="parTrans" cxnId="{624F6CA3-AECB-447A-B156-E9AFED9FA255}">
      <dgm:prSet/>
      <dgm:spPr/>
      <dgm:t>
        <a:bodyPr/>
        <a:lstStyle/>
        <a:p>
          <a:endParaRPr lang="en-US"/>
        </a:p>
      </dgm:t>
    </dgm:pt>
    <dgm:pt modelId="{0486194E-B267-4814-B891-6E8DBB9CAE78}" type="sibTrans" cxnId="{624F6CA3-AECB-447A-B156-E9AFED9FA255}">
      <dgm:prSet/>
      <dgm:spPr/>
      <dgm:t>
        <a:bodyPr/>
        <a:lstStyle/>
        <a:p>
          <a:endParaRPr lang="en-US"/>
        </a:p>
      </dgm:t>
    </dgm:pt>
    <dgm:pt modelId="{6D7C03A5-EEDA-48DE-BCA7-A369F1491069}">
      <dgm:prSet/>
      <dgm:spPr/>
      <dgm:t>
        <a:bodyPr/>
        <a:lstStyle/>
        <a:p>
          <a:pPr rtl="0"/>
          <a:r>
            <a:rPr lang="en-US" dirty="0" smtClean="0"/>
            <a:t>Single </a:t>
          </a:r>
          <a:r>
            <a:rPr lang="en-US" dirty="0" err="1" smtClean="0"/>
            <a:t>Responsability</a:t>
          </a:r>
          <a:r>
            <a:rPr lang="en-US" dirty="0" smtClean="0"/>
            <a:t> Principle</a:t>
          </a:r>
          <a:endParaRPr lang="pt-BR" dirty="0"/>
        </a:p>
      </dgm:t>
    </dgm:pt>
    <dgm:pt modelId="{89B75C8E-2AA6-4C92-B637-514C802B2F65}" type="parTrans" cxnId="{E1963B84-5F05-48D5-AF04-315413138ED1}">
      <dgm:prSet/>
      <dgm:spPr/>
      <dgm:t>
        <a:bodyPr/>
        <a:lstStyle/>
        <a:p>
          <a:endParaRPr lang="en-US"/>
        </a:p>
      </dgm:t>
    </dgm:pt>
    <dgm:pt modelId="{1F52C224-5CF4-43A6-BCD5-EEE79C24DB32}" type="sibTrans" cxnId="{E1963B84-5F05-48D5-AF04-315413138ED1}">
      <dgm:prSet/>
      <dgm:spPr/>
      <dgm:t>
        <a:bodyPr/>
        <a:lstStyle/>
        <a:p>
          <a:endParaRPr lang="en-US"/>
        </a:p>
      </dgm:t>
    </dgm:pt>
    <dgm:pt modelId="{F7C3E7EB-9F66-4A71-8371-B06A8B82C788}">
      <dgm:prSet/>
      <dgm:spPr/>
      <dgm:t>
        <a:bodyPr/>
        <a:lstStyle/>
        <a:p>
          <a:pPr rtl="0"/>
          <a:r>
            <a:rPr lang="en-US" dirty="0" smtClean="0"/>
            <a:t>Open / Closed Principle</a:t>
          </a:r>
          <a:endParaRPr lang="pt-BR" dirty="0"/>
        </a:p>
      </dgm:t>
    </dgm:pt>
    <dgm:pt modelId="{2EEDD194-C7DF-45B6-8984-28882CEFEC80}" type="parTrans" cxnId="{C231E2CB-DB10-4D84-ABFE-D4F13493B97B}">
      <dgm:prSet/>
      <dgm:spPr/>
      <dgm:t>
        <a:bodyPr/>
        <a:lstStyle/>
        <a:p>
          <a:endParaRPr lang="en-US"/>
        </a:p>
      </dgm:t>
    </dgm:pt>
    <dgm:pt modelId="{C570F725-12BB-404E-8202-41D5FD606B17}" type="sibTrans" cxnId="{C231E2CB-DB10-4D84-ABFE-D4F13493B97B}">
      <dgm:prSet/>
      <dgm:spPr/>
      <dgm:t>
        <a:bodyPr/>
        <a:lstStyle/>
        <a:p>
          <a:endParaRPr lang="en-US"/>
        </a:p>
      </dgm:t>
    </dgm:pt>
    <dgm:pt modelId="{DED02F39-FC4C-428E-ABBE-23D905405403}">
      <dgm:prSet/>
      <dgm:spPr/>
      <dgm:t>
        <a:bodyPr/>
        <a:lstStyle/>
        <a:p>
          <a:pPr rtl="0"/>
          <a:r>
            <a:rPr lang="en-US" dirty="0" err="1" smtClean="0"/>
            <a:t>Liskov</a:t>
          </a:r>
          <a:r>
            <a:rPr lang="en-US" dirty="0" smtClean="0"/>
            <a:t> Substitution Principle</a:t>
          </a:r>
          <a:endParaRPr lang="pt-BR" dirty="0"/>
        </a:p>
      </dgm:t>
    </dgm:pt>
    <dgm:pt modelId="{0AA79DB1-7EA7-441D-ACB1-032F64A7C900}" type="parTrans" cxnId="{A4A1A2CB-3CCB-4610-B133-299AA73A449C}">
      <dgm:prSet/>
      <dgm:spPr/>
      <dgm:t>
        <a:bodyPr/>
        <a:lstStyle/>
        <a:p>
          <a:endParaRPr lang="en-US"/>
        </a:p>
      </dgm:t>
    </dgm:pt>
    <dgm:pt modelId="{95C4CEB9-024D-4672-B0C7-B22929E286C3}" type="sibTrans" cxnId="{A4A1A2CB-3CCB-4610-B133-299AA73A449C}">
      <dgm:prSet/>
      <dgm:spPr/>
      <dgm:t>
        <a:bodyPr/>
        <a:lstStyle/>
        <a:p>
          <a:endParaRPr lang="en-US"/>
        </a:p>
      </dgm:t>
    </dgm:pt>
    <dgm:pt modelId="{D498C131-7702-4A4F-99ED-28D3995697EA}">
      <dgm:prSet/>
      <dgm:spPr/>
      <dgm:t>
        <a:bodyPr/>
        <a:lstStyle/>
        <a:p>
          <a:pPr rtl="0"/>
          <a:r>
            <a:rPr lang="pt-BR" dirty="0" smtClean="0"/>
            <a:t>Demo 2</a:t>
          </a:r>
          <a:endParaRPr lang="pt-BR" dirty="0"/>
        </a:p>
      </dgm:t>
    </dgm:pt>
    <dgm:pt modelId="{948C5134-1383-49E2-91E1-843FB327AF72}" type="parTrans" cxnId="{EED96146-CECA-45CE-AB94-A658FAA7E45A}">
      <dgm:prSet/>
      <dgm:spPr/>
      <dgm:t>
        <a:bodyPr/>
        <a:lstStyle/>
        <a:p>
          <a:endParaRPr lang="en-US"/>
        </a:p>
      </dgm:t>
    </dgm:pt>
    <dgm:pt modelId="{230DE40D-14F2-4AF5-9FFB-09D0B98CA8BB}" type="sibTrans" cxnId="{EED96146-CECA-45CE-AB94-A658FAA7E45A}">
      <dgm:prSet/>
      <dgm:spPr/>
      <dgm:t>
        <a:bodyPr/>
        <a:lstStyle/>
        <a:p>
          <a:endParaRPr lang="en-US"/>
        </a:p>
      </dgm:t>
    </dgm:pt>
    <dgm:pt modelId="{7098CBF4-3C33-4978-9F7B-38D00D4EC336}">
      <dgm:prSet/>
      <dgm:spPr/>
      <dgm:t>
        <a:bodyPr/>
        <a:lstStyle/>
        <a:p>
          <a:pPr rtl="0"/>
          <a:r>
            <a:rPr lang="en-US" dirty="0" err="1" smtClean="0"/>
            <a:t>Entendendo</a:t>
          </a:r>
          <a:r>
            <a:rPr lang="en-US" dirty="0" smtClean="0"/>
            <a:t> AOP</a:t>
          </a:r>
          <a:endParaRPr lang="pt-BR" dirty="0"/>
        </a:p>
      </dgm:t>
    </dgm:pt>
    <dgm:pt modelId="{F49D7EC1-283B-429C-BA16-E42991D83AE4}" type="parTrans" cxnId="{A0CA4213-EDAA-4615-AA66-0378BEE92707}">
      <dgm:prSet/>
      <dgm:spPr/>
      <dgm:t>
        <a:bodyPr/>
        <a:lstStyle/>
        <a:p>
          <a:endParaRPr lang="en-US"/>
        </a:p>
      </dgm:t>
    </dgm:pt>
    <dgm:pt modelId="{6366EA8C-5F1D-4CAF-BF02-D1FF09546B4B}" type="sibTrans" cxnId="{A0CA4213-EDAA-4615-AA66-0378BEE92707}">
      <dgm:prSet/>
      <dgm:spPr/>
      <dgm:t>
        <a:bodyPr/>
        <a:lstStyle/>
        <a:p>
          <a:endParaRPr lang="en-US"/>
        </a:p>
      </dgm:t>
    </dgm:pt>
    <dgm:pt modelId="{B4C8C4EE-3D94-4F0D-9213-1ABAB9C39F1A}">
      <dgm:prSet/>
      <dgm:spPr/>
      <dgm:t>
        <a:bodyPr/>
        <a:lstStyle/>
        <a:p>
          <a:pPr rtl="0"/>
          <a:r>
            <a:rPr lang="en-US" dirty="0" smtClean="0"/>
            <a:t>DDD</a:t>
          </a:r>
          <a:endParaRPr lang="pt-BR" dirty="0"/>
        </a:p>
      </dgm:t>
    </dgm:pt>
    <dgm:pt modelId="{A329DB65-8EB2-4CFA-A498-6B9CAE37980B}" type="parTrans" cxnId="{66CECB04-7C8A-4E78-88D2-8AEE87D4D153}">
      <dgm:prSet/>
      <dgm:spPr/>
      <dgm:t>
        <a:bodyPr/>
        <a:lstStyle/>
        <a:p>
          <a:endParaRPr lang="en-US"/>
        </a:p>
      </dgm:t>
    </dgm:pt>
    <dgm:pt modelId="{7C6D81E2-BF6E-4D56-8A3B-CC30AB8CF036}" type="sibTrans" cxnId="{66CECB04-7C8A-4E78-88D2-8AEE87D4D153}">
      <dgm:prSet/>
      <dgm:spPr/>
      <dgm:t>
        <a:bodyPr/>
        <a:lstStyle/>
        <a:p>
          <a:endParaRPr lang="en-US"/>
        </a:p>
      </dgm:t>
    </dgm:pt>
    <dgm:pt modelId="{3EADFC89-19FE-4671-B4E7-1665F3957B6D}">
      <dgm:prSet/>
      <dgm:spPr/>
      <dgm:t>
        <a:bodyPr/>
        <a:lstStyle/>
        <a:p>
          <a:pPr rtl="0"/>
          <a:r>
            <a:rPr lang="en-US" dirty="0" smtClean="0"/>
            <a:t>O que DDD </a:t>
          </a:r>
          <a:r>
            <a:rPr lang="en-US" dirty="0" err="1" smtClean="0"/>
            <a:t>não</a:t>
          </a:r>
          <a:r>
            <a:rPr lang="en-US" dirty="0" smtClean="0"/>
            <a:t> é</a:t>
          </a:r>
          <a:endParaRPr lang="pt-BR" dirty="0"/>
        </a:p>
      </dgm:t>
    </dgm:pt>
    <dgm:pt modelId="{2C19D22F-62B8-45E0-B7A8-B6EBC3F0453B}" type="parTrans" cxnId="{9288604C-D6A5-481A-A764-7B46D637643B}">
      <dgm:prSet/>
      <dgm:spPr/>
      <dgm:t>
        <a:bodyPr/>
        <a:lstStyle/>
        <a:p>
          <a:endParaRPr lang="en-US"/>
        </a:p>
      </dgm:t>
    </dgm:pt>
    <dgm:pt modelId="{4C1042F6-C8B2-4F3E-82B6-D3E7107416CF}" type="sibTrans" cxnId="{9288604C-D6A5-481A-A764-7B46D637643B}">
      <dgm:prSet/>
      <dgm:spPr/>
      <dgm:t>
        <a:bodyPr/>
        <a:lstStyle/>
        <a:p>
          <a:endParaRPr lang="en-US"/>
        </a:p>
      </dgm:t>
    </dgm:pt>
    <dgm:pt modelId="{FA9B38EA-854B-40E3-BB01-BCCED3621872}">
      <dgm:prSet/>
      <dgm:spPr/>
      <dgm:t>
        <a:bodyPr/>
        <a:lstStyle/>
        <a:p>
          <a:pPr rtl="0"/>
          <a:r>
            <a:rPr lang="en-US" dirty="0" err="1" smtClean="0"/>
            <a:t>Linguagem</a:t>
          </a:r>
          <a:r>
            <a:rPr lang="en-US" dirty="0" smtClean="0"/>
            <a:t> </a:t>
          </a:r>
          <a:r>
            <a:rPr lang="en-US" dirty="0" err="1" smtClean="0"/>
            <a:t>Ubíqua</a:t>
          </a:r>
          <a:endParaRPr lang="pt-BR" dirty="0"/>
        </a:p>
      </dgm:t>
    </dgm:pt>
    <dgm:pt modelId="{83D37D1F-1184-4EC8-88E1-9D290260642F}" type="parTrans" cxnId="{4568A4A0-DADE-4101-A112-9036866737B6}">
      <dgm:prSet/>
      <dgm:spPr/>
      <dgm:t>
        <a:bodyPr/>
        <a:lstStyle/>
        <a:p>
          <a:endParaRPr lang="en-US"/>
        </a:p>
      </dgm:t>
    </dgm:pt>
    <dgm:pt modelId="{2568B541-F320-465A-9C6A-FA07D1C64F10}" type="sibTrans" cxnId="{4568A4A0-DADE-4101-A112-9036866737B6}">
      <dgm:prSet/>
      <dgm:spPr/>
      <dgm:t>
        <a:bodyPr/>
        <a:lstStyle/>
        <a:p>
          <a:endParaRPr lang="en-US"/>
        </a:p>
      </dgm:t>
    </dgm:pt>
    <dgm:pt modelId="{9819EE24-6C41-48E3-A5C8-EB9FB741944F}">
      <dgm:prSet/>
      <dgm:spPr/>
      <dgm:t>
        <a:bodyPr/>
        <a:lstStyle/>
        <a:p>
          <a:pPr rtl="0"/>
          <a:r>
            <a:rPr lang="en-US" dirty="0" err="1" smtClean="0"/>
            <a:t>Dividindo</a:t>
          </a:r>
          <a:r>
            <a:rPr lang="en-US" dirty="0" smtClean="0"/>
            <a:t> o DDD</a:t>
          </a:r>
          <a:endParaRPr lang="pt-BR" dirty="0"/>
        </a:p>
      </dgm:t>
    </dgm:pt>
    <dgm:pt modelId="{84072F31-F36E-491D-83D0-FC71E0508454}" type="parTrans" cxnId="{36C7F066-C3F6-41CD-AF6E-D8E1344BAB5E}">
      <dgm:prSet/>
      <dgm:spPr/>
      <dgm:t>
        <a:bodyPr/>
        <a:lstStyle/>
        <a:p>
          <a:endParaRPr lang="en-US"/>
        </a:p>
      </dgm:t>
    </dgm:pt>
    <dgm:pt modelId="{64A2F11B-CB61-49B0-8292-291637AA7440}" type="sibTrans" cxnId="{36C7F066-C3F6-41CD-AF6E-D8E1344BAB5E}">
      <dgm:prSet/>
      <dgm:spPr/>
      <dgm:t>
        <a:bodyPr/>
        <a:lstStyle/>
        <a:p>
          <a:endParaRPr lang="en-US"/>
        </a:p>
      </dgm:t>
    </dgm:pt>
    <dgm:pt modelId="{34696D2B-9B2F-48A3-9F61-DC03963AAC97}">
      <dgm:prSet/>
      <dgm:spPr/>
      <dgm:t>
        <a:bodyPr/>
        <a:lstStyle/>
        <a:p>
          <a:pPr rtl="0"/>
          <a:r>
            <a:rPr lang="en-US" dirty="0" smtClean="0"/>
            <a:t>Demo 3</a:t>
          </a:r>
          <a:endParaRPr lang="pt-BR" dirty="0"/>
        </a:p>
      </dgm:t>
    </dgm:pt>
    <dgm:pt modelId="{0702AE58-7575-471D-A0AA-81B41D604D9E}" type="parTrans" cxnId="{EB3891DA-6C9A-47CC-A9C0-77753695D594}">
      <dgm:prSet/>
      <dgm:spPr/>
      <dgm:t>
        <a:bodyPr/>
        <a:lstStyle/>
        <a:p>
          <a:endParaRPr lang="en-US"/>
        </a:p>
      </dgm:t>
    </dgm:pt>
    <dgm:pt modelId="{D9E26F4F-1774-442B-B730-522E77CED86F}" type="sibTrans" cxnId="{EB3891DA-6C9A-47CC-A9C0-77753695D594}">
      <dgm:prSet/>
      <dgm:spPr/>
      <dgm:t>
        <a:bodyPr/>
        <a:lstStyle/>
        <a:p>
          <a:endParaRPr lang="en-US"/>
        </a:p>
      </dgm:t>
    </dgm:pt>
    <dgm:pt modelId="{788B3B50-0467-428F-B9E4-B624258CD689}">
      <dgm:prSet/>
      <dgm:spPr/>
      <dgm:t>
        <a:bodyPr/>
        <a:lstStyle/>
        <a:p>
          <a:pPr rtl="0"/>
          <a:r>
            <a:rPr lang="en-US" dirty="0" err="1" smtClean="0"/>
            <a:t>Primeiro</a:t>
          </a:r>
          <a:r>
            <a:rPr lang="en-US" dirty="0" smtClean="0"/>
            <a:t> </a:t>
          </a:r>
          <a:r>
            <a:rPr lang="en-US" dirty="0" err="1" smtClean="0"/>
            <a:t>Proj</a:t>
          </a:r>
          <a:r>
            <a:rPr lang="en-US" dirty="0" smtClean="0"/>
            <a:t> com DDD</a:t>
          </a:r>
          <a:endParaRPr lang="pt-BR" dirty="0"/>
        </a:p>
      </dgm:t>
    </dgm:pt>
    <dgm:pt modelId="{B5BDB999-FC8C-44A9-A183-26DD4686F947}" type="parTrans" cxnId="{2FE3D4A3-B1D4-4694-8084-AB90BB3D5E56}">
      <dgm:prSet/>
      <dgm:spPr/>
      <dgm:t>
        <a:bodyPr/>
        <a:lstStyle/>
        <a:p>
          <a:endParaRPr lang="en-US"/>
        </a:p>
      </dgm:t>
    </dgm:pt>
    <dgm:pt modelId="{1224AF4F-7464-404D-82E4-0F906700C5D1}" type="sibTrans" cxnId="{2FE3D4A3-B1D4-4694-8084-AB90BB3D5E56}">
      <dgm:prSet/>
      <dgm:spPr/>
      <dgm:t>
        <a:bodyPr/>
        <a:lstStyle/>
        <a:p>
          <a:endParaRPr lang="en-US"/>
        </a:p>
      </dgm:t>
    </dgm:pt>
    <dgm:pt modelId="{680E7C66-E586-4F57-9C45-EBA062934C09}">
      <dgm:prSet/>
      <dgm:spPr/>
      <dgm:t>
        <a:bodyPr/>
        <a:lstStyle/>
        <a:p>
          <a:pPr rtl="0"/>
          <a:r>
            <a:rPr lang="en-US" dirty="0" smtClean="0"/>
            <a:t>Interface Segregation Principle</a:t>
          </a:r>
          <a:endParaRPr lang="pt-BR" dirty="0"/>
        </a:p>
      </dgm:t>
    </dgm:pt>
    <dgm:pt modelId="{4006E8FC-E2AF-4770-B524-AA38FA5917F1}" type="parTrans" cxnId="{FA405F16-5303-4437-9604-0D7608619E0B}">
      <dgm:prSet/>
      <dgm:spPr/>
      <dgm:t>
        <a:bodyPr/>
        <a:lstStyle/>
        <a:p>
          <a:endParaRPr lang="en-US"/>
        </a:p>
      </dgm:t>
    </dgm:pt>
    <dgm:pt modelId="{5A12B038-3181-4639-BD8B-41D1923185AA}" type="sibTrans" cxnId="{FA405F16-5303-4437-9604-0D7608619E0B}">
      <dgm:prSet/>
      <dgm:spPr/>
      <dgm:t>
        <a:bodyPr/>
        <a:lstStyle/>
        <a:p>
          <a:endParaRPr lang="en-US"/>
        </a:p>
      </dgm:t>
    </dgm:pt>
    <dgm:pt modelId="{2DE3D84F-B0FB-4242-AB35-5AB01F21183D}">
      <dgm:prSet/>
      <dgm:spPr/>
      <dgm:t>
        <a:bodyPr/>
        <a:lstStyle/>
        <a:p>
          <a:pPr rtl="0"/>
          <a:r>
            <a:rPr lang="en-US" dirty="0" smtClean="0"/>
            <a:t>Dependency Inversion Principle</a:t>
          </a:r>
          <a:endParaRPr lang="pt-BR" dirty="0"/>
        </a:p>
      </dgm:t>
    </dgm:pt>
    <dgm:pt modelId="{6BBF60C9-69EE-4FFF-BEDB-0B4E19E86DE2}" type="parTrans" cxnId="{CC066ACC-9B8B-4464-A77D-F8C086EB2906}">
      <dgm:prSet/>
      <dgm:spPr/>
      <dgm:t>
        <a:bodyPr/>
        <a:lstStyle/>
        <a:p>
          <a:endParaRPr lang="en-US"/>
        </a:p>
      </dgm:t>
    </dgm:pt>
    <dgm:pt modelId="{5C8D5630-149D-463D-85E1-569B34CDE61E}" type="sibTrans" cxnId="{CC066ACC-9B8B-4464-A77D-F8C086EB2906}">
      <dgm:prSet/>
      <dgm:spPr/>
      <dgm:t>
        <a:bodyPr/>
        <a:lstStyle/>
        <a:p>
          <a:endParaRPr lang="en-US"/>
        </a:p>
      </dgm:t>
    </dgm:pt>
    <dgm:pt modelId="{17766947-661F-4F18-A662-02173426BD8E}">
      <dgm:prSet/>
      <dgm:spPr/>
      <dgm:t>
        <a:bodyPr/>
        <a:lstStyle/>
        <a:p>
          <a:pPr rtl="0"/>
          <a:r>
            <a:rPr lang="en-US" smtClean="0"/>
            <a:t>Bounded Context</a:t>
          </a:r>
          <a:endParaRPr lang="pt-BR" dirty="0"/>
        </a:p>
      </dgm:t>
    </dgm:pt>
    <dgm:pt modelId="{1884E8DF-4AFF-402F-B4D6-B91A52C01723}" type="parTrans" cxnId="{00CF40B3-D25B-410F-B4C9-5E1C38F9B201}">
      <dgm:prSet/>
      <dgm:spPr/>
      <dgm:t>
        <a:bodyPr/>
        <a:lstStyle/>
        <a:p>
          <a:endParaRPr lang="en-US"/>
        </a:p>
      </dgm:t>
    </dgm:pt>
    <dgm:pt modelId="{C4FFF6E2-4A23-42D2-B174-9FB89DB7D457}" type="sibTrans" cxnId="{00CF40B3-D25B-410F-B4C9-5E1C38F9B201}">
      <dgm:prSet/>
      <dgm:spPr/>
      <dgm:t>
        <a:bodyPr/>
        <a:lstStyle/>
        <a:p>
          <a:endParaRPr lang="en-US"/>
        </a:p>
      </dgm:t>
    </dgm:pt>
    <dgm:pt modelId="{52147B3B-9955-460A-8285-EB0B9ED59BC8}">
      <dgm:prSet/>
      <dgm:spPr/>
      <dgm:t>
        <a:bodyPr/>
        <a:lstStyle/>
        <a:p>
          <a:pPr rtl="0"/>
          <a:r>
            <a:rPr lang="en-US" smtClean="0"/>
            <a:t>Shared Kernel</a:t>
          </a:r>
          <a:endParaRPr lang="pt-BR" dirty="0"/>
        </a:p>
      </dgm:t>
    </dgm:pt>
    <dgm:pt modelId="{F11E4FC0-C69C-44BB-9096-F59F347240B8}" type="parTrans" cxnId="{DD13FC98-2BC9-43EF-B2B8-14EA8D41A651}">
      <dgm:prSet/>
      <dgm:spPr/>
      <dgm:t>
        <a:bodyPr/>
        <a:lstStyle/>
        <a:p>
          <a:endParaRPr lang="en-US"/>
        </a:p>
      </dgm:t>
    </dgm:pt>
    <dgm:pt modelId="{F2F734D3-D400-46CF-ADD1-C00D97CD3452}" type="sibTrans" cxnId="{DD13FC98-2BC9-43EF-B2B8-14EA8D41A651}">
      <dgm:prSet/>
      <dgm:spPr/>
      <dgm:t>
        <a:bodyPr/>
        <a:lstStyle/>
        <a:p>
          <a:endParaRPr lang="en-US"/>
        </a:p>
      </dgm:t>
    </dgm:pt>
    <dgm:pt modelId="{CACDE28D-653D-45BF-9DE5-B56B37038AFB}">
      <dgm:prSet/>
      <dgm:spPr/>
      <dgm:t>
        <a:bodyPr/>
        <a:lstStyle/>
        <a:p>
          <a:pPr rtl="0"/>
          <a:r>
            <a:rPr lang="pt-BR" dirty="0" smtClean="0"/>
            <a:t>Entendendo as Camadas</a:t>
          </a:r>
          <a:endParaRPr lang="pt-BR" dirty="0"/>
        </a:p>
      </dgm:t>
    </dgm:pt>
    <dgm:pt modelId="{F32E348E-8144-4B22-81D1-C69035CCA122}" type="parTrans" cxnId="{B54FF7B4-B70A-465E-9440-5CF5AD99CFE4}">
      <dgm:prSet/>
      <dgm:spPr/>
      <dgm:t>
        <a:bodyPr/>
        <a:lstStyle/>
        <a:p>
          <a:endParaRPr lang="en-US"/>
        </a:p>
      </dgm:t>
    </dgm:pt>
    <dgm:pt modelId="{D17E62D7-AA9A-4821-B5DD-F7BD598BE28E}" type="sibTrans" cxnId="{B54FF7B4-B70A-465E-9440-5CF5AD99CFE4}">
      <dgm:prSet/>
      <dgm:spPr/>
      <dgm:t>
        <a:bodyPr/>
        <a:lstStyle/>
        <a:p>
          <a:endParaRPr lang="en-US"/>
        </a:p>
      </dgm:t>
    </dgm:pt>
    <dgm:pt modelId="{4403A190-344D-4F25-A8AF-3768B0B65C93}">
      <dgm:prSet/>
      <dgm:spPr/>
      <dgm:t>
        <a:bodyPr/>
        <a:lstStyle/>
        <a:p>
          <a:pPr rtl="0"/>
          <a:r>
            <a:rPr lang="en-US" smtClean="0"/>
            <a:t>O que DDD é</a:t>
          </a:r>
          <a:endParaRPr lang="pt-BR" dirty="0"/>
        </a:p>
      </dgm:t>
    </dgm:pt>
    <dgm:pt modelId="{5E84D1A5-38B9-4712-B7D5-5F3D3511FD3D}" type="parTrans" cxnId="{F45477FC-13BA-432F-8E75-6A47A00F7E70}">
      <dgm:prSet/>
      <dgm:spPr/>
    </dgm:pt>
    <dgm:pt modelId="{B99B1E64-6C5C-4F41-93D7-F1BC5469E82C}" type="sibTrans" cxnId="{F45477FC-13BA-432F-8E75-6A47A00F7E70}">
      <dgm:prSet/>
      <dgm:spPr/>
    </dgm:pt>
    <dgm:pt modelId="{A4217859-7D21-4008-B69E-2BA7DB54B450}" type="pres">
      <dgm:prSet presAssocID="{1D38DBBB-8FD6-48D8-A780-32A8F498D44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33E7F1E-D857-4A16-B84D-C88D071E7D65}" type="pres">
      <dgm:prSet presAssocID="{0C17CCFA-0F8D-4F3A-A6F2-CE6080F80D32}" presName="horFlow" presStyleCnt="0"/>
      <dgm:spPr/>
    </dgm:pt>
    <dgm:pt modelId="{1FC8CEC9-A7AD-4FC9-B6D1-91936DA765EA}" type="pres">
      <dgm:prSet presAssocID="{0C17CCFA-0F8D-4F3A-A6F2-CE6080F80D32}" presName="bigChev" presStyleLbl="node1" presStyleIdx="0" presStyleCnt="5"/>
      <dgm:spPr/>
      <dgm:t>
        <a:bodyPr/>
        <a:lstStyle/>
        <a:p>
          <a:endParaRPr lang="en-US"/>
        </a:p>
      </dgm:t>
    </dgm:pt>
    <dgm:pt modelId="{DE2FA317-AFA1-4AE5-81C4-556E307F32F2}" type="pres">
      <dgm:prSet presAssocID="{89B75C8E-2AA6-4C92-B637-514C802B2F65}" presName="parTrans" presStyleCnt="0"/>
      <dgm:spPr/>
    </dgm:pt>
    <dgm:pt modelId="{55541435-E206-4771-A763-D3493F0589A3}" type="pres">
      <dgm:prSet presAssocID="{6D7C03A5-EEDA-48DE-BCA7-A369F1491069}" presName="node" presStyleLbl="alignAccFollow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1964B-7F40-48CA-9F0C-97F9D6657CC4}" type="pres">
      <dgm:prSet presAssocID="{1F52C224-5CF4-43A6-BCD5-EEE79C24DB32}" presName="sibTrans" presStyleCnt="0"/>
      <dgm:spPr/>
    </dgm:pt>
    <dgm:pt modelId="{4834F1F6-634E-4A2B-953C-D31B8B961FE7}" type="pres">
      <dgm:prSet presAssocID="{F7C3E7EB-9F66-4A71-8371-B06A8B82C788}" presName="node" presStyleLbl="alignAccFollow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3D5EC-4566-4D22-98F6-126F1FD20DAF}" type="pres">
      <dgm:prSet presAssocID="{C570F725-12BB-404E-8202-41D5FD606B17}" presName="sibTrans" presStyleCnt="0"/>
      <dgm:spPr/>
    </dgm:pt>
    <dgm:pt modelId="{7834E8D6-37A6-4E07-B547-AF1BC6D4046C}" type="pres">
      <dgm:prSet presAssocID="{DED02F39-FC4C-428E-ABBE-23D905405403}" presName="node" presStyleLbl="alignAccFollow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7CB8A-CC41-4104-8B8C-662081162132}" type="pres">
      <dgm:prSet presAssocID="{95C4CEB9-024D-4672-B0C7-B22929E286C3}" presName="sibTrans" presStyleCnt="0"/>
      <dgm:spPr/>
    </dgm:pt>
    <dgm:pt modelId="{D3D6D37F-02D7-452D-B714-D74708B82A9E}" type="pres">
      <dgm:prSet presAssocID="{680E7C66-E586-4F57-9C45-EBA062934C09}" presName="node" presStyleLbl="alignAccFollow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971F3-28E4-4A28-87F1-6E20762F8EF7}" type="pres">
      <dgm:prSet presAssocID="{5A12B038-3181-4639-BD8B-41D1923185AA}" presName="sibTrans" presStyleCnt="0"/>
      <dgm:spPr/>
    </dgm:pt>
    <dgm:pt modelId="{F8BE326A-1F97-48C2-A6DF-17282B516411}" type="pres">
      <dgm:prSet presAssocID="{2DE3D84F-B0FB-4242-AB35-5AB01F21183D}" presName="node" presStyleLbl="alignAccFollow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32C23-1226-4534-8BD0-2D37E92B8AAB}" type="pres">
      <dgm:prSet presAssocID="{0C17CCFA-0F8D-4F3A-A6F2-CE6080F80D32}" presName="vSp" presStyleCnt="0"/>
      <dgm:spPr/>
    </dgm:pt>
    <dgm:pt modelId="{F0C9218F-3B20-4917-887E-877BDDDD2740}" type="pres">
      <dgm:prSet presAssocID="{D498C131-7702-4A4F-99ED-28D3995697EA}" presName="horFlow" presStyleCnt="0"/>
      <dgm:spPr/>
    </dgm:pt>
    <dgm:pt modelId="{3B04C086-C95B-4AE6-83D3-45BFDC5791E4}" type="pres">
      <dgm:prSet presAssocID="{D498C131-7702-4A4F-99ED-28D3995697EA}" presName="bigChev" presStyleLbl="node1" presStyleIdx="1" presStyleCnt="5"/>
      <dgm:spPr/>
      <dgm:t>
        <a:bodyPr/>
        <a:lstStyle/>
        <a:p>
          <a:endParaRPr lang="en-US"/>
        </a:p>
      </dgm:t>
    </dgm:pt>
    <dgm:pt modelId="{3ACB9FE0-38E7-424A-AE92-61E9C3160A95}" type="pres">
      <dgm:prSet presAssocID="{F49D7EC1-283B-429C-BA16-E42991D83AE4}" presName="parTrans" presStyleCnt="0"/>
      <dgm:spPr/>
    </dgm:pt>
    <dgm:pt modelId="{FA8ED5F3-38DF-4512-A933-5EE8FAB04500}" type="pres">
      <dgm:prSet presAssocID="{7098CBF4-3C33-4978-9F7B-38D00D4EC336}" presName="node" presStyleLbl="alignAccFollow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5D2540-5304-45C2-815F-231F5770AB98}" type="pres">
      <dgm:prSet presAssocID="{D498C131-7702-4A4F-99ED-28D3995697EA}" presName="vSp" presStyleCnt="0"/>
      <dgm:spPr/>
    </dgm:pt>
    <dgm:pt modelId="{2776D053-D6BD-439B-9D18-7EB838B268EA}" type="pres">
      <dgm:prSet presAssocID="{B4C8C4EE-3D94-4F0D-9213-1ABAB9C39F1A}" presName="horFlow" presStyleCnt="0"/>
      <dgm:spPr/>
    </dgm:pt>
    <dgm:pt modelId="{B7BE5D7C-33DE-461E-9881-6EDBE1754FEF}" type="pres">
      <dgm:prSet presAssocID="{B4C8C4EE-3D94-4F0D-9213-1ABAB9C39F1A}" presName="bigChev" presStyleLbl="node1" presStyleIdx="2" presStyleCnt="5"/>
      <dgm:spPr/>
      <dgm:t>
        <a:bodyPr/>
        <a:lstStyle/>
        <a:p>
          <a:endParaRPr lang="en-US"/>
        </a:p>
      </dgm:t>
    </dgm:pt>
    <dgm:pt modelId="{626F3EFB-699C-4D1D-9D89-1B4E36D36086}" type="pres">
      <dgm:prSet presAssocID="{2C19D22F-62B8-45E0-B7A8-B6EBC3F0453B}" presName="parTrans" presStyleCnt="0"/>
      <dgm:spPr/>
    </dgm:pt>
    <dgm:pt modelId="{630EAE16-FA34-4806-ADC7-EA1D96EC267C}" type="pres">
      <dgm:prSet presAssocID="{3EADFC89-19FE-4671-B4E7-1665F3957B6D}" presName="node" presStyleLbl="alignAccFollow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387114-9272-467A-98B3-6FDBD8C9B7C2}" type="pres">
      <dgm:prSet presAssocID="{4C1042F6-C8B2-4F3E-82B6-D3E7107416CF}" presName="sibTrans" presStyleCnt="0"/>
      <dgm:spPr/>
    </dgm:pt>
    <dgm:pt modelId="{058194CB-A9E7-4402-8707-B5E93F57EB27}" type="pres">
      <dgm:prSet presAssocID="{4403A190-344D-4F25-A8AF-3768B0B65C93}" presName="node" presStyleLbl="alignAccFollow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F0BAB-64C8-400B-B518-C45AA4151E71}" type="pres">
      <dgm:prSet presAssocID="{B99B1E64-6C5C-4F41-93D7-F1BC5469E82C}" presName="sibTrans" presStyleCnt="0"/>
      <dgm:spPr/>
    </dgm:pt>
    <dgm:pt modelId="{EA4A2C85-5BA5-41EA-8BE0-7582A6366A0F}" type="pres">
      <dgm:prSet presAssocID="{FA9B38EA-854B-40E3-BB01-BCCED3621872}" presName="node" presStyleLbl="alignAccFollow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33309-7254-4E79-8D26-D3D719DB29AC}" type="pres">
      <dgm:prSet presAssocID="{B4C8C4EE-3D94-4F0D-9213-1ABAB9C39F1A}" presName="vSp" presStyleCnt="0"/>
      <dgm:spPr/>
    </dgm:pt>
    <dgm:pt modelId="{3AEC85F9-BC23-49EF-AD80-23B74E4046D5}" type="pres">
      <dgm:prSet presAssocID="{9819EE24-6C41-48E3-A5C8-EB9FB741944F}" presName="horFlow" presStyleCnt="0"/>
      <dgm:spPr/>
    </dgm:pt>
    <dgm:pt modelId="{C5DDBFA4-C9BA-4146-A558-6D15D0541F71}" type="pres">
      <dgm:prSet presAssocID="{9819EE24-6C41-48E3-A5C8-EB9FB741944F}" presName="bigChev" presStyleLbl="node1" presStyleIdx="3" presStyleCnt="5"/>
      <dgm:spPr/>
      <dgm:t>
        <a:bodyPr/>
        <a:lstStyle/>
        <a:p>
          <a:endParaRPr lang="en-US"/>
        </a:p>
      </dgm:t>
    </dgm:pt>
    <dgm:pt modelId="{7D7ADFF0-9C30-4435-BE97-260F58BB36B6}" type="pres">
      <dgm:prSet presAssocID="{1884E8DF-4AFF-402F-B4D6-B91A52C01723}" presName="parTrans" presStyleCnt="0"/>
      <dgm:spPr/>
    </dgm:pt>
    <dgm:pt modelId="{C38CD816-91BE-46FC-A912-091B1B09FB06}" type="pres">
      <dgm:prSet presAssocID="{17766947-661F-4F18-A662-02173426BD8E}" presName="node" presStyleLbl="alignAccFollow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661D9-E69F-4EBF-8299-7BF1E11A6F64}" type="pres">
      <dgm:prSet presAssocID="{C4FFF6E2-4A23-42D2-B174-9FB89DB7D457}" presName="sibTrans" presStyleCnt="0"/>
      <dgm:spPr/>
    </dgm:pt>
    <dgm:pt modelId="{F38CEF8E-362F-4812-8A25-ABC7C82D7E44}" type="pres">
      <dgm:prSet presAssocID="{52147B3B-9955-460A-8285-EB0B9ED59BC8}" presName="node" presStyleLbl="alignAccFollow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38068-11E3-4176-A13D-F789CCD92896}" type="pres">
      <dgm:prSet presAssocID="{F2F734D3-D400-46CF-ADD1-C00D97CD3452}" presName="sibTrans" presStyleCnt="0"/>
      <dgm:spPr/>
    </dgm:pt>
    <dgm:pt modelId="{C823CB25-13C7-41DF-AF67-F93A619DB067}" type="pres">
      <dgm:prSet presAssocID="{CACDE28D-653D-45BF-9DE5-B56B37038AFB}" presName="node" presStyleLbl="alignAccFollow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93B38-A011-4660-AE74-0038F3833601}" type="pres">
      <dgm:prSet presAssocID="{9819EE24-6C41-48E3-A5C8-EB9FB741944F}" presName="vSp" presStyleCnt="0"/>
      <dgm:spPr/>
    </dgm:pt>
    <dgm:pt modelId="{8A4A7CC3-4902-40E1-948D-D0A161D3FE1F}" type="pres">
      <dgm:prSet presAssocID="{34696D2B-9B2F-48A3-9F61-DC03963AAC97}" presName="horFlow" presStyleCnt="0"/>
      <dgm:spPr/>
    </dgm:pt>
    <dgm:pt modelId="{44BB8CCE-CEE1-419E-8406-AF7A98874096}" type="pres">
      <dgm:prSet presAssocID="{34696D2B-9B2F-48A3-9F61-DC03963AAC97}" presName="bigChev" presStyleLbl="node1" presStyleIdx="4" presStyleCnt="5"/>
      <dgm:spPr/>
      <dgm:t>
        <a:bodyPr/>
        <a:lstStyle/>
        <a:p>
          <a:endParaRPr lang="en-US"/>
        </a:p>
      </dgm:t>
    </dgm:pt>
    <dgm:pt modelId="{73439703-C4AC-4376-B62B-D248A3106BDB}" type="pres">
      <dgm:prSet presAssocID="{B5BDB999-FC8C-44A9-A183-26DD4686F947}" presName="parTrans" presStyleCnt="0"/>
      <dgm:spPr/>
    </dgm:pt>
    <dgm:pt modelId="{2F4E0292-2634-4CB8-9F55-A76E31B900AB}" type="pres">
      <dgm:prSet presAssocID="{788B3B50-0467-428F-B9E4-B624258CD689}" presName="node" presStyleLbl="alignAccFollow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3B69B4-976F-4758-9629-C51B4C607240}" type="presOf" srcId="{6D7C03A5-EEDA-48DE-BCA7-A369F1491069}" destId="{55541435-E206-4771-A763-D3493F0589A3}" srcOrd="0" destOrd="0" presId="urn:microsoft.com/office/officeart/2005/8/layout/lProcess3"/>
    <dgm:cxn modelId="{33AF0F0F-93AD-48C6-B089-9F8456DDEEFF}" type="presOf" srcId="{B4C8C4EE-3D94-4F0D-9213-1ABAB9C39F1A}" destId="{B7BE5D7C-33DE-461E-9881-6EDBE1754FEF}" srcOrd="0" destOrd="0" presId="urn:microsoft.com/office/officeart/2005/8/layout/lProcess3"/>
    <dgm:cxn modelId="{A0CA4213-EDAA-4615-AA66-0378BEE92707}" srcId="{D498C131-7702-4A4F-99ED-28D3995697EA}" destId="{7098CBF4-3C33-4978-9F7B-38D00D4EC336}" srcOrd="0" destOrd="0" parTransId="{F49D7EC1-283B-429C-BA16-E42991D83AE4}" sibTransId="{6366EA8C-5F1D-4CAF-BF02-D1FF09546B4B}"/>
    <dgm:cxn modelId="{EED96146-CECA-45CE-AB94-A658FAA7E45A}" srcId="{1D38DBBB-8FD6-48D8-A780-32A8F498D44A}" destId="{D498C131-7702-4A4F-99ED-28D3995697EA}" srcOrd="1" destOrd="0" parTransId="{948C5134-1383-49E2-91E1-843FB327AF72}" sibTransId="{230DE40D-14F2-4AF5-9FFB-09D0B98CA8BB}"/>
    <dgm:cxn modelId="{36C7F066-C3F6-41CD-AF6E-D8E1344BAB5E}" srcId="{1D38DBBB-8FD6-48D8-A780-32A8F498D44A}" destId="{9819EE24-6C41-48E3-A5C8-EB9FB741944F}" srcOrd="3" destOrd="0" parTransId="{84072F31-F36E-491D-83D0-FC71E0508454}" sibTransId="{64A2F11B-CB61-49B0-8292-291637AA7440}"/>
    <dgm:cxn modelId="{99EBABC5-334A-48E3-BCEA-A8E126B3662A}" type="presOf" srcId="{4403A190-344D-4F25-A8AF-3768B0B65C93}" destId="{058194CB-A9E7-4402-8707-B5E93F57EB27}" srcOrd="0" destOrd="0" presId="urn:microsoft.com/office/officeart/2005/8/layout/lProcess3"/>
    <dgm:cxn modelId="{F17107F9-F3DB-4629-99C4-2047FFE3B051}" type="presOf" srcId="{FA9B38EA-854B-40E3-BB01-BCCED3621872}" destId="{EA4A2C85-5BA5-41EA-8BE0-7582A6366A0F}" srcOrd="0" destOrd="0" presId="urn:microsoft.com/office/officeart/2005/8/layout/lProcess3"/>
    <dgm:cxn modelId="{B005B3DC-44B2-472B-B655-314C59E9F9CE}" type="presOf" srcId="{D498C131-7702-4A4F-99ED-28D3995697EA}" destId="{3B04C086-C95B-4AE6-83D3-45BFDC5791E4}" srcOrd="0" destOrd="0" presId="urn:microsoft.com/office/officeart/2005/8/layout/lProcess3"/>
    <dgm:cxn modelId="{A4A1A2CB-3CCB-4610-B133-299AA73A449C}" srcId="{0C17CCFA-0F8D-4F3A-A6F2-CE6080F80D32}" destId="{DED02F39-FC4C-428E-ABBE-23D905405403}" srcOrd="2" destOrd="0" parTransId="{0AA79DB1-7EA7-441D-ACB1-032F64A7C900}" sibTransId="{95C4CEB9-024D-4672-B0C7-B22929E286C3}"/>
    <dgm:cxn modelId="{C231E2CB-DB10-4D84-ABFE-D4F13493B97B}" srcId="{0C17CCFA-0F8D-4F3A-A6F2-CE6080F80D32}" destId="{F7C3E7EB-9F66-4A71-8371-B06A8B82C788}" srcOrd="1" destOrd="0" parTransId="{2EEDD194-C7DF-45B6-8984-28882CEFEC80}" sibTransId="{C570F725-12BB-404E-8202-41D5FD606B17}"/>
    <dgm:cxn modelId="{F45477FC-13BA-432F-8E75-6A47A00F7E70}" srcId="{B4C8C4EE-3D94-4F0D-9213-1ABAB9C39F1A}" destId="{4403A190-344D-4F25-A8AF-3768B0B65C93}" srcOrd="1" destOrd="0" parTransId="{5E84D1A5-38B9-4712-B7D5-5F3D3511FD3D}" sibTransId="{B99B1E64-6C5C-4F41-93D7-F1BC5469E82C}"/>
    <dgm:cxn modelId="{E9AA5245-8E8E-4B7C-8607-3C7CC745E57A}" type="presOf" srcId="{0C17CCFA-0F8D-4F3A-A6F2-CE6080F80D32}" destId="{1FC8CEC9-A7AD-4FC9-B6D1-91936DA765EA}" srcOrd="0" destOrd="0" presId="urn:microsoft.com/office/officeart/2005/8/layout/lProcess3"/>
    <dgm:cxn modelId="{657337F3-984C-41D3-96AC-1A48322674D0}" type="presOf" srcId="{34696D2B-9B2F-48A3-9F61-DC03963AAC97}" destId="{44BB8CCE-CEE1-419E-8406-AF7A98874096}" srcOrd="0" destOrd="0" presId="urn:microsoft.com/office/officeart/2005/8/layout/lProcess3"/>
    <dgm:cxn modelId="{3ABCD533-C554-46A0-8A87-0EA880AA988C}" type="presOf" srcId="{680E7C66-E586-4F57-9C45-EBA062934C09}" destId="{D3D6D37F-02D7-452D-B714-D74708B82A9E}" srcOrd="0" destOrd="0" presId="urn:microsoft.com/office/officeart/2005/8/layout/lProcess3"/>
    <dgm:cxn modelId="{CC066ACC-9B8B-4464-A77D-F8C086EB2906}" srcId="{0C17CCFA-0F8D-4F3A-A6F2-CE6080F80D32}" destId="{2DE3D84F-B0FB-4242-AB35-5AB01F21183D}" srcOrd="4" destOrd="0" parTransId="{6BBF60C9-69EE-4FFF-BEDB-0B4E19E86DE2}" sibTransId="{5C8D5630-149D-463D-85E1-569B34CDE61E}"/>
    <dgm:cxn modelId="{51081C12-722F-4AB0-A5EE-30067D304930}" type="presOf" srcId="{7098CBF4-3C33-4978-9F7B-38D00D4EC336}" destId="{FA8ED5F3-38DF-4512-A933-5EE8FAB04500}" srcOrd="0" destOrd="0" presId="urn:microsoft.com/office/officeart/2005/8/layout/lProcess3"/>
    <dgm:cxn modelId="{2FE3D4A3-B1D4-4694-8084-AB90BB3D5E56}" srcId="{34696D2B-9B2F-48A3-9F61-DC03963AAC97}" destId="{788B3B50-0467-428F-B9E4-B624258CD689}" srcOrd="0" destOrd="0" parTransId="{B5BDB999-FC8C-44A9-A183-26DD4686F947}" sibTransId="{1224AF4F-7464-404D-82E4-0F906700C5D1}"/>
    <dgm:cxn modelId="{00CF40B3-D25B-410F-B4C9-5E1C38F9B201}" srcId="{9819EE24-6C41-48E3-A5C8-EB9FB741944F}" destId="{17766947-661F-4F18-A662-02173426BD8E}" srcOrd="0" destOrd="0" parTransId="{1884E8DF-4AFF-402F-B4D6-B91A52C01723}" sibTransId="{C4FFF6E2-4A23-42D2-B174-9FB89DB7D457}"/>
    <dgm:cxn modelId="{FA405F16-5303-4437-9604-0D7608619E0B}" srcId="{0C17CCFA-0F8D-4F3A-A6F2-CE6080F80D32}" destId="{680E7C66-E586-4F57-9C45-EBA062934C09}" srcOrd="3" destOrd="0" parTransId="{4006E8FC-E2AF-4770-B524-AA38FA5917F1}" sibTransId="{5A12B038-3181-4639-BD8B-41D1923185AA}"/>
    <dgm:cxn modelId="{DD13FC98-2BC9-43EF-B2B8-14EA8D41A651}" srcId="{9819EE24-6C41-48E3-A5C8-EB9FB741944F}" destId="{52147B3B-9955-460A-8285-EB0B9ED59BC8}" srcOrd="1" destOrd="0" parTransId="{F11E4FC0-C69C-44BB-9096-F59F347240B8}" sibTransId="{F2F734D3-D400-46CF-ADD1-C00D97CD3452}"/>
    <dgm:cxn modelId="{B54FF7B4-B70A-465E-9440-5CF5AD99CFE4}" srcId="{9819EE24-6C41-48E3-A5C8-EB9FB741944F}" destId="{CACDE28D-653D-45BF-9DE5-B56B37038AFB}" srcOrd="2" destOrd="0" parTransId="{F32E348E-8144-4B22-81D1-C69035CCA122}" sibTransId="{D17E62D7-AA9A-4821-B5DD-F7BD598BE28E}"/>
    <dgm:cxn modelId="{CFFBF655-22EE-44A4-A695-AC4BF7C2CC32}" type="presOf" srcId="{F7C3E7EB-9F66-4A71-8371-B06A8B82C788}" destId="{4834F1F6-634E-4A2B-953C-D31B8B961FE7}" srcOrd="0" destOrd="0" presId="urn:microsoft.com/office/officeart/2005/8/layout/lProcess3"/>
    <dgm:cxn modelId="{9288604C-D6A5-481A-A764-7B46D637643B}" srcId="{B4C8C4EE-3D94-4F0D-9213-1ABAB9C39F1A}" destId="{3EADFC89-19FE-4671-B4E7-1665F3957B6D}" srcOrd="0" destOrd="0" parTransId="{2C19D22F-62B8-45E0-B7A8-B6EBC3F0453B}" sibTransId="{4C1042F6-C8B2-4F3E-82B6-D3E7107416CF}"/>
    <dgm:cxn modelId="{624F6CA3-AECB-447A-B156-E9AFED9FA255}" srcId="{1D38DBBB-8FD6-48D8-A780-32A8F498D44A}" destId="{0C17CCFA-0F8D-4F3A-A6F2-CE6080F80D32}" srcOrd="0" destOrd="0" parTransId="{6B15E86B-4C6C-4AC1-8C40-BD43E8261D66}" sibTransId="{0486194E-B267-4814-B891-6E8DBB9CAE78}"/>
    <dgm:cxn modelId="{B4165A46-39A3-4A42-9320-D8B28A5C20B0}" type="presOf" srcId="{788B3B50-0467-428F-B9E4-B624258CD689}" destId="{2F4E0292-2634-4CB8-9F55-A76E31B900AB}" srcOrd="0" destOrd="0" presId="urn:microsoft.com/office/officeart/2005/8/layout/lProcess3"/>
    <dgm:cxn modelId="{451ACD88-9D04-4450-943C-B800AE8A4169}" type="presOf" srcId="{2DE3D84F-B0FB-4242-AB35-5AB01F21183D}" destId="{F8BE326A-1F97-48C2-A6DF-17282B516411}" srcOrd="0" destOrd="0" presId="urn:microsoft.com/office/officeart/2005/8/layout/lProcess3"/>
    <dgm:cxn modelId="{66CECB04-7C8A-4E78-88D2-8AEE87D4D153}" srcId="{1D38DBBB-8FD6-48D8-A780-32A8F498D44A}" destId="{B4C8C4EE-3D94-4F0D-9213-1ABAB9C39F1A}" srcOrd="2" destOrd="0" parTransId="{A329DB65-8EB2-4CFA-A498-6B9CAE37980B}" sibTransId="{7C6D81E2-BF6E-4D56-8A3B-CC30AB8CF036}"/>
    <dgm:cxn modelId="{4568A4A0-DADE-4101-A112-9036866737B6}" srcId="{B4C8C4EE-3D94-4F0D-9213-1ABAB9C39F1A}" destId="{FA9B38EA-854B-40E3-BB01-BCCED3621872}" srcOrd="2" destOrd="0" parTransId="{83D37D1F-1184-4EC8-88E1-9D290260642F}" sibTransId="{2568B541-F320-465A-9C6A-FA07D1C64F10}"/>
    <dgm:cxn modelId="{EB3891DA-6C9A-47CC-A9C0-77753695D594}" srcId="{1D38DBBB-8FD6-48D8-A780-32A8F498D44A}" destId="{34696D2B-9B2F-48A3-9F61-DC03963AAC97}" srcOrd="4" destOrd="0" parTransId="{0702AE58-7575-471D-A0AA-81B41D604D9E}" sibTransId="{D9E26F4F-1774-442B-B730-522E77CED86F}"/>
    <dgm:cxn modelId="{E1963B84-5F05-48D5-AF04-315413138ED1}" srcId="{0C17CCFA-0F8D-4F3A-A6F2-CE6080F80D32}" destId="{6D7C03A5-EEDA-48DE-BCA7-A369F1491069}" srcOrd="0" destOrd="0" parTransId="{89B75C8E-2AA6-4C92-B637-514C802B2F65}" sibTransId="{1F52C224-5CF4-43A6-BCD5-EEE79C24DB32}"/>
    <dgm:cxn modelId="{8CC26F2F-434B-46C5-B067-C4FA62EFEE9B}" type="presOf" srcId="{CACDE28D-653D-45BF-9DE5-B56B37038AFB}" destId="{C823CB25-13C7-41DF-AF67-F93A619DB067}" srcOrd="0" destOrd="0" presId="urn:microsoft.com/office/officeart/2005/8/layout/lProcess3"/>
    <dgm:cxn modelId="{091B22B6-8057-41B5-8C5A-72905ECE9D52}" type="presOf" srcId="{52147B3B-9955-460A-8285-EB0B9ED59BC8}" destId="{F38CEF8E-362F-4812-8A25-ABC7C82D7E44}" srcOrd="0" destOrd="0" presId="urn:microsoft.com/office/officeart/2005/8/layout/lProcess3"/>
    <dgm:cxn modelId="{901A9179-94B3-4BF5-9648-4B3B7F3BCFF7}" type="presOf" srcId="{9819EE24-6C41-48E3-A5C8-EB9FB741944F}" destId="{C5DDBFA4-C9BA-4146-A558-6D15D0541F71}" srcOrd="0" destOrd="0" presId="urn:microsoft.com/office/officeart/2005/8/layout/lProcess3"/>
    <dgm:cxn modelId="{CE3CAAF7-F896-4029-8FC7-DCECCF656FEB}" type="presOf" srcId="{1D38DBBB-8FD6-48D8-A780-32A8F498D44A}" destId="{A4217859-7D21-4008-B69E-2BA7DB54B450}" srcOrd="0" destOrd="0" presId="urn:microsoft.com/office/officeart/2005/8/layout/lProcess3"/>
    <dgm:cxn modelId="{09E307E5-BECB-4C1F-A563-8637C1A50FC9}" type="presOf" srcId="{DED02F39-FC4C-428E-ABBE-23D905405403}" destId="{7834E8D6-37A6-4E07-B547-AF1BC6D4046C}" srcOrd="0" destOrd="0" presId="urn:microsoft.com/office/officeart/2005/8/layout/lProcess3"/>
    <dgm:cxn modelId="{C3B21C87-2B0A-4CA9-87D3-6F06370B3BB1}" type="presOf" srcId="{17766947-661F-4F18-A662-02173426BD8E}" destId="{C38CD816-91BE-46FC-A912-091B1B09FB06}" srcOrd="0" destOrd="0" presId="urn:microsoft.com/office/officeart/2005/8/layout/lProcess3"/>
    <dgm:cxn modelId="{86EFC093-0783-40A1-9CD0-67CC9FDC5C19}" type="presOf" srcId="{3EADFC89-19FE-4671-B4E7-1665F3957B6D}" destId="{630EAE16-FA34-4806-ADC7-EA1D96EC267C}" srcOrd="0" destOrd="0" presId="urn:microsoft.com/office/officeart/2005/8/layout/lProcess3"/>
    <dgm:cxn modelId="{ADD815D1-95F1-420A-AD02-563A34E303D5}" type="presParOf" srcId="{A4217859-7D21-4008-B69E-2BA7DB54B450}" destId="{433E7F1E-D857-4A16-B84D-C88D071E7D65}" srcOrd="0" destOrd="0" presId="urn:microsoft.com/office/officeart/2005/8/layout/lProcess3"/>
    <dgm:cxn modelId="{D6C74B02-DB91-4963-AD88-56BCA4F271DD}" type="presParOf" srcId="{433E7F1E-D857-4A16-B84D-C88D071E7D65}" destId="{1FC8CEC9-A7AD-4FC9-B6D1-91936DA765EA}" srcOrd="0" destOrd="0" presId="urn:microsoft.com/office/officeart/2005/8/layout/lProcess3"/>
    <dgm:cxn modelId="{8D1E1CB2-A07E-4377-84F5-BEE7171D04A1}" type="presParOf" srcId="{433E7F1E-D857-4A16-B84D-C88D071E7D65}" destId="{DE2FA317-AFA1-4AE5-81C4-556E307F32F2}" srcOrd="1" destOrd="0" presId="urn:microsoft.com/office/officeart/2005/8/layout/lProcess3"/>
    <dgm:cxn modelId="{BAD065DE-2AED-40CF-83E9-3C1BCFBBE357}" type="presParOf" srcId="{433E7F1E-D857-4A16-B84D-C88D071E7D65}" destId="{55541435-E206-4771-A763-D3493F0589A3}" srcOrd="2" destOrd="0" presId="urn:microsoft.com/office/officeart/2005/8/layout/lProcess3"/>
    <dgm:cxn modelId="{A63E23D9-B0AD-4385-B1B6-502717C5C0DB}" type="presParOf" srcId="{433E7F1E-D857-4A16-B84D-C88D071E7D65}" destId="{FD71964B-7F40-48CA-9F0C-97F9D6657CC4}" srcOrd="3" destOrd="0" presId="urn:microsoft.com/office/officeart/2005/8/layout/lProcess3"/>
    <dgm:cxn modelId="{F4C04623-5CBA-4C82-9887-A4928ABC0BFB}" type="presParOf" srcId="{433E7F1E-D857-4A16-B84D-C88D071E7D65}" destId="{4834F1F6-634E-4A2B-953C-D31B8B961FE7}" srcOrd="4" destOrd="0" presId="urn:microsoft.com/office/officeart/2005/8/layout/lProcess3"/>
    <dgm:cxn modelId="{6257FE95-8BF1-420C-A6DE-749458741A24}" type="presParOf" srcId="{433E7F1E-D857-4A16-B84D-C88D071E7D65}" destId="{3AA3D5EC-4566-4D22-98F6-126F1FD20DAF}" srcOrd="5" destOrd="0" presId="urn:microsoft.com/office/officeart/2005/8/layout/lProcess3"/>
    <dgm:cxn modelId="{03B4347A-DAC2-4073-AAF8-C853A504243D}" type="presParOf" srcId="{433E7F1E-D857-4A16-B84D-C88D071E7D65}" destId="{7834E8D6-37A6-4E07-B547-AF1BC6D4046C}" srcOrd="6" destOrd="0" presId="urn:microsoft.com/office/officeart/2005/8/layout/lProcess3"/>
    <dgm:cxn modelId="{A8E02486-5FF4-4E3D-811B-6F3706033304}" type="presParOf" srcId="{433E7F1E-D857-4A16-B84D-C88D071E7D65}" destId="{FC87CB8A-CC41-4104-8B8C-662081162132}" srcOrd="7" destOrd="0" presId="urn:microsoft.com/office/officeart/2005/8/layout/lProcess3"/>
    <dgm:cxn modelId="{DA0A56CB-F0BC-4CF3-A1FA-CA7FE9576B37}" type="presParOf" srcId="{433E7F1E-D857-4A16-B84D-C88D071E7D65}" destId="{D3D6D37F-02D7-452D-B714-D74708B82A9E}" srcOrd="8" destOrd="0" presId="urn:microsoft.com/office/officeart/2005/8/layout/lProcess3"/>
    <dgm:cxn modelId="{A21EDB60-6672-4457-B658-239F87D41349}" type="presParOf" srcId="{433E7F1E-D857-4A16-B84D-C88D071E7D65}" destId="{F49971F3-28E4-4A28-87F1-6E20762F8EF7}" srcOrd="9" destOrd="0" presId="urn:microsoft.com/office/officeart/2005/8/layout/lProcess3"/>
    <dgm:cxn modelId="{7D33DF8C-9C3F-41BA-9776-454C25793DAA}" type="presParOf" srcId="{433E7F1E-D857-4A16-B84D-C88D071E7D65}" destId="{F8BE326A-1F97-48C2-A6DF-17282B516411}" srcOrd="10" destOrd="0" presId="urn:microsoft.com/office/officeart/2005/8/layout/lProcess3"/>
    <dgm:cxn modelId="{E9ECC7C0-7370-457B-8ADF-30A09BAA05FD}" type="presParOf" srcId="{A4217859-7D21-4008-B69E-2BA7DB54B450}" destId="{5F432C23-1226-4534-8BD0-2D37E92B8AAB}" srcOrd="1" destOrd="0" presId="urn:microsoft.com/office/officeart/2005/8/layout/lProcess3"/>
    <dgm:cxn modelId="{C0A42A66-B847-43AD-BE9D-5FB034BF0271}" type="presParOf" srcId="{A4217859-7D21-4008-B69E-2BA7DB54B450}" destId="{F0C9218F-3B20-4917-887E-877BDDDD2740}" srcOrd="2" destOrd="0" presId="urn:microsoft.com/office/officeart/2005/8/layout/lProcess3"/>
    <dgm:cxn modelId="{868FAEF8-9095-4FA3-B43D-1F5A91034BA7}" type="presParOf" srcId="{F0C9218F-3B20-4917-887E-877BDDDD2740}" destId="{3B04C086-C95B-4AE6-83D3-45BFDC5791E4}" srcOrd="0" destOrd="0" presId="urn:microsoft.com/office/officeart/2005/8/layout/lProcess3"/>
    <dgm:cxn modelId="{A55F73CC-8A55-4D84-91B6-9B8361E02593}" type="presParOf" srcId="{F0C9218F-3B20-4917-887E-877BDDDD2740}" destId="{3ACB9FE0-38E7-424A-AE92-61E9C3160A95}" srcOrd="1" destOrd="0" presId="urn:microsoft.com/office/officeart/2005/8/layout/lProcess3"/>
    <dgm:cxn modelId="{EE885111-3959-454D-BA59-E7C521C2630E}" type="presParOf" srcId="{F0C9218F-3B20-4917-887E-877BDDDD2740}" destId="{FA8ED5F3-38DF-4512-A933-5EE8FAB04500}" srcOrd="2" destOrd="0" presId="urn:microsoft.com/office/officeart/2005/8/layout/lProcess3"/>
    <dgm:cxn modelId="{071BC727-FDDC-4FE4-934F-57A05641284C}" type="presParOf" srcId="{A4217859-7D21-4008-B69E-2BA7DB54B450}" destId="{0A5D2540-5304-45C2-815F-231F5770AB98}" srcOrd="3" destOrd="0" presId="urn:microsoft.com/office/officeart/2005/8/layout/lProcess3"/>
    <dgm:cxn modelId="{25DF54E0-E1E6-40C5-A9E0-40EA35BE3F2A}" type="presParOf" srcId="{A4217859-7D21-4008-B69E-2BA7DB54B450}" destId="{2776D053-D6BD-439B-9D18-7EB838B268EA}" srcOrd="4" destOrd="0" presId="urn:microsoft.com/office/officeart/2005/8/layout/lProcess3"/>
    <dgm:cxn modelId="{4D891423-AFFD-41C5-A59E-7B0C1F3B4699}" type="presParOf" srcId="{2776D053-D6BD-439B-9D18-7EB838B268EA}" destId="{B7BE5D7C-33DE-461E-9881-6EDBE1754FEF}" srcOrd="0" destOrd="0" presId="urn:microsoft.com/office/officeart/2005/8/layout/lProcess3"/>
    <dgm:cxn modelId="{57075902-FF14-4B39-ABA5-2F26CDAB13C2}" type="presParOf" srcId="{2776D053-D6BD-439B-9D18-7EB838B268EA}" destId="{626F3EFB-699C-4D1D-9D89-1B4E36D36086}" srcOrd="1" destOrd="0" presId="urn:microsoft.com/office/officeart/2005/8/layout/lProcess3"/>
    <dgm:cxn modelId="{2DC84C82-2E84-4E11-A11E-B3A730B4F6E2}" type="presParOf" srcId="{2776D053-D6BD-439B-9D18-7EB838B268EA}" destId="{630EAE16-FA34-4806-ADC7-EA1D96EC267C}" srcOrd="2" destOrd="0" presId="urn:microsoft.com/office/officeart/2005/8/layout/lProcess3"/>
    <dgm:cxn modelId="{5E8FCA78-BBF3-42C0-95E7-D7F72D1AA7DA}" type="presParOf" srcId="{2776D053-D6BD-439B-9D18-7EB838B268EA}" destId="{66387114-9272-467A-98B3-6FDBD8C9B7C2}" srcOrd="3" destOrd="0" presId="urn:microsoft.com/office/officeart/2005/8/layout/lProcess3"/>
    <dgm:cxn modelId="{A70B418D-2140-48B4-8657-4CB5B5E24F05}" type="presParOf" srcId="{2776D053-D6BD-439B-9D18-7EB838B268EA}" destId="{058194CB-A9E7-4402-8707-B5E93F57EB27}" srcOrd="4" destOrd="0" presId="urn:microsoft.com/office/officeart/2005/8/layout/lProcess3"/>
    <dgm:cxn modelId="{DF2E0BE7-00A6-4137-8D38-8CC869C292FF}" type="presParOf" srcId="{2776D053-D6BD-439B-9D18-7EB838B268EA}" destId="{76BF0BAB-64C8-400B-B518-C45AA4151E71}" srcOrd="5" destOrd="0" presId="urn:microsoft.com/office/officeart/2005/8/layout/lProcess3"/>
    <dgm:cxn modelId="{F35FF220-DF2C-44DA-8327-169E1D471F76}" type="presParOf" srcId="{2776D053-D6BD-439B-9D18-7EB838B268EA}" destId="{EA4A2C85-5BA5-41EA-8BE0-7582A6366A0F}" srcOrd="6" destOrd="0" presId="urn:microsoft.com/office/officeart/2005/8/layout/lProcess3"/>
    <dgm:cxn modelId="{94B0FC72-7D14-4997-A771-ABBBAF68FBFF}" type="presParOf" srcId="{A4217859-7D21-4008-B69E-2BA7DB54B450}" destId="{7EB33309-7254-4E79-8D26-D3D719DB29AC}" srcOrd="5" destOrd="0" presId="urn:microsoft.com/office/officeart/2005/8/layout/lProcess3"/>
    <dgm:cxn modelId="{C93509BA-889D-4B60-A4DD-E051E56FD296}" type="presParOf" srcId="{A4217859-7D21-4008-B69E-2BA7DB54B450}" destId="{3AEC85F9-BC23-49EF-AD80-23B74E4046D5}" srcOrd="6" destOrd="0" presId="urn:microsoft.com/office/officeart/2005/8/layout/lProcess3"/>
    <dgm:cxn modelId="{1D2E4CC4-9E80-4A2B-B44B-5565D7266008}" type="presParOf" srcId="{3AEC85F9-BC23-49EF-AD80-23B74E4046D5}" destId="{C5DDBFA4-C9BA-4146-A558-6D15D0541F71}" srcOrd="0" destOrd="0" presId="urn:microsoft.com/office/officeart/2005/8/layout/lProcess3"/>
    <dgm:cxn modelId="{CEE58215-575B-4D16-9AA9-0A707128A7EA}" type="presParOf" srcId="{3AEC85F9-BC23-49EF-AD80-23B74E4046D5}" destId="{7D7ADFF0-9C30-4435-BE97-260F58BB36B6}" srcOrd="1" destOrd="0" presId="urn:microsoft.com/office/officeart/2005/8/layout/lProcess3"/>
    <dgm:cxn modelId="{0C49B2C6-8E08-40D8-AF9A-9696F259557A}" type="presParOf" srcId="{3AEC85F9-BC23-49EF-AD80-23B74E4046D5}" destId="{C38CD816-91BE-46FC-A912-091B1B09FB06}" srcOrd="2" destOrd="0" presId="urn:microsoft.com/office/officeart/2005/8/layout/lProcess3"/>
    <dgm:cxn modelId="{846C23BE-8F2E-432A-B8C4-70E83250A63A}" type="presParOf" srcId="{3AEC85F9-BC23-49EF-AD80-23B74E4046D5}" destId="{1B3661D9-E69F-4EBF-8299-7BF1E11A6F64}" srcOrd="3" destOrd="0" presId="urn:microsoft.com/office/officeart/2005/8/layout/lProcess3"/>
    <dgm:cxn modelId="{CD6F8B11-A69A-4EDD-A013-7AEE981A93CB}" type="presParOf" srcId="{3AEC85F9-BC23-49EF-AD80-23B74E4046D5}" destId="{F38CEF8E-362F-4812-8A25-ABC7C82D7E44}" srcOrd="4" destOrd="0" presId="urn:microsoft.com/office/officeart/2005/8/layout/lProcess3"/>
    <dgm:cxn modelId="{B6E97283-51F3-46B1-9298-17CEC5141446}" type="presParOf" srcId="{3AEC85F9-BC23-49EF-AD80-23B74E4046D5}" destId="{70F38068-11E3-4176-A13D-F789CCD92896}" srcOrd="5" destOrd="0" presId="urn:microsoft.com/office/officeart/2005/8/layout/lProcess3"/>
    <dgm:cxn modelId="{DD8236E3-7DDF-4470-B6B6-3742A645A2A1}" type="presParOf" srcId="{3AEC85F9-BC23-49EF-AD80-23B74E4046D5}" destId="{C823CB25-13C7-41DF-AF67-F93A619DB067}" srcOrd="6" destOrd="0" presId="urn:microsoft.com/office/officeart/2005/8/layout/lProcess3"/>
    <dgm:cxn modelId="{1F20D415-A859-4724-905D-62CC9A811342}" type="presParOf" srcId="{A4217859-7D21-4008-B69E-2BA7DB54B450}" destId="{3A993B38-A011-4660-AE74-0038F3833601}" srcOrd="7" destOrd="0" presId="urn:microsoft.com/office/officeart/2005/8/layout/lProcess3"/>
    <dgm:cxn modelId="{2D4012D2-F1C8-4EB4-87F7-CE7B8D2F3CAD}" type="presParOf" srcId="{A4217859-7D21-4008-B69E-2BA7DB54B450}" destId="{8A4A7CC3-4902-40E1-948D-D0A161D3FE1F}" srcOrd="8" destOrd="0" presId="urn:microsoft.com/office/officeart/2005/8/layout/lProcess3"/>
    <dgm:cxn modelId="{CD6810D4-9907-456F-A8B5-EB6E576FE5E5}" type="presParOf" srcId="{8A4A7CC3-4902-40E1-948D-D0A161D3FE1F}" destId="{44BB8CCE-CEE1-419E-8406-AF7A98874096}" srcOrd="0" destOrd="0" presId="urn:microsoft.com/office/officeart/2005/8/layout/lProcess3"/>
    <dgm:cxn modelId="{BF0568AB-F60C-493D-A309-414B97C9D8D4}" type="presParOf" srcId="{8A4A7CC3-4902-40E1-948D-D0A161D3FE1F}" destId="{73439703-C4AC-4376-B62B-D248A3106BDB}" srcOrd="1" destOrd="0" presId="urn:microsoft.com/office/officeart/2005/8/layout/lProcess3"/>
    <dgm:cxn modelId="{23743E29-8594-44B2-B2F9-9D9D81D70EA3}" type="presParOf" srcId="{8A4A7CC3-4902-40E1-948D-D0A161D3FE1F}" destId="{2F4E0292-2634-4CB8-9F55-A76E31B900AB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B3C7BD7-FF07-4004-B78A-8A5629A77149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41994BBD-922B-49BB-8474-E4AE9F645B0E}">
      <dgm:prSet/>
      <dgm:spPr/>
      <dgm:t>
        <a:bodyPr/>
        <a:lstStyle/>
        <a:p>
          <a:pPr rtl="0"/>
          <a:r>
            <a:rPr lang="pt-BR" smtClean="0"/>
            <a:t>Contexto delimitado onde um elemento tem um significado bem definido.</a:t>
          </a:r>
          <a:endParaRPr lang="pt-BR"/>
        </a:p>
      </dgm:t>
    </dgm:pt>
    <dgm:pt modelId="{A435DD57-C512-4825-BFF8-C4B5DA9628F1}" type="parTrans" cxnId="{94488C46-0B58-477C-9151-2EF7104A8F3F}">
      <dgm:prSet/>
      <dgm:spPr/>
      <dgm:t>
        <a:bodyPr/>
        <a:lstStyle/>
        <a:p>
          <a:endParaRPr lang="en-US"/>
        </a:p>
      </dgm:t>
    </dgm:pt>
    <dgm:pt modelId="{B3A40745-C542-4297-8688-E5E57E7836E0}" type="sibTrans" cxnId="{94488C46-0B58-477C-9151-2EF7104A8F3F}">
      <dgm:prSet/>
      <dgm:spPr/>
      <dgm:t>
        <a:bodyPr/>
        <a:lstStyle/>
        <a:p>
          <a:endParaRPr lang="en-US"/>
        </a:p>
      </dgm:t>
    </dgm:pt>
    <dgm:pt modelId="{2B4C4EF1-11C9-492C-8365-C902B7DC42B8}">
      <dgm:prSet/>
      <dgm:spPr/>
      <dgm:t>
        <a:bodyPr/>
        <a:lstStyle/>
        <a:p>
          <a:pPr rtl="0"/>
          <a:r>
            <a:rPr lang="pt-BR" smtClean="0"/>
            <a:t>Além dos limites do contexto a linguagem muda (cada contexto tem o seu proprio significado para cliente).</a:t>
          </a:r>
          <a:endParaRPr lang="pt-BR"/>
        </a:p>
      </dgm:t>
    </dgm:pt>
    <dgm:pt modelId="{D393DDFC-97AB-4031-B7A1-1EF009A0BE72}" type="parTrans" cxnId="{76FB1440-7AF3-4F8C-B079-F34042767C9F}">
      <dgm:prSet/>
      <dgm:spPr/>
      <dgm:t>
        <a:bodyPr/>
        <a:lstStyle/>
        <a:p>
          <a:endParaRPr lang="en-US"/>
        </a:p>
      </dgm:t>
    </dgm:pt>
    <dgm:pt modelId="{48591187-89EC-4149-B993-F6D4EEA0C270}" type="sibTrans" cxnId="{76FB1440-7AF3-4F8C-B079-F34042767C9F}">
      <dgm:prSet/>
      <dgm:spPr/>
      <dgm:t>
        <a:bodyPr/>
        <a:lstStyle/>
        <a:p>
          <a:endParaRPr lang="en-US"/>
        </a:p>
      </dgm:t>
    </dgm:pt>
    <dgm:pt modelId="{7F45B54E-039D-480F-922A-3D0997EB1A80}">
      <dgm:prSet/>
      <dgm:spPr/>
      <dgm:t>
        <a:bodyPr/>
        <a:lstStyle/>
        <a:p>
          <a:pPr rtl="0"/>
          <a:r>
            <a:rPr lang="pt-BR" dirty="0" smtClean="0"/>
            <a:t>Domínio dividido em uma teia de contextos interconectados (cada contexto tem a sua propria arquitetura e implementação. Então podemos ter um domínio estruturado com 3 camadas , outro com a forma mais simples de DDD e outro com uma arquitetura "bolovo")</a:t>
          </a:r>
          <a:endParaRPr lang="pt-BR" dirty="0"/>
        </a:p>
      </dgm:t>
    </dgm:pt>
    <dgm:pt modelId="{173D6979-1584-4F1F-9344-87FB011A7D1E}" type="parTrans" cxnId="{18256762-6475-4E79-9ACB-1225B1F5BA8B}">
      <dgm:prSet/>
      <dgm:spPr/>
      <dgm:t>
        <a:bodyPr/>
        <a:lstStyle/>
        <a:p>
          <a:endParaRPr lang="en-US"/>
        </a:p>
      </dgm:t>
    </dgm:pt>
    <dgm:pt modelId="{0BF469E2-AE06-415D-A707-95AB2C9FF131}" type="sibTrans" cxnId="{18256762-6475-4E79-9ACB-1225B1F5BA8B}">
      <dgm:prSet/>
      <dgm:spPr/>
      <dgm:t>
        <a:bodyPr/>
        <a:lstStyle/>
        <a:p>
          <a:endParaRPr lang="en-US"/>
        </a:p>
      </dgm:t>
    </dgm:pt>
    <dgm:pt modelId="{BDE7FF49-E394-4310-91B1-535785AE2BBB}" type="pres">
      <dgm:prSet presAssocID="{BB3C7BD7-FF07-4004-B78A-8A5629A77149}" presName="Name0" presStyleCnt="0">
        <dgm:presLayoutVars>
          <dgm:chMax val="7"/>
          <dgm:chPref val="7"/>
          <dgm:dir/>
        </dgm:presLayoutVars>
      </dgm:prSet>
      <dgm:spPr/>
    </dgm:pt>
    <dgm:pt modelId="{FF8361E7-D3B9-4FD3-A820-14A4EC21CE3B}" type="pres">
      <dgm:prSet presAssocID="{BB3C7BD7-FF07-4004-B78A-8A5629A77149}" presName="Name1" presStyleCnt="0"/>
      <dgm:spPr/>
    </dgm:pt>
    <dgm:pt modelId="{16997177-AF5B-40CF-A340-14C110AADFC7}" type="pres">
      <dgm:prSet presAssocID="{BB3C7BD7-FF07-4004-B78A-8A5629A77149}" presName="cycle" presStyleCnt="0"/>
      <dgm:spPr/>
    </dgm:pt>
    <dgm:pt modelId="{257FCF6A-9E8D-406E-B036-CC8B461667BA}" type="pres">
      <dgm:prSet presAssocID="{BB3C7BD7-FF07-4004-B78A-8A5629A77149}" presName="srcNode" presStyleLbl="node1" presStyleIdx="0" presStyleCnt="3"/>
      <dgm:spPr/>
    </dgm:pt>
    <dgm:pt modelId="{A77297E9-3332-481A-9C41-9780E4054317}" type="pres">
      <dgm:prSet presAssocID="{BB3C7BD7-FF07-4004-B78A-8A5629A77149}" presName="conn" presStyleLbl="parChTrans1D2" presStyleIdx="0" presStyleCnt="1"/>
      <dgm:spPr/>
    </dgm:pt>
    <dgm:pt modelId="{42AD3E3F-2825-49DC-BAC2-C3148CC5AFAF}" type="pres">
      <dgm:prSet presAssocID="{BB3C7BD7-FF07-4004-B78A-8A5629A77149}" presName="extraNode" presStyleLbl="node1" presStyleIdx="0" presStyleCnt="3"/>
      <dgm:spPr/>
    </dgm:pt>
    <dgm:pt modelId="{DB14AD4B-388B-4795-85CD-0B490C62453C}" type="pres">
      <dgm:prSet presAssocID="{BB3C7BD7-FF07-4004-B78A-8A5629A77149}" presName="dstNode" presStyleLbl="node1" presStyleIdx="0" presStyleCnt="3"/>
      <dgm:spPr/>
    </dgm:pt>
    <dgm:pt modelId="{39DF3ECE-C9A3-4B8C-97C9-7282387F89BF}" type="pres">
      <dgm:prSet presAssocID="{41994BBD-922B-49BB-8474-E4AE9F645B0E}" presName="text_1" presStyleLbl="node1" presStyleIdx="0" presStyleCnt="3">
        <dgm:presLayoutVars>
          <dgm:bulletEnabled val="1"/>
        </dgm:presLayoutVars>
      </dgm:prSet>
      <dgm:spPr/>
    </dgm:pt>
    <dgm:pt modelId="{A6EA5044-16E7-42F9-A4AE-0867083ED4D9}" type="pres">
      <dgm:prSet presAssocID="{41994BBD-922B-49BB-8474-E4AE9F645B0E}" presName="accent_1" presStyleCnt="0"/>
      <dgm:spPr/>
    </dgm:pt>
    <dgm:pt modelId="{B491C81A-682B-4490-88AA-F7F7A36BD212}" type="pres">
      <dgm:prSet presAssocID="{41994BBD-922B-49BB-8474-E4AE9F645B0E}" presName="accentRepeatNode" presStyleLbl="solidFgAcc1" presStyleIdx="0" presStyleCnt="3"/>
      <dgm:spPr/>
    </dgm:pt>
    <dgm:pt modelId="{A32FBA3D-59CE-440C-B256-2AC877A8DA61}" type="pres">
      <dgm:prSet presAssocID="{2B4C4EF1-11C9-492C-8365-C902B7DC42B8}" presName="text_2" presStyleLbl="node1" presStyleIdx="1" presStyleCnt="3">
        <dgm:presLayoutVars>
          <dgm:bulletEnabled val="1"/>
        </dgm:presLayoutVars>
      </dgm:prSet>
      <dgm:spPr/>
    </dgm:pt>
    <dgm:pt modelId="{47D36926-69F8-49CF-9671-65CFA6388C6F}" type="pres">
      <dgm:prSet presAssocID="{2B4C4EF1-11C9-492C-8365-C902B7DC42B8}" presName="accent_2" presStyleCnt="0"/>
      <dgm:spPr/>
    </dgm:pt>
    <dgm:pt modelId="{1B0875C8-FFA0-40ED-BD03-62A6C841BF36}" type="pres">
      <dgm:prSet presAssocID="{2B4C4EF1-11C9-492C-8365-C902B7DC42B8}" presName="accentRepeatNode" presStyleLbl="solidFgAcc1" presStyleIdx="1" presStyleCnt="3"/>
      <dgm:spPr/>
    </dgm:pt>
    <dgm:pt modelId="{F5F9ADE8-0B22-44E1-A921-1C0FA61C61D1}" type="pres">
      <dgm:prSet presAssocID="{7F45B54E-039D-480F-922A-3D0997EB1A80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B6D1A-D213-4E76-9C98-875C515C00D7}" type="pres">
      <dgm:prSet presAssocID="{7F45B54E-039D-480F-922A-3D0997EB1A80}" presName="accent_3" presStyleCnt="0"/>
      <dgm:spPr/>
    </dgm:pt>
    <dgm:pt modelId="{9D6749F4-59CE-495F-AEAD-31FA77FBB66F}" type="pres">
      <dgm:prSet presAssocID="{7F45B54E-039D-480F-922A-3D0997EB1A80}" presName="accentRepeatNode" presStyleLbl="solidFgAcc1" presStyleIdx="2" presStyleCnt="3"/>
      <dgm:spPr/>
    </dgm:pt>
  </dgm:ptLst>
  <dgm:cxnLst>
    <dgm:cxn modelId="{752BBCC5-A074-4505-BF65-C39C85DCF4DD}" type="presOf" srcId="{B3A40745-C542-4297-8688-E5E57E7836E0}" destId="{A77297E9-3332-481A-9C41-9780E4054317}" srcOrd="0" destOrd="0" presId="urn:microsoft.com/office/officeart/2008/layout/VerticalCurvedList"/>
    <dgm:cxn modelId="{4F45FE8F-08C3-475B-8257-262F3B6359EB}" type="presOf" srcId="{BB3C7BD7-FF07-4004-B78A-8A5629A77149}" destId="{BDE7FF49-E394-4310-91B1-535785AE2BBB}" srcOrd="0" destOrd="0" presId="urn:microsoft.com/office/officeart/2008/layout/VerticalCurvedList"/>
    <dgm:cxn modelId="{94488C46-0B58-477C-9151-2EF7104A8F3F}" srcId="{BB3C7BD7-FF07-4004-B78A-8A5629A77149}" destId="{41994BBD-922B-49BB-8474-E4AE9F645B0E}" srcOrd="0" destOrd="0" parTransId="{A435DD57-C512-4825-BFF8-C4B5DA9628F1}" sibTransId="{B3A40745-C542-4297-8688-E5E57E7836E0}"/>
    <dgm:cxn modelId="{18256762-6475-4E79-9ACB-1225B1F5BA8B}" srcId="{BB3C7BD7-FF07-4004-B78A-8A5629A77149}" destId="{7F45B54E-039D-480F-922A-3D0997EB1A80}" srcOrd="2" destOrd="0" parTransId="{173D6979-1584-4F1F-9344-87FB011A7D1E}" sibTransId="{0BF469E2-AE06-415D-A707-95AB2C9FF131}"/>
    <dgm:cxn modelId="{0AB3CBDD-282A-4477-B542-BADADC3FE48E}" type="presOf" srcId="{41994BBD-922B-49BB-8474-E4AE9F645B0E}" destId="{39DF3ECE-C9A3-4B8C-97C9-7282387F89BF}" srcOrd="0" destOrd="0" presId="urn:microsoft.com/office/officeart/2008/layout/VerticalCurvedList"/>
    <dgm:cxn modelId="{526C725B-B907-4735-8E88-A59896F36463}" type="presOf" srcId="{7F45B54E-039D-480F-922A-3D0997EB1A80}" destId="{F5F9ADE8-0B22-44E1-A921-1C0FA61C61D1}" srcOrd="0" destOrd="0" presId="urn:microsoft.com/office/officeart/2008/layout/VerticalCurvedList"/>
    <dgm:cxn modelId="{76FB1440-7AF3-4F8C-B079-F34042767C9F}" srcId="{BB3C7BD7-FF07-4004-B78A-8A5629A77149}" destId="{2B4C4EF1-11C9-492C-8365-C902B7DC42B8}" srcOrd="1" destOrd="0" parTransId="{D393DDFC-97AB-4031-B7A1-1EF009A0BE72}" sibTransId="{48591187-89EC-4149-B993-F6D4EEA0C270}"/>
    <dgm:cxn modelId="{3B6E4324-FB90-4623-99EE-64AD3DCB4B18}" type="presOf" srcId="{2B4C4EF1-11C9-492C-8365-C902B7DC42B8}" destId="{A32FBA3D-59CE-440C-B256-2AC877A8DA61}" srcOrd="0" destOrd="0" presId="urn:microsoft.com/office/officeart/2008/layout/VerticalCurvedList"/>
    <dgm:cxn modelId="{0380FA82-5C81-4D56-9434-4ECF008A0F95}" type="presParOf" srcId="{BDE7FF49-E394-4310-91B1-535785AE2BBB}" destId="{FF8361E7-D3B9-4FD3-A820-14A4EC21CE3B}" srcOrd="0" destOrd="0" presId="urn:microsoft.com/office/officeart/2008/layout/VerticalCurvedList"/>
    <dgm:cxn modelId="{289C27D9-E9E4-462C-A8A6-048C538A1EA9}" type="presParOf" srcId="{FF8361E7-D3B9-4FD3-A820-14A4EC21CE3B}" destId="{16997177-AF5B-40CF-A340-14C110AADFC7}" srcOrd="0" destOrd="0" presId="urn:microsoft.com/office/officeart/2008/layout/VerticalCurvedList"/>
    <dgm:cxn modelId="{7104BBE1-230F-4D55-BD35-4E86E5C90C72}" type="presParOf" srcId="{16997177-AF5B-40CF-A340-14C110AADFC7}" destId="{257FCF6A-9E8D-406E-B036-CC8B461667BA}" srcOrd="0" destOrd="0" presId="urn:microsoft.com/office/officeart/2008/layout/VerticalCurvedList"/>
    <dgm:cxn modelId="{AAA00CCD-A74A-47C5-BE11-B51DE63B0785}" type="presParOf" srcId="{16997177-AF5B-40CF-A340-14C110AADFC7}" destId="{A77297E9-3332-481A-9C41-9780E4054317}" srcOrd="1" destOrd="0" presId="urn:microsoft.com/office/officeart/2008/layout/VerticalCurvedList"/>
    <dgm:cxn modelId="{4657ECCB-7F7D-4F25-87E4-339B373B60AA}" type="presParOf" srcId="{16997177-AF5B-40CF-A340-14C110AADFC7}" destId="{42AD3E3F-2825-49DC-BAC2-C3148CC5AFAF}" srcOrd="2" destOrd="0" presId="urn:microsoft.com/office/officeart/2008/layout/VerticalCurvedList"/>
    <dgm:cxn modelId="{F15B9048-714C-4F8A-A637-CC62C9FE5BE3}" type="presParOf" srcId="{16997177-AF5B-40CF-A340-14C110AADFC7}" destId="{DB14AD4B-388B-4795-85CD-0B490C62453C}" srcOrd="3" destOrd="0" presId="urn:microsoft.com/office/officeart/2008/layout/VerticalCurvedList"/>
    <dgm:cxn modelId="{D648B39A-DEA8-4BFD-A82D-7012833258BC}" type="presParOf" srcId="{FF8361E7-D3B9-4FD3-A820-14A4EC21CE3B}" destId="{39DF3ECE-C9A3-4B8C-97C9-7282387F89BF}" srcOrd="1" destOrd="0" presId="urn:microsoft.com/office/officeart/2008/layout/VerticalCurvedList"/>
    <dgm:cxn modelId="{7014E73B-3586-4930-AF35-30925F6EF0D9}" type="presParOf" srcId="{FF8361E7-D3B9-4FD3-A820-14A4EC21CE3B}" destId="{A6EA5044-16E7-42F9-A4AE-0867083ED4D9}" srcOrd="2" destOrd="0" presId="urn:microsoft.com/office/officeart/2008/layout/VerticalCurvedList"/>
    <dgm:cxn modelId="{F7C04517-43D5-41D9-992B-D3ED7F2C4413}" type="presParOf" srcId="{A6EA5044-16E7-42F9-A4AE-0867083ED4D9}" destId="{B491C81A-682B-4490-88AA-F7F7A36BD212}" srcOrd="0" destOrd="0" presId="urn:microsoft.com/office/officeart/2008/layout/VerticalCurvedList"/>
    <dgm:cxn modelId="{6BE3310E-872F-4E91-A5B1-1A69F3FC506F}" type="presParOf" srcId="{FF8361E7-D3B9-4FD3-A820-14A4EC21CE3B}" destId="{A32FBA3D-59CE-440C-B256-2AC877A8DA61}" srcOrd="3" destOrd="0" presId="urn:microsoft.com/office/officeart/2008/layout/VerticalCurvedList"/>
    <dgm:cxn modelId="{33E4DB15-1DD9-4957-9659-BBB05A81B1AE}" type="presParOf" srcId="{FF8361E7-D3B9-4FD3-A820-14A4EC21CE3B}" destId="{47D36926-69F8-49CF-9671-65CFA6388C6F}" srcOrd="4" destOrd="0" presId="urn:microsoft.com/office/officeart/2008/layout/VerticalCurvedList"/>
    <dgm:cxn modelId="{7D7FC50F-820C-43E0-922E-7CA668832FAA}" type="presParOf" srcId="{47D36926-69F8-49CF-9671-65CFA6388C6F}" destId="{1B0875C8-FFA0-40ED-BD03-62A6C841BF36}" srcOrd="0" destOrd="0" presId="urn:microsoft.com/office/officeart/2008/layout/VerticalCurvedList"/>
    <dgm:cxn modelId="{AA38AEE6-BB97-4377-9D7D-9D86FBEA606B}" type="presParOf" srcId="{FF8361E7-D3B9-4FD3-A820-14A4EC21CE3B}" destId="{F5F9ADE8-0B22-44E1-A921-1C0FA61C61D1}" srcOrd="5" destOrd="0" presId="urn:microsoft.com/office/officeart/2008/layout/VerticalCurvedList"/>
    <dgm:cxn modelId="{85CF49BA-B204-4D1D-AB43-F3FF3BE64143}" type="presParOf" srcId="{FF8361E7-D3B9-4FD3-A820-14A4EC21CE3B}" destId="{7D4B6D1A-D213-4E76-9C98-875C515C00D7}" srcOrd="6" destOrd="0" presId="urn:microsoft.com/office/officeart/2008/layout/VerticalCurvedList"/>
    <dgm:cxn modelId="{660F5CA0-E2B9-4A78-B281-D19DF7CA21BC}" type="presParOf" srcId="{7D4B6D1A-D213-4E76-9C98-875C515C00D7}" destId="{9D6749F4-59CE-495F-AEAD-31FA77FBB66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97853D-9EE8-449A-A565-DF4AC95E353C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56425-18B5-425A-8BE9-3B6DEB24EA05}">
      <dgm:prSet/>
      <dgm:spPr/>
      <dgm:t>
        <a:bodyPr/>
        <a:lstStyle/>
        <a:p>
          <a:pPr rtl="0"/>
          <a:r>
            <a:rPr lang="en-US" b="1" strike="noStrike" dirty="0" smtClean="0">
              <a:solidFill>
                <a:schemeClr val="bg1">
                  <a:lumMod val="95000"/>
                </a:schemeClr>
              </a:solidFill>
            </a:rPr>
            <a:t>DEMO 1</a:t>
          </a:r>
          <a:endParaRPr lang="pt-BR" strike="noStrike" dirty="0">
            <a:solidFill>
              <a:schemeClr val="bg1">
                <a:lumMod val="95000"/>
              </a:schemeClr>
            </a:solidFill>
          </a:endParaRPr>
        </a:p>
      </dgm:t>
    </dgm:pt>
    <dgm:pt modelId="{63FFA68D-4AD2-4B21-94C7-749A165DDC9C}" type="parTrans" cxnId="{A1B6848F-BE84-4CAB-B17C-E3E4B927051E}">
      <dgm:prSet/>
      <dgm:spPr/>
      <dgm:t>
        <a:bodyPr/>
        <a:lstStyle/>
        <a:p>
          <a:endParaRPr lang="en-US"/>
        </a:p>
      </dgm:t>
    </dgm:pt>
    <dgm:pt modelId="{92A34636-3B92-4410-966E-A060C810E335}" type="sibTrans" cxnId="{A1B6848F-BE84-4CAB-B17C-E3E4B927051E}">
      <dgm:prSet/>
      <dgm:spPr/>
      <dgm:t>
        <a:bodyPr/>
        <a:lstStyle/>
        <a:p>
          <a:endParaRPr lang="en-US"/>
        </a:p>
      </dgm:t>
    </dgm:pt>
    <dgm:pt modelId="{63CF3302-2591-4AA6-844D-E62A54569102}" type="pres">
      <dgm:prSet presAssocID="{1A97853D-9EE8-449A-A565-DF4AC95E353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02F8A0-3D20-45BA-A7F5-AD04EBF56313}" type="pres">
      <dgm:prSet presAssocID="{1A97853D-9EE8-449A-A565-DF4AC95E353C}" presName="diamond" presStyleLbl="bgShp" presStyleIdx="0" presStyleCnt="1"/>
      <dgm:spPr/>
    </dgm:pt>
    <dgm:pt modelId="{D76B7595-CEE1-4F3D-AAC7-EE660D76F43D}" type="pres">
      <dgm:prSet presAssocID="{1A97853D-9EE8-449A-A565-DF4AC95E353C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C929DB-2871-4AC4-B8D5-A168FD9881D5}" type="pres">
      <dgm:prSet presAssocID="{1A97853D-9EE8-449A-A565-DF4AC95E353C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522921-7655-437C-8AC4-F056D98B6D00}" type="pres">
      <dgm:prSet presAssocID="{1A97853D-9EE8-449A-A565-DF4AC95E353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E12ED43-964B-40B5-A170-08EAC7576F42}" type="pres">
      <dgm:prSet presAssocID="{1A97853D-9EE8-449A-A565-DF4AC95E353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B87E435-93F4-40FB-984B-324EADBAAD70}" type="presOf" srcId="{1A97853D-9EE8-449A-A565-DF4AC95E353C}" destId="{63CF3302-2591-4AA6-844D-E62A54569102}" srcOrd="0" destOrd="0" presId="urn:microsoft.com/office/officeart/2005/8/layout/matrix3"/>
    <dgm:cxn modelId="{B9A93168-214B-4B71-B8BA-CD22D50F4682}" type="presOf" srcId="{C1156425-18B5-425A-8BE9-3B6DEB24EA05}" destId="{D76B7595-CEE1-4F3D-AAC7-EE660D76F43D}" srcOrd="0" destOrd="0" presId="urn:microsoft.com/office/officeart/2005/8/layout/matrix3"/>
    <dgm:cxn modelId="{A1B6848F-BE84-4CAB-B17C-E3E4B927051E}" srcId="{1A97853D-9EE8-449A-A565-DF4AC95E353C}" destId="{C1156425-18B5-425A-8BE9-3B6DEB24EA05}" srcOrd="0" destOrd="0" parTransId="{63FFA68D-4AD2-4B21-94C7-749A165DDC9C}" sibTransId="{92A34636-3B92-4410-966E-A060C810E335}"/>
    <dgm:cxn modelId="{13220222-4516-4CC5-8E39-EF1D4A29FC87}" type="presParOf" srcId="{63CF3302-2591-4AA6-844D-E62A54569102}" destId="{8B02F8A0-3D20-45BA-A7F5-AD04EBF56313}" srcOrd="0" destOrd="0" presId="urn:microsoft.com/office/officeart/2005/8/layout/matrix3"/>
    <dgm:cxn modelId="{0BDCF0D7-108E-40B5-AF63-C73F92A7C1A0}" type="presParOf" srcId="{63CF3302-2591-4AA6-844D-E62A54569102}" destId="{D76B7595-CEE1-4F3D-AAC7-EE660D76F43D}" srcOrd="1" destOrd="0" presId="urn:microsoft.com/office/officeart/2005/8/layout/matrix3"/>
    <dgm:cxn modelId="{962C48F4-587F-4296-B220-D6C783011B88}" type="presParOf" srcId="{63CF3302-2591-4AA6-844D-E62A54569102}" destId="{5CC929DB-2871-4AC4-B8D5-A168FD9881D5}" srcOrd="2" destOrd="0" presId="urn:microsoft.com/office/officeart/2005/8/layout/matrix3"/>
    <dgm:cxn modelId="{A6B1AE8B-10F6-44E3-8894-3E6808FB9A10}" type="presParOf" srcId="{63CF3302-2591-4AA6-844D-E62A54569102}" destId="{9B522921-7655-437C-8AC4-F056D98B6D00}" srcOrd="3" destOrd="0" presId="urn:microsoft.com/office/officeart/2005/8/layout/matrix3"/>
    <dgm:cxn modelId="{265F6643-68FC-47A4-8432-DF9E091943B0}" type="presParOf" srcId="{63CF3302-2591-4AA6-844D-E62A54569102}" destId="{EE12ED43-964B-40B5-A170-08EAC7576F4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F6FF4F-4F35-4414-A6B0-680D93CB5C51}" type="doc">
      <dgm:prSet loTypeId="urn:microsoft.com/office/officeart/2008/layout/VerticalCurvedList" loCatId="list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6C7D95E-6F86-4D11-B682-6A62CEBE653D}">
      <dgm:prSet/>
      <dgm:spPr/>
      <dgm:t>
        <a:bodyPr/>
        <a:lstStyle/>
        <a:p>
          <a:pPr rtl="0"/>
          <a:r>
            <a:rPr lang="pt-BR" dirty="0" smtClean="0"/>
            <a:t>Você não pode fazer uma herança simplesmente por que uma coisa é uma coisa.</a:t>
          </a:r>
          <a:endParaRPr lang="pt-BR" dirty="0"/>
        </a:p>
      </dgm:t>
    </dgm:pt>
    <dgm:pt modelId="{D463BC54-DB72-481C-97B2-A039E829F79A}" type="parTrans" cxnId="{BD6328BE-5A07-4742-BEC5-CACBDC7A34B9}">
      <dgm:prSet/>
      <dgm:spPr/>
      <dgm:t>
        <a:bodyPr/>
        <a:lstStyle/>
        <a:p>
          <a:endParaRPr lang="en-US"/>
        </a:p>
      </dgm:t>
    </dgm:pt>
    <dgm:pt modelId="{B30D5821-2C9A-44A4-9B13-C02F6EF91BE1}" type="sibTrans" cxnId="{BD6328BE-5A07-4742-BEC5-CACBDC7A34B9}">
      <dgm:prSet/>
      <dgm:spPr/>
      <dgm:t>
        <a:bodyPr/>
        <a:lstStyle/>
        <a:p>
          <a:endParaRPr lang="en-US"/>
        </a:p>
      </dgm:t>
    </dgm:pt>
    <dgm:pt modelId="{5AE57EAD-E7CD-420A-B1DF-B07B90D6609D}">
      <dgm:prSet/>
      <dgm:spPr/>
      <dgm:t>
        <a:bodyPr/>
        <a:lstStyle/>
        <a:p>
          <a:pPr rtl="0"/>
          <a:r>
            <a:rPr lang="pt-BR" smtClean="0"/>
            <a:t>A herança deve ser muito bem justificada, planejada e questionada.</a:t>
          </a:r>
          <a:endParaRPr lang="pt-BR"/>
        </a:p>
      </dgm:t>
    </dgm:pt>
    <dgm:pt modelId="{97DB6DC8-1A49-486B-A09C-7A1FDD21A745}" type="parTrans" cxnId="{5891513F-2A01-4524-AC72-FF985FCF27B2}">
      <dgm:prSet/>
      <dgm:spPr/>
      <dgm:t>
        <a:bodyPr/>
        <a:lstStyle/>
        <a:p>
          <a:endParaRPr lang="en-US"/>
        </a:p>
      </dgm:t>
    </dgm:pt>
    <dgm:pt modelId="{F862E5A0-867C-4D2D-80CE-4C9233E090BE}" type="sibTrans" cxnId="{5891513F-2A01-4524-AC72-FF985FCF27B2}">
      <dgm:prSet/>
      <dgm:spPr/>
      <dgm:t>
        <a:bodyPr/>
        <a:lstStyle/>
        <a:p>
          <a:endParaRPr lang="en-US"/>
        </a:p>
      </dgm:t>
    </dgm:pt>
    <dgm:pt modelId="{21D24BA2-B604-4C28-964C-98E81A1758BC}">
      <dgm:prSet/>
      <dgm:spPr/>
      <dgm:t>
        <a:bodyPr/>
        <a:lstStyle/>
        <a:p>
          <a:pPr rtl="0"/>
          <a:r>
            <a:rPr lang="pt-BR" smtClean="0"/>
            <a:t>Herança por comodismo apenas para reaproveitar código pode não ser uma coisa boa.</a:t>
          </a:r>
          <a:endParaRPr lang="pt-BR"/>
        </a:p>
      </dgm:t>
    </dgm:pt>
    <dgm:pt modelId="{FFA030DC-D07B-4B43-AC95-BB7BECAF7C10}" type="parTrans" cxnId="{9956CCEE-3E40-4A62-BDEA-9CF823AF9ECA}">
      <dgm:prSet/>
      <dgm:spPr/>
      <dgm:t>
        <a:bodyPr/>
        <a:lstStyle/>
        <a:p>
          <a:endParaRPr lang="en-US"/>
        </a:p>
      </dgm:t>
    </dgm:pt>
    <dgm:pt modelId="{FF14F5E6-C721-43C8-A846-32AD07176210}" type="sibTrans" cxnId="{9956CCEE-3E40-4A62-BDEA-9CF823AF9ECA}">
      <dgm:prSet/>
      <dgm:spPr/>
      <dgm:t>
        <a:bodyPr/>
        <a:lstStyle/>
        <a:p>
          <a:endParaRPr lang="en-US"/>
        </a:p>
      </dgm:t>
    </dgm:pt>
    <dgm:pt modelId="{C50DE06F-AAD1-45AC-83F1-3DEC9AA37764}">
      <dgm:prSet/>
      <dgm:spPr/>
      <dgm:t>
        <a:bodyPr/>
        <a:lstStyle/>
        <a:p>
          <a:pPr rtl="0"/>
          <a:r>
            <a:rPr lang="pt-BR" smtClean="0"/>
            <a:t>Evite o pensamento “Pensamento é um”.</a:t>
          </a:r>
          <a:endParaRPr lang="pt-BR"/>
        </a:p>
      </dgm:t>
    </dgm:pt>
    <dgm:pt modelId="{EA769211-A750-481B-832D-B23F4E37E3C8}" type="parTrans" cxnId="{0347DDAC-E6A6-4748-B6D0-644A18D4892A}">
      <dgm:prSet/>
      <dgm:spPr/>
      <dgm:t>
        <a:bodyPr/>
        <a:lstStyle/>
        <a:p>
          <a:endParaRPr lang="en-US"/>
        </a:p>
      </dgm:t>
    </dgm:pt>
    <dgm:pt modelId="{769E151B-0F96-4677-9FC4-62D193C25EB3}" type="sibTrans" cxnId="{0347DDAC-E6A6-4748-B6D0-644A18D4892A}">
      <dgm:prSet/>
      <dgm:spPr/>
      <dgm:t>
        <a:bodyPr/>
        <a:lstStyle/>
        <a:p>
          <a:endParaRPr lang="en-US"/>
        </a:p>
      </dgm:t>
    </dgm:pt>
    <dgm:pt modelId="{5750F8DC-DF78-4067-8148-1D166B18BF39}" type="pres">
      <dgm:prSet presAssocID="{E9F6FF4F-4F35-4414-A6B0-680D93CB5C5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4D2C34F-2A1A-4FF6-BAA7-911F5FBE709F}" type="pres">
      <dgm:prSet presAssocID="{E9F6FF4F-4F35-4414-A6B0-680D93CB5C51}" presName="Name1" presStyleCnt="0"/>
      <dgm:spPr/>
    </dgm:pt>
    <dgm:pt modelId="{E43EE000-96CA-4B65-A13D-D0E43A10958B}" type="pres">
      <dgm:prSet presAssocID="{E9F6FF4F-4F35-4414-A6B0-680D93CB5C51}" presName="cycle" presStyleCnt="0"/>
      <dgm:spPr/>
    </dgm:pt>
    <dgm:pt modelId="{D9F72DF2-2105-4C3B-8059-F1DA058DF9FB}" type="pres">
      <dgm:prSet presAssocID="{E9F6FF4F-4F35-4414-A6B0-680D93CB5C51}" presName="srcNode" presStyleLbl="node1" presStyleIdx="0" presStyleCnt="4"/>
      <dgm:spPr/>
    </dgm:pt>
    <dgm:pt modelId="{319FEFFA-BEF1-4C81-9DFE-FC8F103AB1D3}" type="pres">
      <dgm:prSet presAssocID="{E9F6FF4F-4F35-4414-A6B0-680D93CB5C51}" presName="conn" presStyleLbl="parChTrans1D2" presStyleIdx="0" presStyleCnt="1"/>
      <dgm:spPr/>
      <dgm:t>
        <a:bodyPr/>
        <a:lstStyle/>
        <a:p>
          <a:endParaRPr lang="en-US"/>
        </a:p>
      </dgm:t>
    </dgm:pt>
    <dgm:pt modelId="{51D1A520-F67C-437E-8BEC-B81F5F64CA2B}" type="pres">
      <dgm:prSet presAssocID="{E9F6FF4F-4F35-4414-A6B0-680D93CB5C51}" presName="extraNode" presStyleLbl="node1" presStyleIdx="0" presStyleCnt="4"/>
      <dgm:spPr/>
    </dgm:pt>
    <dgm:pt modelId="{22496A69-2D31-4C26-820B-A37874B565AF}" type="pres">
      <dgm:prSet presAssocID="{E9F6FF4F-4F35-4414-A6B0-680D93CB5C51}" presName="dstNode" presStyleLbl="node1" presStyleIdx="0" presStyleCnt="4"/>
      <dgm:spPr/>
    </dgm:pt>
    <dgm:pt modelId="{05F2D889-BCFC-4CF1-966E-8D6A32ECF3D8}" type="pres">
      <dgm:prSet presAssocID="{B6C7D95E-6F86-4D11-B682-6A62CEBE653D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D4FB5-2E1D-4E5E-BF4B-6D55C5A9E388}" type="pres">
      <dgm:prSet presAssocID="{B6C7D95E-6F86-4D11-B682-6A62CEBE653D}" presName="accent_1" presStyleCnt="0"/>
      <dgm:spPr/>
    </dgm:pt>
    <dgm:pt modelId="{91FB48AD-5E52-4BB3-93BB-AE6EE2C8E8D1}" type="pres">
      <dgm:prSet presAssocID="{B6C7D95E-6F86-4D11-B682-6A62CEBE653D}" presName="accentRepeatNode" presStyleLbl="solidFgAcc1" presStyleIdx="0" presStyleCnt="4"/>
      <dgm:spPr/>
    </dgm:pt>
    <dgm:pt modelId="{291F4717-42B5-411A-9FD5-F3765506BC84}" type="pres">
      <dgm:prSet presAssocID="{5AE57EAD-E7CD-420A-B1DF-B07B90D6609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21214-085F-46BE-834E-4013DBBFB821}" type="pres">
      <dgm:prSet presAssocID="{5AE57EAD-E7CD-420A-B1DF-B07B90D6609D}" presName="accent_2" presStyleCnt="0"/>
      <dgm:spPr/>
    </dgm:pt>
    <dgm:pt modelId="{527D1CE0-0C30-4133-8990-B347B551964C}" type="pres">
      <dgm:prSet presAssocID="{5AE57EAD-E7CD-420A-B1DF-B07B90D6609D}" presName="accentRepeatNode" presStyleLbl="solidFgAcc1" presStyleIdx="1" presStyleCnt="4"/>
      <dgm:spPr/>
    </dgm:pt>
    <dgm:pt modelId="{B344AB6D-E47E-4418-B43F-3E5854CF9D55}" type="pres">
      <dgm:prSet presAssocID="{21D24BA2-B604-4C28-964C-98E81A1758BC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0A5387-D5B3-4E20-A3D1-2345F233E85C}" type="pres">
      <dgm:prSet presAssocID="{21D24BA2-B604-4C28-964C-98E81A1758BC}" presName="accent_3" presStyleCnt="0"/>
      <dgm:spPr/>
    </dgm:pt>
    <dgm:pt modelId="{C835F967-1A07-4287-9FC0-01CD7790F4B8}" type="pres">
      <dgm:prSet presAssocID="{21D24BA2-B604-4C28-964C-98E81A1758BC}" presName="accentRepeatNode" presStyleLbl="solidFgAcc1" presStyleIdx="2" presStyleCnt="4"/>
      <dgm:spPr/>
    </dgm:pt>
    <dgm:pt modelId="{BA511795-AAA1-4FD3-9E70-159334BC6762}" type="pres">
      <dgm:prSet presAssocID="{C50DE06F-AAD1-45AC-83F1-3DEC9AA3776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0C01B-68F8-4A83-8167-DC948E212774}" type="pres">
      <dgm:prSet presAssocID="{C50DE06F-AAD1-45AC-83F1-3DEC9AA37764}" presName="accent_4" presStyleCnt="0"/>
      <dgm:spPr/>
    </dgm:pt>
    <dgm:pt modelId="{EACD10C0-1855-4DAE-9C41-4FC0A99128E2}" type="pres">
      <dgm:prSet presAssocID="{C50DE06F-AAD1-45AC-83F1-3DEC9AA37764}" presName="accentRepeatNode" presStyleLbl="solidFgAcc1" presStyleIdx="3" presStyleCnt="4"/>
      <dgm:spPr/>
    </dgm:pt>
  </dgm:ptLst>
  <dgm:cxnLst>
    <dgm:cxn modelId="{B0B839C1-B37C-4281-A074-66F7785F9DCD}" type="presOf" srcId="{B30D5821-2C9A-44A4-9B13-C02F6EF91BE1}" destId="{319FEFFA-BEF1-4C81-9DFE-FC8F103AB1D3}" srcOrd="0" destOrd="0" presId="urn:microsoft.com/office/officeart/2008/layout/VerticalCurvedList"/>
    <dgm:cxn modelId="{4560C336-35BA-4B99-89B5-C47324E421E2}" type="presOf" srcId="{C50DE06F-AAD1-45AC-83F1-3DEC9AA37764}" destId="{BA511795-AAA1-4FD3-9E70-159334BC6762}" srcOrd="0" destOrd="0" presId="urn:microsoft.com/office/officeart/2008/layout/VerticalCurvedList"/>
    <dgm:cxn modelId="{402CDC90-E71C-4FE9-8BAD-AFF3510F771F}" type="presOf" srcId="{B6C7D95E-6F86-4D11-B682-6A62CEBE653D}" destId="{05F2D889-BCFC-4CF1-966E-8D6A32ECF3D8}" srcOrd="0" destOrd="0" presId="urn:microsoft.com/office/officeart/2008/layout/VerticalCurvedList"/>
    <dgm:cxn modelId="{9956CCEE-3E40-4A62-BDEA-9CF823AF9ECA}" srcId="{E9F6FF4F-4F35-4414-A6B0-680D93CB5C51}" destId="{21D24BA2-B604-4C28-964C-98E81A1758BC}" srcOrd="2" destOrd="0" parTransId="{FFA030DC-D07B-4B43-AC95-BB7BECAF7C10}" sibTransId="{FF14F5E6-C721-43C8-A846-32AD07176210}"/>
    <dgm:cxn modelId="{BD6328BE-5A07-4742-BEC5-CACBDC7A34B9}" srcId="{E9F6FF4F-4F35-4414-A6B0-680D93CB5C51}" destId="{B6C7D95E-6F86-4D11-B682-6A62CEBE653D}" srcOrd="0" destOrd="0" parTransId="{D463BC54-DB72-481C-97B2-A039E829F79A}" sibTransId="{B30D5821-2C9A-44A4-9B13-C02F6EF91BE1}"/>
    <dgm:cxn modelId="{64722E22-DB99-4FD6-AF09-638F50ADDAD1}" type="presOf" srcId="{5AE57EAD-E7CD-420A-B1DF-B07B90D6609D}" destId="{291F4717-42B5-411A-9FD5-F3765506BC84}" srcOrd="0" destOrd="0" presId="urn:microsoft.com/office/officeart/2008/layout/VerticalCurvedList"/>
    <dgm:cxn modelId="{AAC9AB1C-6BF6-48F9-A8D3-F3FE14994A0F}" type="presOf" srcId="{21D24BA2-B604-4C28-964C-98E81A1758BC}" destId="{B344AB6D-E47E-4418-B43F-3E5854CF9D55}" srcOrd="0" destOrd="0" presId="urn:microsoft.com/office/officeart/2008/layout/VerticalCurvedList"/>
    <dgm:cxn modelId="{0347DDAC-E6A6-4748-B6D0-644A18D4892A}" srcId="{E9F6FF4F-4F35-4414-A6B0-680D93CB5C51}" destId="{C50DE06F-AAD1-45AC-83F1-3DEC9AA37764}" srcOrd="3" destOrd="0" parTransId="{EA769211-A750-481B-832D-B23F4E37E3C8}" sibTransId="{769E151B-0F96-4677-9FC4-62D193C25EB3}"/>
    <dgm:cxn modelId="{5891513F-2A01-4524-AC72-FF985FCF27B2}" srcId="{E9F6FF4F-4F35-4414-A6B0-680D93CB5C51}" destId="{5AE57EAD-E7CD-420A-B1DF-B07B90D6609D}" srcOrd="1" destOrd="0" parTransId="{97DB6DC8-1A49-486B-A09C-7A1FDD21A745}" sibTransId="{F862E5A0-867C-4D2D-80CE-4C9233E090BE}"/>
    <dgm:cxn modelId="{638803F7-284C-4DA6-AE84-858D96CBCDB7}" type="presOf" srcId="{E9F6FF4F-4F35-4414-A6B0-680D93CB5C51}" destId="{5750F8DC-DF78-4067-8148-1D166B18BF39}" srcOrd="0" destOrd="0" presId="urn:microsoft.com/office/officeart/2008/layout/VerticalCurvedList"/>
    <dgm:cxn modelId="{8C58711F-9B3C-4FC8-A7D6-92DB340D0B57}" type="presParOf" srcId="{5750F8DC-DF78-4067-8148-1D166B18BF39}" destId="{D4D2C34F-2A1A-4FF6-BAA7-911F5FBE709F}" srcOrd="0" destOrd="0" presId="urn:microsoft.com/office/officeart/2008/layout/VerticalCurvedList"/>
    <dgm:cxn modelId="{ACE10B25-26F7-4D5B-8E81-E4F09D062D0B}" type="presParOf" srcId="{D4D2C34F-2A1A-4FF6-BAA7-911F5FBE709F}" destId="{E43EE000-96CA-4B65-A13D-D0E43A10958B}" srcOrd="0" destOrd="0" presId="urn:microsoft.com/office/officeart/2008/layout/VerticalCurvedList"/>
    <dgm:cxn modelId="{13824988-5984-4231-B1AF-10793C35B7F6}" type="presParOf" srcId="{E43EE000-96CA-4B65-A13D-D0E43A10958B}" destId="{D9F72DF2-2105-4C3B-8059-F1DA058DF9FB}" srcOrd="0" destOrd="0" presId="urn:microsoft.com/office/officeart/2008/layout/VerticalCurvedList"/>
    <dgm:cxn modelId="{04BDBA2D-393F-4959-8F9B-BD4ED9B5C000}" type="presParOf" srcId="{E43EE000-96CA-4B65-A13D-D0E43A10958B}" destId="{319FEFFA-BEF1-4C81-9DFE-FC8F103AB1D3}" srcOrd="1" destOrd="0" presId="urn:microsoft.com/office/officeart/2008/layout/VerticalCurvedList"/>
    <dgm:cxn modelId="{AA1D7903-ACAE-4987-804C-3F49281E08A7}" type="presParOf" srcId="{E43EE000-96CA-4B65-A13D-D0E43A10958B}" destId="{51D1A520-F67C-437E-8BEC-B81F5F64CA2B}" srcOrd="2" destOrd="0" presId="urn:microsoft.com/office/officeart/2008/layout/VerticalCurvedList"/>
    <dgm:cxn modelId="{FE6EFB09-F751-44AA-81BE-F7566092F0F5}" type="presParOf" srcId="{E43EE000-96CA-4B65-A13D-D0E43A10958B}" destId="{22496A69-2D31-4C26-820B-A37874B565AF}" srcOrd="3" destOrd="0" presId="urn:microsoft.com/office/officeart/2008/layout/VerticalCurvedList"/>
    <dgm:cxn modelId="{8931FABA-52D0-4160-8D8A-1984B880447F}" type="presParOf" srcId="{D4D2C34F-2A1A-4FF6-BAA7-911F5FBE709F}" destId="{05F2D889-BCFC-4CF1-966E-8D6A32ECF3D8}" srcOrd="1" destOrd="0" presId="urn:microsoft.com/office/officeart/2008/layout/VerticalCurvedList"/>
    <dgm:cxn modelId="{8A4C3FAF-6190-47FF-9589-0C11E7D26877}" type="presParOf" srcId="{D4D2C34F-2A1A-4FF6-BAA7-911F5FBE709F}" destId="{F83D4FB5-2E1D-4E5E-BF4B-6D55C5A9E388}" srcOrd="2" destOrd="0" presId="urn:microsoft.com/office/officeart/2008/layout/VerticalCurvedList"/>
    <dgm:cxn modelId="{9F505A29-DFA4-4C80-BB6E-C885D6D5A336}" type="presParOf" srcId="{F83D4FB5-2E1D-4E5E-BF4B-6D55C5A9E388}" destId="{91FB48AD-5E52-4BB3-93BB-AE6EE2C8E8D1}" srcOrd="0" destOrd="0" presId="urn:microsoft.com/office/officeart/2008/layout/VerticalCurvedList"/>
    <dgm:cxn modelId="{F41DA2D1-23A8-4868-AB2A-A12F50D47DBF}" type="presParOf" srcId="{D4D2C34F-2A1A-4FF6-BAA7-911F5FBE709F}" destId="{291F4717-42B5-411A-9FD5-F3765506BC84}" srcOrd="3" destOrd="0" presId="urn:microsoft.com/office/officeart/2008/layout/VerticalCurvedList"/>
    <dgm:cxn modelId="{D6B3FAFE-7EBC-4FB6-8633-DEAA511CB647}" type="presParOf" srcId="{D4D2C34F-2A1A-4FF6-BAA7-911F5FBE709F}" destId="{70E21214-085F-46BE-834E-4013DBBFB821}" srcOrd="4" destOrd="0" presId="urn:microsoft.com/office/officeart/2008/layout/VerticalCurvedList"/>
    <dgm:cxn modelId="{69B60A89-B6FB-44F8-BE0B-2AC9E0B9B7F6}" type="presParOf" srcId="{70E21214-085F-46BE-834E-4013DBBFB821}" destId="{527D1CE0-0C30-4133-8990-B347B551964C}" srcOrd="0" destOrd="0" presId="urn:microsoft.com/office/officeart/2008/layout/VerticalCurvedList"/>
    <dgm:cxn modelId="{F767E010-D028-4214-AF45-BDD1E09DDBEC}" type="presParOf" srcId="{D4D2C34F-2A1A-4FF6-BAA7-911F5FBE709F}" destId="{B344AB6D-E47E-4418-B43F-3E5854CF9D55}" srcOrd="5" destOrd="0" presId="urn:microsoft.com/office/officeart/2008/layout/VerticalCurvedList"/>
    <dgm:cxn modelId="{0B39C308-96B3-4476-AE7C-B3F7029A37E0}" type="presParOf" srcId="{D4D2C34F-2A1A-4FF6-BAA7-911F5FBE709F}" destId="{F20A5387-D5B3-4E20-A3D1-2345F233E85C}" srcOrd="6" destOrd="0" presId="urn:microsoft.com/office/officeart/2008/layout/VerticalCurvedList"/>
    <dgm:cxn modelId="{D2CC6DFE-DC64-4043-A08A-0E6E2D5E987A}" type="presParOf" srcId="{F20A5387-D5B3-4E20-A3D1-2345F233E85C}" destId="{C835F967-1A07-4287-9FC0-01CD7790F4B8}" srcOrd="0" destOrd="0" presId="urn:microsoft.com/office/officeart/2008/layout/VerticalCurvedList"/>
    <dgm:cxn modelId="{F7A1C6C5-5AE9-4AE1-8E67-FB57302B7A70}" type="presParOf" srcId="{D4D2C34F-2A1A-4FF6-BAA7-911F5FBE709F}" destId="{BA511795-AAA1-4FD3-9E70-159334BC6762}" srcOrd="7" destOrd="0" presId="urn:microsoft.com/office/officeart/2008/layout/VerticalCurvedList"/>
    <dgm:cxn modelId="{7730B6CE-8405-424A-9E1C-7CA5AF9FE782}" type="presParOf" srcId="{D4D2C34F-2A1A-4FF6-BAA7-911F5FBE709F}" destId="{F8F0C01B-68F8-4A83-8167-DC948E212774}" srcOrd="8" destOrd="0" presId="urn:microsoft.com/office/officeart/2008/layout/VerticalCurvedList"/>
    <dgm:cxn modelId="{86C8F14E-0C4F-4EF6-8F99-DAD2945F209B}" type="presParOf" srcId="{F8F0C01B-68F8-4A83-8167-DC948E212774}" destId="{EACD10C0-1855-4DAE-9C41-4FC0A99128E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4AD93B-8156-446F-9775-0FCEFEFAC706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4217FC78-D638-4788-8C06-F4F4312F2117}">
      <dgm:prSet/>
      <dgm:spPr/>
      <dgm:t>
        <a:bodyPr/>
        <a:lstStyle/>
        <a:p>
          <a:pPr rtl="0"/>
          <a:r>
            <a:rPr lang="pt-BR" smtClean="0"/>
            <a:t>Dependa de uma abstração e não de uma implementação. </a:t>
          </a:r>
          <a:endParaRPr lang="pt-BR"/>
        </a:p>
      </dgm:t>
    </dgm:pt>
    <dgm:pt modelId="{0344CC1B-08A4-469F-B756-43C68547652D}" type="parTrans" cxnId="{60503ABC-CA9C-4C8E-AB96-7D1EBA5CB4FE}">
      <dgm:prSet/>
      <dgm:spPr/>
      <dgm:t>
        <a:bodyPr/>
        <a:lstStyle/>
        <a:p>
          <a:endParaRPr lang="en-US"/>
        </a:p>
      </dgm:t>
    </dgm:pt>
    <dgm:pt modelId="{0AC43F3B-9C16-4145-971C-0C1B9DCE7E54}" type="sibTrans" cxnId="{60503ABC-CA9C-4C8E-AB96-7D1EBA5CB4FE}">
      <dgm:prSet/>
      <dgm:spPr/>
      <dgm:t>
        <a:bodyPr/>
        <a:lstStyle/>
        <a:p>
          <a:endParaRPr lang="en-US"/>
        </a:p>
      </dgm:t>
    </dgm:pt>
    <dgm:pt modelId="{CD3D25EE-3464-4DCA-9D4C-36D4D12223DE}">
      <dgm:prSet/>
      <dgm:spPr/>
      <dgm:t>
        <a:bodyPr/>
        <a:lstStyle/>
        <a:p>
          <a:pPr rtl="0"/>
          <a:r>
            <a:rPr lang="pt-BR" smtClean="0"/>
            <a:t>Abstração não significa classe abstrata mas sim “não implementar”.</a:t>
          </a:r>
          <a:endParaRPr lang="pt-BR"/>
        </a:p>
      </dgm:t>
    </dgm:pt>
    <dgm:pt modelId="{BDB15F0D-318C-482D-A427-A440C24101DB}" type="parTrans" cxnId="{6D9914B2-64CB-43E5-9E90-30A7877802EE}">
      <dgm:prSet/>
      <dgm:spPr/>
      <dgm:t>
        <a:bodyPr/>
        <a:lstStyle/>
        <a:p>
          <a:endParaRPr lang="en-US"/>
        </a:p>
      </dgm:t>
    </dgm:pt>
    <dgm:pt modelId="{E6EA0093-0C1C-4D82-874B-0CE3814032FC}" type="sibTrans" cxnId="{6D9914B2-64CB-43E5-9E90-30A7877802EE}">
      <dgm:prSet/>
      <dgm:spPr/>
      <dgm:t>
        <a:bodyPr/>
        <a:lstStyle/>
        <a:p>
          <a:endParaRPr lang="en-US"/>
        </a:p>
      </dgm:t>
    </dgm:pt>
    <dgm:pt modelId="{0D406753-2B15-4B7F-B921-AB18D7FF9C73}">
      <dgm:prSet/>
      <dgm:spPr/>
      <dgm:t>
        <a:bodyPr/>
        <a:lstStyle/>
        <a:p>
          <a:pPr rtl="0"/>
          <a:r>
            <a:rPr lang="pt-BR" smtClean="0"/>
            <a:t>Programação orientada a aspecto .</a:t>
          </a:r>
          <a:endParaRPr lang="pt-BR"/>
        </a:p>
      </dgm:t>
    </dgm:pt>
    <dgm:pt modelId="{6DC03AAC-A818-4E6A-BA18-9E16246F0BA8}" type="parTrans" cxnId="{FCABFD47-61C6-4EC7-8C00-97022F3A2F3D}">
      <dgm:prSet/>
      <dgm:spPr/>
      <dgm:t>
        <a:bodyPr/>
        <a:lstStyle/>
        <a:p>
          <a:endParaRPr lang="en-US"/>
        </a:p>
      </dgm:t>
    </dgm:pt>
    <dgm:pt modelId="{26C6B82C-F250-4AEE-8D1B-71AA5002EB95}" type="sibTrans" cxnId="{FCABFD47-61C6-4EC7-8C00-97022F3A2F3D}">
      <dgm:prSet/>
      <dgm:spPr/>
      <dgm:t>
        <a:bodyPr/>
        <a:lstStyle/>
        <a:p>
          <a:endParaRPr lang="en-US"/>
        </a:p>
      </dgm:t>
    </dgm:pt>
    <dgm:pt modelId="{DBA656D5-B678-421C-9DC1-F0D5761D9A2A}" type="pres">
      <dgm:prSet presAssocID="{BB4AD93B-8156-446F-9775-0FCEFEFAC70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7A3704A-E419-4B9B-892A-94E740E40E7B}" type="pres">
      <dgm:prSet presAssocID="{BB4AD93B-8156-446F-9775-0FCEFEFAC706}" presName="Name1" presStyleCnt="0"/>
      <dgm:spPr/>
    </dgm:pt>
    <dgm:pt modelId="{02104EF6-514D-448C-BEE3-D2B696EE1326}" type="pres">
      <dgm:prSet presAssocID="{BB4AD93B-8156-446F-9775-0FCEFEFAC706}" presName="cycle" presStyleCnt="0"/>
      <dgm:spPr/>
    </dgm:pt>
    <dgm:pt modelId="{AD06493B-58B4-4AE4-925E-95D23E9C7C88}" type="pres">
      <dgm:prSet presAssocID="{BB4AD93B-8156-446F-9775-0FCEFEFAC706}" presName="srcNode" presStyleLbl="node1" presStyleIdx="0" presStyleCnt="3"/>
      <dgm:spPr/>
    </dgm:pt>
    <dgm:pt modelId="{C126A487-8842-43AD-9403-72453F6CB91A}" type="pres">
      <dgm:prSet presAssocID="{BB4AD93B-8156-446F-9775-0FCEFEFAC706}" presName="conn" presStyleLbl="parChTrans1D2" presStyleIdx="0" presStyleCnt="1"/>
      <dgm:spPr/>
      <dgm:t>
        <a:bodyPr/>
        <a:lstStyle/>
        <a:p>
          <a:endParaRPr lang="en-US"/>
        </a:p>
      </dgm:t>
    </dgm:pt>
    <dgm:pt modelId="{81597BF8-A011-4590-9393-C23420FF9D8C}" type="pres">
      <dgm:prSet presAssocID="{BB4AD93B-8156-446F-9775-0FCEFEFAC706}" presName="extraNode" presStyleLbl="node1" presStyleIdx="0" presStyleCnt="3"/>
      <dgm:spPr/>
    </dgm:pt>
    <dgm:pt modelId="{9AC8675C-DFF3-4315-BB25-3928CA612A03}" type="pres">
      <dgm:prSet presAssocID="{BB4AD93B-8156-446F-9775-0FCEFEFAC706}" presName="dstNode" presStyleLbl="node1" presStyleIdx="0" presStyleCnt="3"/>
      <dgm:spPr/>
    </dgm:pt>
    <dgm:pt modelId="{929C54DC-EAB1-42FF-BD07-648D5C36905B}" type="pres">
      <dgm:prSet presAssocID="{4217FC78-D638-4788-8C06-F4F4312F211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D9473-0BCF-4C4B-9E5F-DF0957AEE999}" type="pres">
      <dgm:prSet presAssocID="{4217FC78-D638-4788-8C06-F4F4312F2117}" presName="accent_1" presStyleCnt="0"/>
      <dgm:spPr/>
    </dgm:pt>
    <dgm:pt modelId="{A238E478-02A1-4DF2-830A-C4CAA204AE61}" type="pres">
      <dgm:prSet presAssocID="{4217FC78-D638-4788-8C06-F4F4312F2117}" presName="accentRepeatNode" presStyleLbl="solidFgAcc1" presStyleIdx="0" presStyleCnt="3"/>
      <dgm:spPr/>
    </dgm:pt>
    <dgm:pt modelId="{C717F420-7A98-414D-AB34-DBBDA17E0C15}" type="pres">
      <dgm:prSet presAssocID="{CD3D25EE-3464-4DCA-9D4C-36D4D12223D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453E49-F688-42CA-BFED-397008D09132}" type="pres">
      <dgm:prSet presAssocID="{CD3D25EE-3464-4DCA-9D4C-36D4D12223DE}" presName="accent_2" presStyleCnt="0"/>
      <dgm:spPr/>
    </dgm:pt>
    <dgm:pt modelId="{D64AC9CE-E8FA-46BD-87EA-2E4B5B37BBC9}" type="pres">
      <dgm:prSet presAssocID="{CD3D25EE-3464-4DCA-9D4C-36D4D12223DE}" presName="accentRepeatNode" presStyleLbl="solidFgAcc1" presStyleIdx="1" presStyleCnt="3"/>
      <dgm:spPr/>
    </dgm:pt>
    <dgm:pt modelId="{8FDCB717-6FE5-47B4-84E7-83396A4D4DA8}" type="pres">
      <dgm:prSet presAssocID="{0D406753-2B15-4B7F-B921-AB18D7FF9C7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6A00BF-74ED-4CD6-B3B8-8BA0C6E4128E}" type="pres">
      <dgm:prSet presAssocID="{0D406753-2B15-4B7F-B921-AB18D7FF9C73}" presName="accent_3" presStyleCnt="0"/>
      <dgm:spPr/>
    </dgm:pt>
    <dgm:pt modelId="{C8F28F37-164D-4D47-B5AA-BEAA88BD456D}" type="pres">
      <dgm:prSet presAssocID="{0D406753-2B15-4B7F-B921-AB18D7FF9C73}" presName="accentRepeatNode" presStyleLbl="solidFgAcc1" presStyleIdx="2" presStyleCnt="3"/>
      <dgm:spPr/>
    </dgm:pt>
  </dgm:ptLst>
  <dgm:cxnLst>
    <dgm:cxn modelId="{E483CBA0-F75E-45D4-8D7F-525CF232085A}" type="presOf" srcId="{0AC43F3B-9C16-4145-971C-0C1B9DCE7E54}" destId="{C126A487-8842-43AD-9403-72453F6CB91A}" srcOrd="0" destOrd="0" presId="urn:microsoft.com/office/officeart/2008/layout/VerticalCurvedList"/>
    <dgm:cxn modelId="{6D9914B2-64CB-43E5-9E90-30A7877802EE}" srcId="{BB4AD93B-8156-446F-9775-0FCEFEFAC706}" destId="{CD3D25EE-3464-4DCA-9D4C-36D4D12223DE}" srcOrd="1" destOrd="0" parTransId="{BDB15F0D-318C-482D-A427-A440C24101DB}" sibTransId="{E6EA0093-0C1C-4D82-874B-0CE3814032FC}"/>
    <dgm:cxn modelId="{60503ABC-CA9C-4C8E-AB96-7D1EBA5CB4FE}" srcId="{BB4AD93B-8156-446F-9775-0FCEFEFAC706}" destId="{4217FC78-D638-4788-8C06-F4F4312F2117}" srcOrd="0" destOrd="0" parTransId="{0344CC1B-08A4-469F-B756-43C68547652D}" sibTransId="{0AC43F3B-9C16-4145-971C-0C1B9DCE7E54}"/>
    <dgm:cxn modelId="{FB424A3F-9C4F-4C90-A460-16D013270D55}" type="presOf" srcId="{0D406753-2B15-4B7F-B921-AB18D7FF9C73}" destId="{8FDCB717-6FE5-47B4-84E7-83396A4D4DA8}" srcOrd="0" destOrd="0" presId="urn:microsoft.com/office/officeart/2008/layout/VerticalCurvedList"/>
    <dgm:cxn modelId="{420FE6B0-D800-4EBB-ABC9-F4A027EC1798}" type="presOf" srcId="{4217FC78-D638-4788-8C06-F4F4312F2117}" destId="{929C54DC-EAB1-42FF-BD07-648D5C36905B}" srcOrd="0" destOrd="0" presId="urn:microsoft.com/office/officeart/2008/layout/VerticalCurvedList"/>
    <dgm:cxn modelId="{FC788373-C2F4-4944-A04F-ADF9FF429BA2}" type="presOf" srcId="{CD3D25EE-3464-4DCA-9D4C-36D4D12223DE}" destId="{C717F420-7A98-414D-AB34-DBBDA17E0C15}" srcOrd="0" destOrd="0" presId="urn:microsoft.com/office/officeart/2008/layout/VerticalCurvedList"/>
    <dgm:cxn modelId="{FCABFD47-61C6-4EC7-8C00-97022F3A2F3D}" srcId="{BB4AD93B-8156-446F-9775-0FCEFEFAC706}" destId="{0D406753-2B15-4B7F-B921-AB18D7FF9C73}" srcOrd="2" destOrd="0" parTransId="{6DC03AAC-A818-4E6A-BA18-9E16246F0BA8}" sibTransId="{26C6B82C-F250-4AEE-8D1B-71AA5002EB95}"/>
    <dgm:cxn modelId="{FED4F4D0-752B-4A54-A396-4BD493BC8CC3}" type="presOf" srcId="{BB4AD93B-8156-446F-9775-0FCEFEFAC706}" destId="{DBA656D5-B678-421C-9DC1-F0D5761D9A2A}" srcOrd="0" destOrd="0" presId="urn:microsoft.com/office/officeart/2008/layout/VerticalCurvedList"/>
    <dgm:cxn modelId="{69A8CD5E-9F37-4B24-B105-37227EE8C671}" type="presParOf" srcId="{DBA656D5-B678-421C-9DC1-F0D5761D9A2A}" destId="{17A3704A-E419-4B9B-892A-94E740E40E7B}" srcOrd="0" destOrd="0" presId="urn:microsoft.com/office/officeart/2008/layout/VerticalCurvedList"/>
    <dgm:cxn modelId="{5C259506-E113-43DB-8FFF-5EFBFA31495F}" type="presParOf" srcId="{17A3704A-E419-4B9B-892A-94E740E40E7B}" destId="{02104EF6-514D-448C-BEE3-D2B696EE1326}" srcOrd="0" destOrd="0" presId="urn:microsoft.com/office/officeart/2008/layout/VerticalCurvedList"/>
    <dgm:cxn modelId="{D28705EE-7B5E-4CF0-8152-E2BF439109D6}" type="presParOf" srcId="{02104EF6-514D-448C-BEE3-D2B696EE1326}" destId="{AD06493B-58B4-4AE4-925E-95D23E9C7C88}" srcOrd="0" destOrd="0" presId="urn:microsoft.com/office/officeart/2008/layout/VerticalCurvedList"/>
    <dgm:cxn modelId="{058F17E3-056C-40BC-ADA0-FF57E158DB5A}" type="presParOf" srcId="{02104EF6-514D-448C-BEE3-D2B696EE1326}" destId="{C126A487-8842-43AD-9403-72453F6CB91A}" srcOrd="1" destOrd="0" presId="urn:microsoft.com/office/officeart/2008/layout/VerticalCurvedList"/>
    <dgm:cxn modelId="{103D3852-6B3C-43F1-A450-DCFE32CAAD06}" type="presParOf" srcId="{02104EF6-514D-448C-BEE3-D2B696EE1326}" destId="{81597BF8-A011-4590-9393-C23420FF9D8C}" srcOrd="2" destOrd="0" presId="urn:microsoft.com/office/officeart/2008/layout/VerticalCurvedList"/>
    <dgm:cxn modelId="{7AEA1CF7-8C5E-41E0-AD24-73D3F7EB0E5E}" type="presParOf" srcId="{02104EF6-514D-448C-BEE3-D2B696EE1326}" destId="{9AC8675C-DFF3-4315-BB25-3928CA612A03}" srcOrd="3" destOrd="0" presId="urn:microsoft.com/office/officeart/2008/layout/VerticalCurvedList"/>
    <dgm:cxn modelId="{B8ECEFF4-5D51-4021-A69C-61E6B9890E6A}" type="presParOf" srcId="{17A3704A-E419-4B9B-892A-94E740E40E7B}" destId="{929C54DC-EAB1-42FF-BD07-648D5C36905B}" srcOrd="1" destOrd="0" presId="urn:microsoft.com/office/officeart/2008/layout/VerticalCurvedList"/>
    <dgm:cxn modelId="{033A06CF-6941-4D70-981D-E469B4E39835}" type="presParOf" srcId="{17A3704A-E419-4B9B-892A-94E740E40E7B}" destId="{764D9473-0BCF-4C4B-9E5F-DF0957AEE999}" srcOrd="2" destOrd="0" presId="urn:microsoft.com/office/officeart/2008/layout/VerticalCurvedList"/>
    <dgm:cxn modelId="{517DFACC-6A72-43FF-B2B5-669C083371BC}" type="presParOf" srcId="{764D9473-0BCF-4C4B-9E5F-DF0957AEE999}" destId="{A238E478-02A1-4DF2-830A-C4CAA204AE61}" srcOrd="0" destOrd="0" presId="urn:microsoft.com/office/officeart/2008/layout/VerticalCurvedList"/>
    <dgm:cxn modelId="{54607F4D-8A3F-43AD-861F-CB7BC24007B3}" type="presParOf" srcId="{17A3704A-E419-4B9B-892A-94E740E40E7B}" destId="{C717F420-7A98-414D-AB34-DBBDA17E0C15}" srcOrd="3" destOrd="0" presId="urn:microsoft.com/office/officeart/2008/layout/VerticalCurvedList"/>
    <dgm:cxn modelId="{2F1FC365-7CA2-408E-B5A6-6D553013DAB0}" type="presParOf" srcId="{17A3704A-E419-4B9B-892A-94E740E40E7B}" destId="{59453E49-F688-42CA-BFED-397008D09132}" srcOrd="4" destOrd="0" presId="urn:microsoft.com/office/officeart/2008/layout/VerticalCurvedList"/>
    <dgm:cxn modelId="{86975279-2842-455F-A1B9-DE48D422E89F}" type="presParOf" srcId="{59453E49-F688-42CA-BFED-397008D09132}" destId="{D64AC9CE-E8FA-46BD-87EA-2E4B5B37BBC9}" srcOrd="0" destOrd="0" presId="urn:microsoft.com/office/officeart/2008/layout/VerticalCurvedList"/>
    <dgm:cxn modelId="{79612865-5B4C-414D-9F53-11990B59371A}" type="presParOf" srcId="{17A3704A-E419-4B9B-892A-94E740E40E7B}" destId="{8FDCB717-6FE5-47B4-84E7-83396A4D4DA8}" srcOrd="5" destOrd="0" presId="urn:microsoft.com/office/officeart/2008/layout/VerticalCurvedList"/>
    <dgm:cxn modelId="{30BB540E-0846-4D19-9447-7A676580584B}" type="presParOf" srcId="{17A3704A-E419-4B9B-892A-94E740E40E7B}" destId="{816A00BF-74ED-4CD6-B3B8-8BA0C6E4128E}" srcOrd="6" destOrd="0" presId="urn:microsoft.com/office/officeart/2008/layout/VerticalCurvedList"/>
    <dgm:cxn modelId="{2C04D78F-EA13-4160-826F-BA214EDB4FC9}" type="presParOf" srcId="{816A00BF-74ED-4CD6-B3B8-8BA0C6E4128E}" destId="{C8F28F37-164D-4D47-B5AA-BEAA88BD45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38DBBB-8FD6-48D8-A780-32A8F498D44A}" type="doc">
      <dgm:prSet loTypeId="urn:microsoft.com/office/officeart/2005/8/layout/l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C17CCFA-0F8D-4F3A-A6F2-CE6080F80D32}">
      <dgm:prSet/>
      <dgm:spPr>
        <a:solidFill>
          <a:schemeClr val="accent2">
            <a:hueOff val="0"/>
            <a:satOff val="0"/>
            <a:lumOff val="0"/>
            <a:alpha val="7000"/>
          </a:schemeClr>
        </a:solidFill>
      </dgm:spPr>
      <dgm:t>
        <a:bodyPr/>
        <a:lstStyle/>
        <a:p>
          <a:pPr rtl="0"/>
          <a:r>
            <a:rPr lang="pt-BR" dirty="0" smtClean="0"/>
            <a:t>SOLID</a:t>
          </a:r>
          <a:endParaRPr lang="pt-BR" dirty="0"/>
        </a:p>
      </dgm:t>
    </dgm:pt>
    <dgm:pt modelId="{6B15E86B-4C6C-4AC1-8C40-BD43E8261D66}" type="parTrans" cxnId="{624F6CA3-AECB-447A-B156-E9AFED9FA255}">
      <dgm:prSet/>
      <dgm:spPr/>
      <dgm:t>
        <a:bodyPr/>
        <a:lstStyle/>
        <a:p>
          <a:endParaRPr lang="en-US"/>
        </a:p>
      </dgm:t>
    </dgm:pt>
    <dgm:pt modelId="{0486194E-B267-4814-B891-6E8DBB9CAE78}" type="sibTrans" cxnId="{624F6CA3-AECB-447A-B156-E9AFED9FA255}">
      <dgm:prSet/>
      <dgm:spPr/>
      <dgm:t>
        <a:bodyPr/>
        <a:lstStyle/>
        <a:p>
          <a:endParaRPr lang="en-US"/>
        </a:p>
      </dgm:t>
    </dgm:pt>
    <dgm:pt modelId="{6D7C03A5-EEDA-48DE-BCA7-A369F1491069}">
      <dgm:prSet/>
      <dgm:spPr/>
      <dgm:t>
        <a:bodyPr/>
        <a:lstStyle/>
        <a:p>
          <a:pPr rtl="0"/>
          <a:r>
            <a:rPr lang="en-US" dirty="0" smtClean="0"/>
            <a:t>Single </a:t>
          </a:r>
          <a:r>
            <a:rPr lang="en-US" dirty="0" err="1" smtClean="0"/>
            <a:t>Responsability</a:t>
          </a:r>
          <a:r>
            <a:rPr lang="en-US" dirty="0" smtClean="0"/>
            <a:t> Principle</a:t>
          </a:r>
          <a:endParaRPr lang="pt-BR" dirty="0"/>
        </a:p>
      </dgm:t>
    </dgm:pt>
    <dgm:pt modelId="{89B75C8E-2AA6-4C92-B637-514C802B2F65}" type="parTrans" cxnId="{E1963B84-5F05-48D5-AF04-315413138ED1}">
      <dgm:prSet/>
      <dgm:spPr/>
      <dgm:t>
        <a:bodyPr/>
        <a:lstStyle/>
        <a:p>
          <a:endParaRPr lang="en-US"/>
        </a:p>
      </dgm:t>
    </dgm:pt>
    <dgm:pt modelId="{1F52C224-5CF4-43A6-BCD5-EEE79C24DB32}" type="sibTrans" cxnId="{E1963B84-5F05-48D5-AF04-315413138ED1}">
      <dgm:prSet/>
      <dgm:spPr/>
      <dgm:t>
        <a:bodyPr/>
        <a:lstStyle/>
        <a:p>
          <a:endParaRPr lang="en-US"/>
        </a:p>
      </dgm:t>
    </dgm:pt>
    <dgm:pt modelId="{F7C3E7EB-9F66-4A71-8371-B06A8B82C788}">
      <dgm:prSet/>
      <dgm:spPr/>
      <dgm:t>
        <a:bodyPr/>
        <a:lstStyle/>
        <a:p>
          <a:pPr rtl="0"/>
          <a:r>
            <a:rPr lang="en-US" dirty="0" smtClean="0"/>
            <a:t>Open / Closed Principle</a:t>
          </a:r>
          <a:endParaRPr lang="pt-BR" dirty="0"/>
        </a:p>
      </dgm:t>
    </dgm:pt>
    <dgm:pt modelId="{2EEDD194-C7DF-45B6-8984-28882CEFEC80}" type="parTrans" cxnId="{C231E2CB-DB10-4D84-ABFE-D4F13493B97B}">
      <dgm:prSet/>
      <dgm:spPr/>
      <dgm:t>
        <a:bodyPr/>
        <a:lstStyle/>
        <a:p>
          <a:endParaRPr lang="en-US"/>
        </a:p>
      </dgm:t>
    </dgm:pt>
    <dgm:pt modelId="{C570F725-12BB-404E-8202-41D5FD606B17}" type="sibTrans" cxnId="{C231E2CB-DB10-4D84-ABFE-D4F13493B97B}">
      <dgm:prSet/>
      <dgm:spPr/>
      <dgm:t>
        <a:bodyPr/>
        <a:lstStyle/>
        <a:p>
          <a:endParaRPr lang="en-US"/>
        </a:p>
      </dgm:t>
    </dgm:pt>
    <dgm:pt modelId="{DED02F39-FC4C-428E-ABBE-23D905405403}">
      <dgm:prSet/>
      <dgm:spPr/>
      <dgm:t>
        <a:bodyPr/>
        <a:lstStyle/>
        <a:p>
          <a:pPr rtl="0"/>
          <a:r>
            <a:rPr lang="en-US" dirty="0" err="1" smtClean="0"/>
            <a:t>Liskov</a:t>
          </a:r>
          <a:r>
            <a:rPr lang="en-US" dirty="0" smtClean="0"/>
            <a:t> Substitution Principle</a:t>
          </a:r>
          <a:endParaRPr lang="pt-BR" dirty="0"/>
        </a:p>
      </dgm:t>
    </dgm:pt>
    <dgm:pt modelId="{0AA79DB1-7EA7-441D-ACB1-032F64A7C900}" type="parTrans" cxnId="{A4A1A2CB-3CCB-4610-B133-299AA73A449C}">
      <dgm:prSet/>
      <dgm:spPr/>
      <dgm:t>
        <a:bodyPr/>
        <a:lstStyle/>
        <a:p>
          <a:endParaRPr lang="en-US"/>
        </a:p>
      </dgm:t>
    </dgm:pt>
    <dgm:pt modelId="{95C4CEB9-024D-4672-B0C7-B22929E286C3}" type="sibTrans" cxnId="{A4A1A2CB-3CCB-4610-B133-299AA73A449C}">
      <dgm:prSet/>
      <dgm:spPr/>
      <dgm:t>
        <a:bodyPr/>
        <a:lstStyle/>
        <a:p>
          <a:endParaRPr lang="en-US"/>
        </a:p>
      </dgm:t>
    </dgm:pt>
    <dgm:pt modelId="{D498C131-7702-4A4F-99ED-28D3995697EA}">
      <dgm:prSet/>
      <dgm:spPr/>
      <dgm:t>
        <a:bodyPr/>
        <a:lstStyle/>
        <a:p>
          <a:pPr rtl="0"/>
          <a:r>
            <a:rPr lang="pt-BR" dirty="0" smtClean="0"/>
            <a:t>Demo 2</a:t>
          </a:r>
          <a:endParaRPr lang="pt-BR" dirty="0"/>
        </a:p>
      </dgm:t>
    </dgm:pt>
    <dgm:pt modelId="{948C5134-1383-49E2-91E1-843FB327AF72}" type="parTrans" cxnId="{EED96146-CECA-45CE-AB94-A658FAA7E45A}">
      <dgm:prSet/>
      <dgm:spPr/>
      <dgm:t>
        <a:bodyPr/>
        <a:lstStyle/>
        <a:p>
          <a:endParaRPr lang="en-US"/>
        </a:p>
      </dgm:t>
    </dgm:pt>
    <dgm:pt modelId="{230DE40D-14F2-4AF5-9FFB-09D0B98CA8BB}" type="sibTrans" cxnId="{EED96146-CECA-45CE-AB94-A658FAA7E45A}">
      <dgm:prSet/>
      <dgm:spPr/>
      <dgm:t>
        <a:bodyPr/>
        <a:lstStyle/>
        <a:p>
          <a:endParaRPr lang="en-US"/>
        </a:p>
      </dgm:t>
    </dgm:pt>
    <dgm:pt modelId="{7098CBF4-3C33-4978-9F7B-38D00D4EC336}">
      <dgm:prSet/>
      <dgm:spPr/>
      <dgm:t>
        <a:bodyPr/>
        <a:lstStyle/>
        <a:p>
          <a:pPr rtl="0"/>
          <a:r>
            <a:rPr lang="en-US" dirty="0" err="1" smtClean="0"/>
            <a:t>Entendendo</a:t>
          </a:r>
          <a:r>
            <a:rPr lang="en-US" dirty="0" smtClean="0"/>
            <a:t> AOP</a:t>
          </a:r>
          <a:endParaRPr lang="pt-BR" dirty="0"/>
        </a:p>
      </dgm:t>
    </dgm:pt>
    <dgm:pt modelId="{F49D7EC1-283B-429C-BA16-E42991D83AE4}" type="parTrans" cxnId="{A0CA4213-EDAA-4615-AA66-0378BEE92707}">
      <dgm:prSet/>
      <dgm:spPr/>
      <dgm:t>
        <a:bodyPr/>
        <a:lstStyle/>
        <a:p>
          <a:endParaRPr lang="en-US"/>
        </a:p>
      </dgm:t>
    </dgm:pt>
    <dgm:pt modelId="{6366EA8C-5F1D-4CAF-BF02-D1FF09546B4B}" type="sibTrans" cxnId="{A0CA4213-EDAA-4615-AA66-0378BEE92707}">
      <dgm:prSet/>
      <dgm:spPr/>
      <dgm:t>
        <a:bodyPr/>
        <a:lstStyle/>
        <a:p>
          <a:endParaRPr lang="en-US"/>
        </a:p>
      </dgm:t>
    </dgm:pt>
    <dgm:pt modelId="{B4C8C4EE-3D94-4F0D-9213-1ABAB9C39F1A}">
      <dgm:prSet/>
      <dgm:spPr/>
      <dgm:t>
        <a:bodyPr/>
        <a:lstStyle/>
        <a:p>
          <a:pPr rtl="0"/>
          <a:r>
            <a:rPr lang="en-US" dirty="0" smtClean="0"/>
            <a:t>DDD</a:t>
          </a:r>
          <a:endParaRPr lang="pt-BR" dirty="0"/>
        </a:p>
      </dgm:t>
    </dgm:pt>
    <dgm:pt modelId="{A329DB65-8EB2-4CFA-A498-6B9CAE37980B}" type="parTrans" cxnId="{66CECB04-7C8A-4E78-88D2-8AEE87D4D153}">
      <dgm:prSet/>
      <dgm:spPr/>
      <dgm:t>
        <a:bodyPr/>
        <a:lstStyle/>
        <a:p>
          <a:endParaRPr lang="en-US"/>
        </a:p>
      </dgm:t>
    </dgm:pt>
    <dgm:pt modelId="{7C6D81E2-BF6E-4D56-8A3B-CC30AB8CF036}" type="sibTrans" cxnId="{66CECB04-7C8A-4E78-88D2-8AEE87D4D153}">
      <dgm:prSet/>
      <dgm:spPr/>
      <dgm:t>
        <a:bodyPr/>
        <a:lstStyle/>
        <a:p>
          <a:endParaRPr lang="en-US"/>
        </a:p>
      </dgm:t>
    </dgm:pt>
    <dgm:pt modelId="{3EADFC89-19FE-4671-B4E7-1665F3957B6D}">
      <dgm:prSet/>
      <dgm:spPr/>
      <dgm:t>
        <a:bodyPr/>
        <a:lstStyle/>
        <a:p>
          <a:pPr rtl="0"/>
          <a:r>
            <a:rPr lang="en-US" dirty="0" smtClean="0"/>
            <a:t>O que DDD </a:t>
          </a:r>
          <a:r>
            <a:rPr lang="en-US" dirty="0" err="1" smtClean="0"/>
            <a:t>não</a:t>
          </a:r>
          <a:r>
            <a:rPr lang="en-US" dirty="0" smtClean="0"/>
            <a:t> é</a:t>
          </a:r>
          <a:endParaRPr lang="pt-BR" dirty="0"/>
        </a:p>
      </dgm:t>
    </dgm:pt>
    <dgm:pt modelId="{2C19D22F-62B8-45E0-B7A8-B6EBC3F0453B}" type="parTrans" cxnId="{9288604C-D6A5-481A-A764-7B46D637643B}">
      <dgm:prSet/>
      <dgm:spPr/>
      <dgm:t>
        <a:bodyPr/>
        <a:lstStyle/>
        <a:p>
          <a:endParaRPr lang="en-US"/>
        </a:p>
      </dgm:t>
    </dgm:pt>
    <dgm:pt modelId="{4C1042F6-C8B2-4F3E-82B6-D3E7107416CF}" type="sibTrans" cxnId="{9288604C-D6A5-481A-A764-7B46D637643B}">
      <dgm:prSet/>
      <dgm:spPr/>
      <dgm:t>
        <a:bodyPr/>
        <a:lstStyle/>
        <a:p>
          <a:endParaRPr lang="en-US"/>
        </a:p>
      </dgm:t>
    </dgm:pt>
    <dgm:pt modelId="{FA9B38EA-854B-40E3-BB01-BCCED3621872}">
      <dgm:prSet/>
      <dgm:spPr/>
      <dgm:t>
        <a:bodyPr/>
        <a:lstStyle/>
        <a:p>
          <a:pPr rtl="0"/>
          <a:r>
            <a:rPr lang="en-US" dirty="0" err="1" smtClean="0"/>
            <a:t>Linguagem</a:t>
          </a:r>
          <a:r>
            <a:rPr lang="en-US" dirty="0" smtClean="0"/>
            <a:t> </a:t>
          </a:r>
          <a:r>
            <a:rPr lang="en-US" dirty="0" err="1" smtClean="0"/>
            <a:t>Ubíqua</a:t>
          </a:r>
          <a:endParaRPr lang="pt-BR" dirty="0"/>
        </a:p>
      </dgm:t>
    </dgm:pt>
    <dgm:pt modelId="{83D37D1F-1184-4EC8-88E1-9D290260642F}" type="parTrans" cxnId="{4568A4A0-DADE-4101-A112-9036866737B6}">
      <dgm:prSet/>
      <dgm:spPr/>
      <dgm:t>
        <a:bodyPr/>
        <a:lstStyle/>
        <a:p>
          <a:endParaRPr lang="en-US"/>
        </a:p>
      </dgm:t>
    </dgm:pt>
    <dgm:pt modelId="{2568B541-F320-465A-9C6A-FA07D1C64F10}" type="sibTrans" cxnId="{4568A4A0-DADE-4101-A112-9036866737B6}">
      <dgm:prSet/>
      <dgm:spPr/>
      <dgm:t>
        <a:bodyPr/>
        <a:lstStyle/>
        <a:p>
          <a:endParaRPr lang="en-US"/>
        </a:p>
      </dgm:t>
    </dgm:pt>
    <dgm:pt modelId="{9819EE24-6C41-48E3-A5C8-EB9FB741944F}">
      <dgm:prSet/>
      <dgm:spPr/>
      <dgm:t>
        <a:bodyPr/>
        <a:lstStyle/>
        <a:p>
          <a:pPr rtl="0"/>
          <a:r>
            <a:rPr lang="en-US" dirty="0" err="1" smtClean="0"/>
            <a:t>Dividindo</a:t>
          </a:r>
          <a:r>
            <a:rPr lang="en-US" dirty="0" smtClean="0"/>
            <a:t> o DDD</a:t>
          </a:r>
          <a:endParaRPr lang="pt-BR" dirty="0"/>
        </a:p>
      </dgm:t>
    </dgm:pt>
    <dgm:pt modelId="{84072F31-F36E-491D-83D0-FC71E0508454}" type="parTrans" cxnId="{36C7F066-C3F6-41CD-AF6E-D8E1344BAB5E}">
      <dgm:prSet/>
      <dgm:spPr/>
      <dgm:t>
        <a:bodyPr/>
        <a:lstStyle/>
        <a:p>
          <a:endParaRPr lang="en-US"/>
        </a:p>
      </dgm:t>
    </dgm:pt>
    <dgm:pt modelId="{64A2F11B-CB61-49B0-8292-291637AA7440}" type="sibTrans" cxnId="{36C7F066-C3F6-41CD-AF6E-D8E1344BAB5E}">
      <dgm:prSet/>
      <dgm:spPr/>
      <dgm:t>
        <a:bodyPr/>
        <a:lstStyle/>
        <a:p>
          <a:endParaRPr lang="en-US"/>
        </a:p>
      </dgm:t>
    </dgm:pt>
    <dgm:pt modelId="{34696D2B-9B2F-48A3-9F61-DC03963AAC97}">
      <dgm:prSet/>
      <dgm:spPr/>
      <dgm:t>
        <a:bodyPr/>
        <a:lstStyle/>
        <a:p>
          <a:pPr rtl="0"/>
          <a:r>
            <a:rPr lang="en-US" dirty="0" smtClean="0"/>
            <a:t>Demo 3</a:t>
          </a:r>
          <a:endParaRPr lang="pt-BR" dirty="0"/>
        </a:p>
      </dgm:t>
    </dgm:pt>
    <dgm:pt modelId="{0702AE58-7575-471D-A0AA-81B41D604D9E}" type="parTrans" cxnId="{EB3891DA-6C9A-47CC-A9C0-77753695D594}">
      <dgm:prSet/>
      <dgm:spPr/>
      <dgm:t>
        <a:bodyPr/>
        <a:lstStyle/>
        <a:p>
          <a:endParaRPr lang="en-US"/>
        </a:p>
      </dgm:t>
    </dgm:pt>
    <dgm:pt modelId="{D9E26F4F-1774-442B-B730-522E77CED86F}" type="sibTrans" cxnId="{EB3891DA-6C9A-47CC-A9C0-77753695D594}">
      <dgm:prSet/>
      <dgm:spPr/>
      <dgm:t>
        <a:bodyPr/>
        <a:lstStyle/>
        <a:p>
          <a:endParaRPr lang="en-US"/>
        </a:p>
      </dgm:t>
    </dgm:pt>
    <dgm:pt modelId="{788B3B50-0467-428F-B9E4-B624258CD689}">
      <dgm:prSet/>
      <dgm:spPr/>
      <dgm:t>
        <a:bodyPr/>
        <a:lstStyle/>
        <a:p>
          <a:pPr rtl="0"/>
          <a:r>
            <a:rPr lang="en-US" dirty="0" err="1" smtClean="0"/>
            <a:t>Primeiro</a:t>
          </a:r>
          <a:r>
            <a:rPr lang="en-US" dirty="0" smtClean="0"/>
            <a:t> </a:t>
          </a:r>
          <a:r>
            <a:rPr lang="en-US" dirty="0" err="1" smtClean="0"/>
            <a:t>Proj</a:t>
          </a:r>
          <a:r>
            <a:rPr lang="en-US" dirty="0" smtClean="0"/>
            <a:t> com DDD</a:t>
          </a:r>
          <a:endParaRPr lang="pt-BR" dirty="0"/>
        </a:p>
      </dgm:t>
    </dgm:pt>
    <dgm:pt modelId="{B5BDB999-FC8C-44A9-A183-26DD4686F947}" type="parTrans" cxnId="{2FE3D4A3-B1D4-4694-8084-AB90BB3D5E56}">
      <dgm:prSet/>
      <dgm:spPr/>
      <dgm:t>
        <a:bodyPr/>
        <a:lstStyle/>
        <a:p>
          <a:endParaRPr lang="en-US"/>
        </a:p>
      </dgm:t>
    </dgm:pt>
    <dgm:pt modelId="{1224AF4F-7464-404D-82E4-0F906700C5D1}" type="sibTrans" cxnId="{2FE3D4A3-B1D4-4694-8084-AB90BB3D5E56}">
      <dgm:prSet/>
      <dgm:spPr/>
      <dgm:t>
        <a:bodyPr/>
        <a:lstStyle/>
        <a:p>
          <a:endParaRPr lang="en-US"/>
        </a:p>
      </dgm:t>
    </dgm:pt>
    <dgm:pt modelId="{680E7C66-E586-4F57-9C45-EBA062934C09}">
      <dgm:prSet/>
      <dgm:spPr/>
      <dgm:t>
        <a:bodyPr/>
        <a:lstStyle/>
        <a:p>
          <a:pPr rtl="0"/>
          <a:r>
            <a:rPr lang="en-US" dirty="0" smtClean="0"/>
            <a:t>Interface Segregation Principle</a:t>
          </a:r>
          <a:endParaRPr lang="pt-BR" dirty="0"/>
        </a:p>
      </dgm:t>
    </dgm:pt>
    <dgm:pt modelId="{4006E8FC-E2AF-4770-B524-AA38FA5917F1}" type="parTrans" cxnId="{FA405F16-5303-4437-9604-0D7608619E0B}">
      <dgm:prSet/>
      <dgm:spPr/>
      <dgm:t>
        <a:bodyPr/>
        <a:lstStyle/>
        <a:p>
          <a:endParaRPr lang="en-US"/>
        </a:p>
      </dgm:t>
    </dgm:pt>
    <dgm:pt modelId="{5A12B038-3181-4639-BD8B-41D1923185AA}" type="sibTrans" cxnId="{FA405F16-5303-4437-9604-0D7608619E0B}">
      <dgm:prSet/>
      <dgm:spPr/>
      <dgm:t>
        <a:bodyPr/>
        <a:lstStyle/>
        <a:p>
          <a:endParaRPr lang="en-US"/>
        </a:p>
      </dgm:t>
    </dgm:pt>
    <dgm:pt modelId="{2DE3D84F-B0FB-4242-AB35-5AB01F21183D}">
      <dgm:prSet/>
      <dgm:spPr/>
      <dgm:t>
        <a:bodyPr/>
        <a:lstStyle/>
        <a:p>
          <a:pPr rtl="0"/>
          <a:r>
            <a:rPr lang="en-US" dirty="0" smtClean="0"/>
            <a:t>Dependency Inversion Principle</a:t>
          </a:r>
          <a:endParaRPr lang="pt-BR" dirty="0"/>
        </a:p>
      </dgm:t>
    </dgm:pt>
    <dgm:pt modelId="{6BBF60C9-69EE-4FFF-BEDB-0B4E19E86DE2}" type="parTrans" cxnId="{CC066ACC-9B8B-4464-A77D-F8C086EB2906}">
      <dgm:prSet/>
      <dgm:spPr/>
      <dgm:t>
        <a:bodyPr/>
        <a:lstStyle/>
        <a:p>
          <a:endParaRPr lang="en-US"/>
        </a:p>
      </dgm:t>
    </dgm:pt>
    <dgm:pt modelId="{5C8D5630-149D-463D-85E1-569B34CDE61E}" type="sibTrans" cxnId="{CC066ACC-9B8B-4464-A77D-F8C086EB2906}">
      <dgm:prSet/>
      <dgm:spPr/>
      <dgm:t>
        <a:bodyPr/>
        <a:lstStyle/>
        <a:p>
          <a:endParaRPr lang="en-US"/>
        </a:p>
      </dgm:t>
    </dgm:pt>
    <dgm:pt modelId="{17766947-661F-4F18-A662-02173426BD8E}">
      <dgm:prSet/>
      <dgm:spPr/>
      <dgm:t>
        <a:bodyPr/>
        <a:lstStyle/>
        <a:p>
          <a:pPr rtl="0"/>
          <a:r>
            <a:rPr lang="en-US" smtClean="0"/>
            <a:t>Bounded Context</a:t>
          </a:r>
          <a:endParaRPr lang="pt-BR" dirty="0"/>
        </a:p>
      </dgm:t>
    </dgm:pt>
    <dgm:pt modelId="{1884E8DF-4AFF-402F-B4D6-B91A52C01723}" type="parTrans" cxnId="{00CF40B3-D25B-410F-B4C9-5E1C38F9B201}">
      <dgm:prSet/>
      <dgm:spPr/>
      <dgm:t>
        <a:bodyPr/>
        <a:lstStyle/>
        <a:p>
          <a:endParaRPr lang="en-US"/>
        </a:p>
      </dgm:t>
    </dgm:pt>
    <dgm:pt modelId="{C4FFF6E2-4A23-42D2-B174-9FB89DB7D457}" type="sibTrans" cxnId="{00CF40B3-D25B-410F-B4C9-5E1C38F9B201}">
      <dgm:prSet/>
      <dgm:spPr/>
      <dgm:t>
        <a:bodyPr/>
        <a:lstStyle/>
        <a:p>
          <a:endParaRPr lang="en-US"/>
        </a:p>
      </dgm:t>
    </dgm:pt>
    <dgm:pt modelId="{52147B3B-9955-460A-8285-EB0B9ED59BC8}">
      <dgm:prSet/>
      <dgm:spPr/>
      <dgm:t>
        <a:bodyPr/>
        <a:lstStyle/>
        <a:p>
          <a:pPr rtl="0"/>
          <a:r>
            <a:rPr lang="en-US" smtClean="0"/>
            <a:t>Shared Kernel</a:t>
          </a:r>
          <a:endParaRPr lang="pt-BR" dirty="0"/>
        </a:p>
      </dgm:t>
    </dgm:pt>
    <dgm:pt modelId="{F11E4FC0-C69C-44BB-9096-F59F347240B8}" type="parTrans" cxnId="{DD13FC98-2BC9-43EF-B2B8-14EA8D41A651}">
      <dgm:prSet/>
      <dgm:spPr/>
      <dgm:t>
        <a:bodyPr/>
        <a:lstStyle/>
        <a:p>
          <a:endParaRPr lang="en-US"/>
        </a:p>
      </dgm:t>
    </dgm:pt>
    <dgm:pt modelId="{F2F734D3-D400-46CF-ADD1-C00D97CD3452}" type="sibTrans" cxnId="{DD13FC98-2BC9-43EF-B2B8-14EA8D41A651}">
      <dgm:prSet/>
      <dgm:spPr/>
      <dgm:t>
        <a:bodyPr/>
        <a:lstStyle/>
        <a:p>
          <a:endParaRPr lang="en-US"/>
        </a:p>
      </dgm:t>
    </dgm:pt>
    <dgm:pt modelId="{CACDE28D-653D-45BF-9DE5-B56B37038AFB}">
      <dgm:prSet/>
      <dgm:spPr/>
      <dgm:t>
        <a:bodyPr/>
        <a:lstStyle/>
        <a:p>
          <a:pPr rtl="0"/>
          <a:r>
            <a:rPr lang="pt-BR" dirty="0" smtClean="0"/>
            <a:t>Entendendo as Camadas</a:t>
          </a:r>
          <a:endParaRPr lang="pt-BR" dirty="0"/>
        </a:p>
      </dgm:t>
    </dgm:pt>
    <dgm:pt modelId="{F32E348E-8144-4B22-81D1-C69035CCA122}" type="parTrans" cxnId="{B54FF7B4-B70A-465E-9440-5CF5AD99CFE4}">
      <dgm:prSet/>
      <dgm:spPr/>
      <dgm:t>
        <a:bodyPr/>
        <a:lstStyle/>
        <a:p>
          <a:endParaRPr lang="en-US"/>
        </a:p>
      </dgm:t>
    </dgm:pt>
    <dgm:pt modelId="{D17E62D7-AA9A-4821-B5DD-F7BD598BE28E}" type="sibTrans" cxnId="{B54FF7B4-B70A-465E-9440-5CF5AD99CFE4}">
      <dgm:prSet/>
      <dgm:spPr/>
      <dgm:t>
        <a:bodyPr/>
        <a:lstStyle/>
        <a:p>
          <a:endParaRPr lang="en-US"/>
        </a:p>
      </dgm:t>
    </dgm:pt>
    <dgm:pt modelId="{B1A69C0C-77DA-44B0-80AE-1C6DDCA3B76E}">
      <dgm:prSet/>
      <dgm:spPr/>
      <dgm:t>
        <a:bodyPr/>
        <a:lstStyle/>
        <a:p>
          <a:pPr rtl="0"/>
          <a:r>
            <a:rPr lang="en-US" smtClean="0"/>
            <a:t>O que DDD é</a:t>
          </a:r>
          <a:endParaRPr lang="pt-BR" dirty="0"/>
        </a:p>
      </dgm:t>
    </dgm:pt>
    <dgm:pt modelId="{F905FAA7-E5FA-4D3F-9F19-6D8A851DB84A}" type="parTrans" cxnId="{E9B27651-7320-4157-9528-74688BE33082}">
      <dgm:prSet/>
      <dgm:spPr/>
    </dgm:pt>
    <dgm:pt modelId="{844E3F84-CAA1-4558-AE2F-66BC167F72B7}" type="sibTrans" cxnId="{E9B27651-7320-4157-9528-74688BE33082}">
      <dgm:prSet/>
      <dgm:spPr/>
    </dgm:pt>
    <dgm:pt modelId="{A4217859-7D21-4008-B69E-2BA7DB54B450}" type="pres">
      <dgm:prSet presAssocID="{1D38DBBB-8FD6-48D8-A780-32A8F498D44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33E7F1E-D857-4A16-B84D-C88D071E7D65}" type="pres">
      <dgm:prSet presAssocID="{0C17CCFA-0F8D-4F3A-A6F2-CE6080F80D32}" presName="horFlow" presStyleCnt="0"/>
      <dgm:spPr/>
    </dgm:pt>
    <dgm:pt modelId="{1FC8CEC9-A7AD-4FC9-B6D1-91936DA765EA}" type="pres">
      <dgm:prSet presAssocID="{0C17CCFA-0F8D-4F3A-A6F2-CE6080F80D32}" presName="bigChev" presStyleLbl="node1" presStyleIdx="0" presStyleCnt="5"/>
      <dgm:spPr/>
      <dgm:t>
        <a:bodyPr/>
        <a:lstStyle/>
        <a:p>
          <a:endParaRPr lang="en-US"/>
        </a:p>
      </dgm:t>
    </dgm:pt>
    <dgm:pt modelId="{DE2FA317-AFA1-4AE5-81C4-556E307F32F2}" type="pres">
      <dgm:prSet presAssocID="{89B75C8E-2AA6-4C92-B637-514C802B2F65}" presName="parTrans" presStyleCnt="0"/>
      <dgm:spPr/>
    </dgm:pt>
    <dgm:pt modelId="{55541435-E206-4771-A763-D3493F0589A3}" type="pres">
      <dgm:prSet presAssocID="{6D7C03A5-EEDA-48DE-BCA7-A369F1491069}" presName="node" presStyleLbl="alignAccFollow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1964B-7F40-48CA-9F0C-97F9D6657CC4}" type="pres">
      <dgm:prSet presAssocID="{1F52C224-5CF4-43A6-BCD5-EEE79C24DB32}" presName="sibTrans" presStyleCnt="0"/>
      <dgm:spPr/>
    </dgm:pt>
    <dgm:pt modelId="{4834F1F6-634E-4A2B-953C-D31B8B961FE7}" type="pres">
      <dgm:prSet presAssocID="{F7C3E7EB-9F66-4A71-8371-B06A8B82C788}" presName="node" presStyleLbl="alignAccFollow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3D5EC-4566-4D22-98F6-126F1FD20DAF}" type="pres">
      <dgm:prSet presAssocID="{C570F725-12BB-404E-8202-41D5FD606B17}" presName="sibTrans" presStyleCnt="0"/>
      <dgm:spPr/>
    </dgm:pt>
    <dgm:pt modelId="{7834E8D6-37A6-4E07-B547-AF1BC6D4046C}" type="pres">
      <dgm:prSet presAssocID="{DED02F39-FC4C-428E-ABBE-23D905405403}" presName="node" presStyleLbl="alignAccFollow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7CB8A-CC41-4104-8B8C-662081162132}" type="pres">
      <dgm:prSet presAssocID="{95C4CEB9-024D-4672-B0C7-B22929E286C3}" presName="sibTrans" presStyleCnt="0"/>
      <dgm:spPr/>
    </dgm:pt>
    <dgm:pt modelId="{D3D6D37F-02D7-452D-B714-D74708B82A9E}" type="pres">
      <dgm:prSet presAssocID="{680E7C66-E586-4F57-9C45-EBA062934C09}" presName="node" presStyleLbl="alignAccFollow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971F3-28E4-4A28-87F1-6E20762F8EF7}" type="pres">
      <dgm:prSet presAssocID="{5A12B038-3181-4639-BD8B-41D1923185AA}" presName="sibTrans" presStyleCnt="0"/>
      <dgm:spPr/>
    </dgm:pt>
    <dgm:pt modelId="{F8BE326A-1F97-48C2-A6DF-17282B516411}" type="pres">
      <dgm:prSet presAssocID="{2DE3D84F-B0FB-4242-AB35-5AB01F21183D}" presName="node" presStyleLbl="alignAccFollow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32C23-1226-4534-8BD0-2D37E92B8AAB}" type="pres">
      <dgm:prSet presAssocID="{0C17CCFA-0F8D-4F3A-A6F2-CE6080F80D32}" presName="vSp" presStyleCnt="0"/>
      <dgm:spPr/>
    </dgm:pt>
    <dgm:pt modelId="{F0C9218F-3B20-4917-887E-877BDDDD2740}" type="pres">
      <dgm:prSet presAssocID="{D498C131-7702-4A4F-99ED-28D3995697EA}" presName="horFlow" presStyleCnt="0"/>
      <dgm:spPr/>
    </dgm:pt>
    <dgm:pt modelId="{3B04C086-C95B-4AE6-83D3-45BFDC5791E4}" type="pres">
      <dgm:prSet presAssocID="{D498C131-7702-4A4F-99ED-28D3995697EA}" presName="bigChev" presStyleLbl="node1" presStyleIdx="1" presStyleCnt="5"/>
      <dgm:spPr/>
      <dgm:t>
        <a:bodyPr/>
        <a:lstStyle/>
        <a:p>
          <a:endParaRPr lang="en-US"/>
        </a:p>
      </dgm:t>
    </dgm:pt>
    <dgm:pt modelId="{3ACB9FE0-38E7-424A-AE92-61E9C3160A95}" type="pres">
      <dgm:prSet presAssocID="{F49D7EC1-283B-429C-BA16-E42991D83AE4}" presName="parTrans" presStyleCnt="0"/>
      <dgm:spPr/>
    </dgm:pt>
    <dgm:pt modelId="{FA8ED5F3-38DF-4512-A933-5EE8FAB04500}" type="pres">
      <dgm:prSet presAssocID="{7098CBF4-3C33-4978-9F7B-38D00D4EC336}" presName="node" presStyleLbl="alignAccFollow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5D2540-5304-45C2-815F-231F5770AB98}" type="pres">
      <dgm:prSet presAssocID="{D498C131-7702-4A4F-99ED-28D3995697EA}" presName="vSp" presStyleCnt="0"/>
      <dgm:spPr/>
    </dgm:pt>
    <dgm:pt modelId="{2776D053-D6BD-439B-9D18-7EB838B268EA}" type="pres">
      <dgm:prSet presAssocID="{B4C8C4EE-3D94-4F0D-9213-1ABAB9C39F1A}" presName="horFlow" presStyleCnt="0"/>
      <dgm:spPr/>
    </dgm:pt>
    <dgm:pt modelId="{B7BE5D7C-33DE-461E-9881-6EDBE1754FEF}" type="pres">
      <dgm:prSet presAssocID="{B4C8C4EE-3D94-4F0D-9213-1ABAB9C39F1A}" presName="bigChev" presStyleLbl="node1" presStyleIdx="2" presStyleCnt="5"/>
      <dgm:spPr/>
      <dgm:t>
        <a:bodyPr/>
        <a:lstStyle/>
        <a:p>
          <a:endParaRPr lang="en-US"/>
        </a:p>
      </dgm:t>
    </dgm:pt>
    <dgm:pt modelId="{626F3EFB-699C-4D1D-9D89-1B4E36D36086}" type="pres">
      <dgm:prSet presAssocID="{2C19D22F-62B8-45E0-B7A8-B6EBC3F0453B}" presName="parTrans" presStyleCnt="0"/>
      <dgm:spPr/>
    </dgm:pt>
    <dgm:pt modelId="{630EAE16-FA34-4806-ADC7-EA1D96EC267C}" type="pres">
      <dgm:prSet presAssocID="{3EADFC89-19FE-4671-B4E7-1665F3957B6D}" presName="node" presStyleLbl="alignAccFollow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387114-9272-467A-98B3-6FDBD8C9B7C2}" type="pres">
      <dgm:prSet presAssocID="{4C1042F6-C8B2-4F3E-82B6-D3E7107416CF}" presName="sibTrans" presStyleCnt="0"/>
      <dgm:spPr/>
    </dgm:pt>
    <dgm:pt modelId="{0672646B-266F-4BFF-8F18-D74BEFBE9C24}" type="pres">
      <dgm:prSet presAssocID="{B1A69C0C-77DA-44B0-80AE-1C6DDCA3B76E}" presName="node" presStyleLbl="alignAccFollow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BD107-5C4B-4E9B-A0A5-558DFF6F071F}" type="pres">
      <dgm:prSet presAssocID="{844E3F84-CAA1-4558-AE2F-66BC167F72B7}" presName="sibTrans" presStyleCnt="0"/>
      <dgm:spPr/>
    </dgm:pt>
    <dgm:pt modelId="{EA4A2C85-5BA5-41EA-8BE0-7582A6366A0F}" type="pres">
      <dgm:prSet presAssocID="{FA9B38EA-854B-40E3-BB01-BCCED3621872}" presName="node" presStyleLbl="alignAccFollow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33309-7254-4E79-8D26-D3D719DB29AC}" type="pres">
      <dgm:prSet presAssocID="{B4C8C4EE-3D94-4F0D-9213-1ABAB9C39F1A}" presName="vSp" presStyleCnt="0"/>
      <dgm:spPr/>
    </dgm:pt>
    <dgm:pt modelId="{3AEC85F9-BC23-49EF-AD80-23B74E4046D5}" type="pres">
      <dgm:prSet presAssocID="{9819EE24-6C41-48E3-A5C8-EB9FB741944F}" presName="horFlow" presStyleCnt="0"/>
      <dgm:spPr/>
    </dgm:pt>
    <dgm:pt modelId="{C5DDBFA4-C9BA-4146-A558-6D15D0541F71}" type="pres">
      <dgm:prSet presAssocID="{9819EE24-6C41-48E3-A5C8-EB9FB741944F}" presName="bigChev" presStyleLbl="node1" presStyleIdx="3" presStyleCnt="5"/>
      <dgm:spPr/>
      <dgm:t>
        <a:bodyPr/>
        <a:lstStyle/>
        <a:p>
          <a:endParaRPr lang="en-US"/>
        </a:p>
      </dgm:t>
    </dgm:pt>
    <dgm:pt modelId="{7D7ADFF0-9C30-4435-BE97-260F58BB36B6}" type="pres">
      <dgm:prSet presAssocID="{1884E8DF-4AFF-402F-B4D6-B91A52C01723}" presName="parTrans" presStyleCnt="0"/>
      <dgm:spPr/>
    </dgm:pt>
    <dgm:pt modelId="{C38CD816-91BE-46FC-A912-091B1B09FB06}" type="pres">
      <dgm:prSet presAssocID="{17766947-661F-4F18-A662-02173426BD8E}" presName="node" presStyleLbl="alignAccFollow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661D9-E69F-4EBF-8299-7BF1E11A6F64}" type="pres">
      <dgm:prSet presAssocID="{C4FFF6E2-4A23-42D2-B174-9FB89DB7D457}" presName="sibTrans" presStyleCnt="0"/>
      <dgm:spPr/>
    </dgm:pt>
    <dgm:pt modelId="{F38CEF8E-362F-4812-8A25-ABC7C82D7E44}" type="pres">
      <dgm:prSet presAssocID="{52147B3B-9955-460A-8285-EB0B9ED59BC8}" presName="node" presStyleLbl="alignAccFollow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38068-11E3-4176-A13D-F789CCD92896}" type="pres">
      <dgm:prSet presAssocID="{F2F734D3-D400-46CF-ADD1-C00D97CD3452}" presName="sibTrans" presStyleCnt="0"/>
      <dgm:spPr/>
    </dgm:pt>
    <dgm:pt modelId="{C823CB25-13C7-41DF-AF67-F93A619DB067}" type="pres">
      <dgm:prSet presAssocID="{CACDE28D-653D-45BF-9DE5-B56B37038AFB}" presName="node" presStyleLbl="alignAccFollow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93B38-A011-4660-AE74-0038F3833601}" type="pres">
      <dgm:prSet presAssocID="{9819EE24-6C41-48E3-A5C8-EB9FB741944F}" presName="vSp" presStyleCnt="0"/>
      <dgm:spPr/>
    </dgm:pt>
    <dgm:pt modelId="{8A4A7CC3-4902-40E1-948D-D0A161D3FE1F}" type="pres">
      <dgm:prSet presAssocID="{34696D2B-9B2F-48A3-9F61-DC03963AAC97}" presName="horFlow" presStyleCnt="0"/>
      <dgm:spPr/>
    </dgm:pt>
    <dgm:pt modelId="{44BB8CCE-CEE1-419E-8406-AF7A98874096}" type="pres">
      <dgm:prSet presAssocID="{34696D2B-9B2F-48A3-9F61-DC03963AAC97}" presName="bigChev" presStyleLbl="node1" presStyleIdx="4" presStyleCnt="5"/>
      <dgm:spPr/>
      <dgm:t>
        <a:bodyPr/>
        <a:lstStyle/>
        <a:p>
          <a:endParaRPr lang="en-US"/>
        </a:p>
      </dgm:t>
    </dgm:pt>
    <dgm:pt modelId="{73439703-C4AC-4376-B62B-D248A3106BDB}" type="pres">
      <dgm:prSet presAssocID="{B5BDB999-FC8C-44A9-A183-26DD4686F947}" presName="parTrans" presStyleCnt="0"/>
      <dgm:spPr/>
    </dgm:pt>
    <dgm:pt modelId="{2F4E0292-2634-4CB8-9F55-A76E31B900AB}" type="pres">
      <dgm:prSet presAssocID="{788B3B50-0467-428F-B9E4-B624258CD689}" presName="node" presStyleLbl="alignAccFollow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3B69B4-976F-4758-9629-C51B4C607240}" type="presOf" srcId="{6D7C03A5-EEDA-48DE-BCA7-A369F1491069}" destId="{55541435-E206-4771-A763-D3493F0589A3}" srcOrd="0" destOrd="0" presId="urn:microsoft.com/office/officeart/2005/8/layout/lProcess3"/>
    <dgm:cxn modelId="{33AF0F0F-93AD-48C6-B089-9F8456DDEEFF}" type="presOf" srcId="{B4C8C4EE-3D94-4F0D-9213-1ABAB9C39F1A}" destId="{B7BE5D7C-33DE-461E-9881-6EDBE1754FEF}" srcOrd="0" destOrd="0" presId="urn:microsoft.com/office/officeart/2005/8/layout/lProcess3"/>
    <dgm:cxn modelId="{A0CA4213-EDAA-4615-AA66-0378BEE92707}" srcId="{D498C131-7702-4A4F-99ED-28D3995697EA}" destId="{7098CBF4-3C33-4978-9F7B-38D00D4EC336}" srcOrd="0" destOrd="0" parTransId="{F49D7EC1-283B-429C-BA16-E42991D83AE4}" sibTransId="{6366EA8C-5F1D-4CAF-BF02-D1FF09546B4B}"/>
    <dgm:cxn modelId="{EED96146-CECA-45CE-AB94-A658FAA7E45A}" srcId="{1D38DBBB-8FD6-48D8-A780-32A8F498D44A}" destId="{D498C131-7702-4A4F-99ED-28D3995697EA}" srcOrd="1" destOrd="0" parTransId="{948C5134-1383-49E2-91E1-843FB327AF72}" sibTransId="{230DE40D-14F2-4AF5-9FFB-09D0B98CA8BB}"/>
    <dgm:cxn modelId="{36C7F066-C3F6-41CD-AF6E-D8E1344BAB5E}" srcId="{1D38DBBB-8FD6-48D8-A780-32A8F498D44A}" destId="{9819EE24-6C41-48E3-A5C8-EB9FB741944F}" srcOrd="3" destOrd="0" parTransId="{84072F31-F36E-491D-83D0-FC71E0508454}" sibTransId="{64A2F11B-CB61-49B0-8292-291637AA7440}"/>
    <dgm:cxn modelId="{F17107F9-F3DB-4629-99C4-2047FFE3B051}" type="presOf" srcId="{FA9B38EA-854B-40E3-BB01-BCCED3621872}" destId="{EA4A2C85-5BA5-41EA-8BE0-7582A6366A0F}" srcOrd="0" destOrd="0" presId="urn:microsoft.com/office/officeart/2005/8/layout/lProcess3"/>
    <dgm:cxn modelId="{B005B3DC-44B2-472B-B655-314C59E9F9CE}" type="presOf" srcId="{D498C131-7702-4A4F-99ED-28D3995697EA}" destId="{3B04C086-C95B-4AE6-83D3-45BFDC5791E4}" srcOrd="0" destOrd="0" presId="urn:microsoft.com/office/officeart/2005/8/layout/lProcess3"/>
    <dgm:cxn modelId="{A4A1A2CB-3CCB-4610-B133-299AA73A449C}" srcId="{0C17CCFA-0F8D-4F3A-A6F2-CE6080F80D32}" destId="{DED02F39-FC4C-428E-ABBE-23D905405403}" srcOrd="2" destOrd="0" parTransId="{0AA79DB1-7EA7-441D-ACB1-032F64A7C900}" sibTransId="{95C4CEB9-024D-4672-B0C7-B22929E286C3}"/>
    <dgm:cxn modelId="{C231E2CB-DB10-4D84-ABFE-D4F13493B97B}" srcId="{0C17CCFA-0F8D-4F3A-A6F2-CE6080F80D32}" destId="{F7C3E7EB-9F66-4A71-8371-B06A8B82C788}" srcOrd="1" destOrd="0" parTransId="{2EEDD194-C7DF-45B6-8984-28882CEFEC80}" sibTransId="{C570F725-12BB-404E-8202-41D5FD606B17}"/>
    <dgm:cxn modelId="{E9AA5245-8E8E-4B7C-8607-3C7CC745E57A}" type="presOf" srcId="{0C17CCFA-0F8D-4F3A-A6F2-CE6080F80D32}" destId="{1FC8CEC9-A7AD-4FC9-B6D1-91936DA765EA}" srcOrd="0" destOrd="0" presId="urn:microsoft.com/office/officeart/2005/8/layout/lProcess3"/>
    <dgm:cxn modelId="{657337F3-984C-41D3-96AC-1A48322674D0}" type="presOf" srcId="{34696D2B-9B2F-48A3-9F61-DC03963AAC97}" destId="{44BB8CCE-CEE1-419E-8406-AF7A98874096}" srcOrd="0" destOrd="0" presId="urn:microsoft.com/office/officeart/2005/8/layout/lProcess3"/>
    <dgm:cxn modelId="{3ABCD533-C554-46A0-8A87-0EA880AA988C}" type="presOf" srcId="{680E7C66-E586-4F57-9C45-EBA062934C09}" destId="{D3D6D37F-02D7-452D-B714-D74708B82A9E}" srcOrd="0" destOrd="0" presId="urn:microsoft.com/office/officeart/2005/8/layout/lProcess3"/>
    <dgm:cxn modelId="{CC066ACC-9B8B-4464-A77D-F8C086EB2906}" srcId="{0C17CCFA-0F8D-4F3A-A6F2-CE6080F80D32}" destId="{2DE3D84F-B0FB-4242-AB35-5AB01F21183D}" srcOrd="4" destOrd="0" parTransId="{6BBF60C9-69EE-4FFF-BEDB-0B4E19E86DE2}" sibTransId="{5C8D5630-149D-463D-85E1-569B34CDE61E}"/>
    <dgm:cxn modelId="{51081C12-722F-4AB0-A5EE-30067D304930}" type="presOf" srcId="{7098CBF4-3C33-4978-9F7B-38D00D4EC336}" destId="{FA8ED5F3-38DF-4512-A933-5EE8FAB04500}" srcOrd="0" destOrd="0" presId="urn:microsoft.com/office/officeart/2005/8/layout/lProcess3"/>
    <dgm:cxn modelId="{2FE3D4A3-B1D4-4694-8084-AB90BB3D5E56}" srcId="{34696D2B-9B2F-48A3-9F61-DC03963AAC97}" destId="{788B3B50-0467-428F-B9E4-B624258CD689}" srcOrd="0" destOrd="0" parTransId="{B5BDB999-FC8C-44A9-A183-26DD4686F947}" sibTransId="{1224AF4F-7464-404D-82E4-0F906700C5D1}"/>
    <dgm:cxn modelId="{00CF40B3-D25B-410F-B4C9-5E1C38F9B201}" srcId="{9819EE24-6C41-48E3-A5C8-EB9FB741944F}" destId="{17766947-661F-4F18-A662-02173426BD8E}" srcOrd="0" destOrd="0" parTransId="{1884E8DF-4AFF-402F-B4D6-B91A52C01723}" sibTransId="{C4FFF6E2-4A23-42D2-B174-9FB89DB7D457}"/>
    <dgm:cxn modelId="{E9B27651-7320-4157-9528-74688BE33082}" srcId="{B4C8C4EE-3D94-4F0D-9213-1ABAB9C39F1A}" destId="{B1A69C0C-77DA-44B0-80AE-1C6DDCA3B76E}" srcOrd="1" destOrd="0" parTransId="{F905FAA7-E5FA-4D3F-9F19-6D8A851DB84A}" sibTransId="{844E3F84-CAA1-4558-AE2F-66BC167F72B7}"/>
    <dgm:cxn modelId="{FA405F16-5303-4437-9604-0D7608619E0B}" srcId="{0C17CCFA-0F8D-4F3A-A6F2-CE6080F80D32}" destId="{680E7C66-E586-4F57-9C45-EBA062934C09}" srcOrd="3" destOrd="0" parTransId="{4006E8FC-E2AF-4770-B524-AA38FA5917F1}" sibTransId="{5A12B038-3181-4639-BD8B-41D1923185AA}"/>
    <dgm:cxn modelId="{DD13FC98-2BC9-43EF-B2B8-14EA8D41A651}" srcId="{9819EE24-6C41-48E3-A5C8-EB9FB741944F}" destId="{52147B3B-9955-460A-8285-EB0B9ED59BC8}" srcOrd="1" destOrd="0" parTransId="{F11E4FC0-C69C-44BB-9096-F59F347240B8}" sibTransId="{F2F734D3-D400-46CF-ADD1-C00D97CD3452}"/>
    <dgm:cxn modelId="{B54FF7B4-B70A-465E-9440-5CF5AD99CFE4}" srcId="{9819EE24-6C41-48E3-A5C8-EB9FB741944F}" destId="{CACDE28D-653D-45BF-9DE5-B56B37038AFB}" srcOrd="2" destOrd="0" parTransId="{F32E348E-8144-4B22-81D1-C69035CCA122}" sibTransId="{D17E62D7-AA9A-4821-B5DD-F7BD598BE28E}"/>
    <dgm:cxn modelId="{CFFBF655-22EE-44A4-A695-AC4BF7C2CC32}" type="presOf" srcId="{F7C3E7EB-9F66-4A71-8371-B06A8B82C788}" destId="{4834F1F6-634E-4A2B-953C-D31B8B961FE7}" srcOrd="0" destOrd="0" presId="urn:microsoft.com/office/officeart/2005/8/layout/lProcess3"/>
    <dgm:cxn modelId="{72325425-5D4D-488A-915C-5CA3C7768575}" type="presOf" srcId="{B1A69C0C-77DA-44B0-80AE-1C6DDCA3B76E}" destId="{0672646B-266F-4BFF-8F18-D74BEFBE9C24}" srcOrd="0" destOrd="0" presId="urn:microsoft.com/office/officeart/2005/8/layout/lProcess3"/>
    <dgm:cxn modelId="{9288604C-D6A5-481A-A764-7B46D637643B}" srcId="{B4C8C4EE-3D94-4F0D-9213-1ABAB9C39F1A}" destId="{3EADFC89-19FE-4671-B4E7-1665F3957B6D}" srcOrd="0" destOrd="0" parTransId="{2C19D22F-62B8-45E0-B7A8-B6EBC3F0453B}" sibTransId="{4C1042F6-C8B2-4F3E-82B6-D3E7107416CF}"/>
    <dgm:cxn modelId="{624F6CA3-AECB-447A-B156-E9AFED9FA255}" srcId="{1D38DBBB-8FD6-48D8-A780-32A8F498D44A}" destId="{0C17CCFA-0F8D-4F3A-A6F2-CE6080F80D32}" srcOrd="0" destOrd="0" parTransId="{6B15E86B-4C6C-4AC1-8C40-BD43E8261D66}" sibTransId="{0486194E-B267-4814-B891-6E8DBB9CAE78}"/>
    <dgm:cxn modelId="{B4165A46-39A3-4A42-9320-D8B28A5C20B0}" type="presOf" srcId="{788B3B50-0467-428F-B9E4-B624258CD689}" destId="{2F4E0292-2634-4CB8-9F55-A76E31B900AB}" srcOrd="0" destOrd="0" presId="urn:microsoft.com/office/officeart/2005/8/layout/lProcess3"/>
    <dgm:cxn modelId="{451ACD88-9D04-4450-943C-B800AE8A4169}" type="presOf" srcId="{2DE3D84F-B0FB-4242-AB35-5AB01F21183D}" destId="{F8BE326A-1F97-48C2-A6DF-17282B516411}" srcOrd="0" destOrd="0" presId="urn:microsoft.com/office/officeart/2005/8/layout/lProcess3"/>
    <dgm:cxn modelId="{66CECB04-7C8A-4E78-88D2-8AEE87D4D153}" srcId="{1D38DBBB-8FD6-48D8-A780-32A8F498D44A}" destId="{B4C8C4EE-3D94-4F0D-9213-1ABAB9C39F1A}" srcOrd="2" destOrd="0" parTransId="{A329DB65-8EB2-4CFA-A498-6B9CAE37980B}" sibTransId="{7C6D81E2-BF6E-4D56-8A3B-CC30AB8CF036}"/>
    <dgm:cxn modelId="{4568A4A0-DADE-4101-A112-9036866737B6}" srcId="{B4C8C4EE-3D94-4F0D-9213-1ABAB9C39F1A}" destId="{FA9B38EA-854B-40E3-BB01-BCCED3621872}" srcOrd="2" destOrd="0" parTransId="{83D37D1F-1184-4EC8-88E1-9D290260642F}" sibTransId="{2568B541-F320-465A-9C6A-FA07D1C64F10}"/>
    <dgm:cxn modelId="{EB3891DA-6C9A-47CC-A9C0-77753695D594}" srcId="{1D38DBBB-8FD6-48D8-A780-32A8F498D44A}" destId="{34696D2B-9B2F-48A3-9F61-DC03963AAC97}" srcOrd="4" destOrd="0" parTransId="{0702AE58-7575-471D-A0AA-81B41D604D9E}" sibTransId="{D9E26F4F-1774-442B-B730-522E77CED86F}"/>
    <dgm:cxn modelId="{E1963B84-5F05-48D5-AF04-315413138ED1}" srcId="{0C17CCFA-0F8D-4F3A-A6F2-CE6080F80D32}" destId="{6D7C03A5-EEDA-48DE-BCA7-A369F1491069}" srcOrd="0" destOrd="0" parTransId="{89B75C8E-2AA6-4C92-B637-514C802B2F65}" sibTransId="{1F52C224-5CF4-43A6-BCD5-EEE79C24DB32}"/>
    <dgm:cxn modelId="{8CC26F2F-434B-46C5-B067-C4FA62EFEE9B}" type="presOf" srcId="{CACDE28D-653D-45BF-9DE5-B56B37038AFB}" destId="{C823CB25-13C7-41DF-AF67-F93A619DB067}" srcOrd="0" destOrd="0" presId="urn:microsoft.com/office/officeart/2005/8/layout/lProcess3"/>
    <dgm:cxn modelId="{091B22B6-8057-41B5-8C5A-72905ECE9D52}" type="presOf" srcId="{52147B3B-9955-460A-8285-EB0B9ED59BC8}" destId="{F38CEF8E-362F-4812-8A25-ABC7C82D7E44}" srcOrd="0" destOrd="0" presId="urn:microsoft.com/office/officeart/2005/8/layout/lProcess3"/>
    <dgm:cxn modelId="{901A9179-94B3-4BF5-9648-4B3B7F3BCFF7}" type="presOf" srcId="{9819EE24-6C41-48E3-A5C8-EB9FB741944F}" destId="{C5DDBFA4-C9BA-4146-A558-6D15D0541F71}" srcOrd="0" destOrd="0" presId="urn:microsoft.com/office/officeart/2005/8/layout/lProcess3"/>
    <dgm:cxn modelId="{CE3CAAF7-F896-4029-8FC7-DCECCF656FEB}" type="presOf" srcId="{1D38DBBB-8FD6-48D8-A780-32A8F498D44A}" destId="{A4217859-7D21-4008-B69E-2BA7DB54B450}" srcOrd="0" destOrd="0" presId="urn:microsoft.com/office/officeart/2005/8/layout/lProcess3"/>
    <dgm:cxn modelId="{09E307E5-BECB-4C1F-A563-8637C1A50FC9}" type="presOf" srcId="{DED02F39-FC4C-428E-ABBE-23D905405403}" destId="{7834E8D6-37A6-4E07-B547-AF1BC6D4046C}" srcOrd="0" destOrd="0" presId="urn:microsoft.com/office/officeart/2005/8/layout/lProcess3"/>
    <dgm:cxn modelId="{C3B21C87-2B0A-4CA9-87D3-6F06370B3BB1}" type="presOf" srcId="{17766947-661F-4F18-A662-02173426BD8E}" destId="{C38CD816-91BE-46FC-A912-091B1B09FB06}" srcOrd="0" destOrd="0" presId="urn:microsoft.com/office/officeart/2005/8/layout/lProcess3"/>
    <dgm:cxn modelId="{86EFC093-0783-40A1-9CD0-67CC9FDC5C19}" type="presOf" srcId="{3EADFC89-19FE-4671-B4E7-1665F3957B6D}" destId="{630EAE16-FA34-4806-ADC7-EA1D96EC267C}" srcOrd="0" destOrd="0" presId="urn:microsoft.com/office/officeart/2005/8/layout/lProcess3"/>
    <dgm:cxn modelId="{ADD815D1-95F1-420A-AD02-563A34E303D5}" type="presParOf" srcId="{A4217859-7D21-4008-B69E-2BA7DB54B450}" destId="{433E7F1E-D857-4A16-B84D-C88D071E7D65}" srcOrd="0" destOrd="0" presId="urn:microsoft.com/office/officeart/2005/8/layout/lProcess3"/>
    <dgm:cxn modelId="{D6C74B02-DB91-4963-AD88-56BCA4F271DD}" type="presParOf" srcId="{433E7F1E-D857-4A16-B84D-C88D071E7D65}" destId="{1FC8CEC9-A7AD-4FC9-B6D1-91936DA765EA}" srcOrd="0" destOrd="0" presId="urn:microsoft.com/office/officeart/2005/8/layout/lProcess3"/>
    <dgm:cxn modelId="{8D1E1CB2-A07E-4377-84F5-BEE7171D04A1}" type="presParOf" srcId="{433E7F1E-D857-4A16-B84D-C88D071E7D65}" destId="{DE2FA317-AFA1-4AE5-81C4-556E307F32F2}" srcOrd="1" destOrd="0" presId="urn:microsoft.com/office/officeart/2005/8/layout/lProcess3"/>
    <dgm:cxn modelId="{BAD065DE-2AED-40CF-83E9-3C1BCFBBE357}" type="presParOf" srcId="{433E7F1E-D857-4A16-B84D-C88D071E7D65}" destId="{55541435-E206-4771-A763-D3493F0589A3}" srcOrd="2" destOrd="0" presId="urn:microsoft.com/office/officeart/2005/8/layout/lProcess3"/>
    <dgm:cxn modelId="{A63E23D9-B0AD-4385-B1B6-502717C5C0DB}" type="presParOf" srcId="{433E7F1E-D857-4A16-B84D-C88D071E7D65}" destId="{FD71964B-7F40-48CA-9F0C-97F9D6657CC4}" srcOrd="3" destOrd="0" presId="urn:microsoft.com/office/officeart/2005/8/layout/lProcess3"/>
    <dgm:cxn modelId="{F4C04623-5CBA-4C82-9887-A4928ABC0BFB}" type="presParOf" srcId="{433E7F1E-D857-4A16-B84D-C88D071E7D65}" destId="{4834F1F6-634E-4A2B-953C-D31B8B961FE7}" srcOrd="4" destOrd="0" presId="urn:microsoft.com/office/officeart/2005/8/layout/lProcess3"/>
    <dgm:cxn modelId="{6257FE95-8BF1-420C-A6DE-749458741A24}" type="presParOf" srcId="{433E7F1E-D857-4A16-B84D-C88D071E7D65}" destId="{3AA3D5EC-4566-4D22-98F6-126F1FD20DAF}" srcOrd="5" destOrd="0" presId="urn:microsoft.com/office/officeart/2005/8/layout/lProcess3"/>
    <dgm:cxn modelId="{03B4347A-DAC2-4073-AAF8-C853A504243D}" type="presParOf" srcId="{433E7F1E-D857-4A16-B84D-C88D071E7D65}" destId="{7834E8D6-37A6-4E07-B547-AF1BC6D4046C}" srcOrd="6" destOrd="0" presId="urn:microsoft.com/office/officeart/2005/8/layout/lProcess3"/>
    <dgm:cxn modelId="{A8E02486-5FF4-4E3D-811B-6F3706033304}" type="presParOf" srcId="{433E7F1E-D857-4A16-B84D-C88D071E7D65}" destId="{FC87CB8A-CC41-4104-8B8C-662081162132}" srcOrd="7" destOrd="0" presId="urn:microsoft.com/office/officeart/2005/8/layout/lProcess3"/>
    <dgm:cxn modelId="{DA0A56CB-F0BC-4CF3-A1FA-CA7FE9576B37}" type="presParOf" srcId="{433E7F1E-D857-4A16-B84D-C88D071E7D65}" destId="{D3D6D37F-02D7-452D-B714-D74708B82A9E}" srcOrd="8" destOrd="0" presId="urn:microsoft.com/office/officeart/2005/8/layout/lProcess3"/>
    <dgm:cxn modelId="{A21EDB60-6672-4457-B658-239F87D41349}" type="presParOf" srcId="{433E7F1E-D857-4A16-B84D-C88D071E7D65}" destId="{F49971F3-28E4-4A28-87F1-6E20762F8EF7}" srcOrd="9" destOrd="0" presId="urn:microsoft.com/office/officeart/2005/8/layout/lProcess3"/>
    <dgm:cxn modelId="{7D33DF8C-9C3F-41BA-9776-454C25793DAA}" type="presParOf" srcId="{433E7F1E-D857-4A16-B84D-C88D071E7D65}" destId="{F8BE326A-1F97-48C2-A6DF-17282B516411}" srcOrd="10" destOrd="0" presId="urn:microsoft.com/office/officeart/2005/8/layout/lProcess3"/>
    <dgm:cxn modelId="{E9ECC7C0-7370-457B-8ADF-30A09BAA05FD}" type="presParOf" srcId="{A4217859-7D21-4008-B69E-2BA7DB54B450}" destId="{5F432C23-1226-4534-8BD0-2D37E92B8AAB}" srcOrd="1" destOrd="0" presId="urn:microsoft.com/office/officeart/2005/8/layout/lProcess3"/>
    <dgm:cxn modelId="{C0A42A66-B847-43AD-BE9D-5FB034BF0271}" type="presParOf" srcId="{A4217859-7D21-4008-B69E-2BA7DB54B450}" destId="{F0C9218F-3B20-4917-887E-877BDDDD2740}" srcOrd="2" destOrd="0" presId="urn:microsoft.com/office/officeart/2005/8/layout/lProcess3"/>
    <dgm:cxn modelId="{868FAEF8-9095-4FA3-B43D-1F5A91034BA7}" type="presParOf" srcId="{F0C9218F-3B20-4917-887E-877BDDDD2740}" destId="{3B04C086-C95B-4AE6-83D3-45BFDC5791E4}" srcOrd="0" destOrd="0" presId="urn:microsoft.com/office/officeart/2005/8/layout/lProcess3"/>
    <dgm:cxn modelId="{A55F73CC-8A55-4D84-91B6-9B8361E02593}" type="presParOf" srcId="{F0C9218F-3B20-4917-887E-877BDDDD2740}" destId="{3ACB9FE0-38E7-424A-AE92-61E9C3160A95}" srcOrd="1" destOrd="0" presId="urn:microsoft.com/office/officeart/2005/8/layout/lProcess3"/>
    <dgm:cxn modelId="{EE885111-3959-454D-BA59-E7C521C2630E}" type="presParOf" srcId="{F0C9218F-3B20-4917-887E-877BDDDD2740}" destId="{FA8ED5F3-38DF-4512-A933-5EE8FAB04500}" srcOrd="2" destOrd="0" presId="urn:microsoft.com/office/officeart/2005/8/layout/lProcess3"/>
    <dgm:cxn modelId="{071BC727-FDDC-4FE4-934F-57A05641284C}" type="presParOf" srcId="{A4217859-7D21-4008-B69E-2BA7DB54B450}" destId="{0A5D2540-5304-45C2-815F-231F5770AB98}" srcOrd="3" destOrd="0" presId="urn:microsoft.com/office/officeart/2005/8/layout/lProcess3"/>
    <dgm:cxn modelId="{25DF54E0-E1E6-40C5-A9E0-40EA35BE3F2A}" type="presParOf" srcId="{A4217859-7D21-4008-B69E-2BA7DB54B450}" destId="{2776D053-D6BD-439B-9D18-7EB838B268EA}" srcOrd="4" destOrd="0" presId="urn:microsoft.com/office/officeart/2005/8/layout/lProcess3"/>
    <dgm:cxn modelId="{4D891423-AFFD-41C5-A59E-7B0C1F3B4699}" type="presParOf" srcId="{2776D053-D6BD-439B-9D18-7EB838B268EA}" destId="{B7BE5D7C-33DE-461E-9881-6EDBE1754FEF}" srcOrd="0" destOrd="0" presId="urn:microsoft.com/office/officeart/2005/8/layout/lProcess3"/>
    <dgm:cxn modelId="{57075902-FF14-4B39-ABA5-2F26CDAB13C2}" type="presParOf" srcId="{2776D053-D6BD-439B-9D18-7EB838B268EA}" destId="{626F3EFB-699C-4D1D-9D89-1B4E36D36086}" srcOrd="1" destOrd="0" presId="urn:microsoft.com/office/officeart/2005/8/layout/lProcess3"/>
    <dgm:cxn modelId="{2DC84C82-2E84-4E11-A11E-B3A730B4F6E2}" type="presParOf" srcId="{2776D053-D6BD-439B-9D18-7EB838B268EA}" destId="{630EAE16-FA34-4806-ADC7-EA1D96EC267C}" srcOrd="2" destOrd="0" presId="urn:microsoft.com/office/officeart/2005/8/layout/lProcess3"/>
    <dgm:cxn modelId="{5E8FCA78-BBF3-42C0-95E7-D7F72D1AA7DA}" type="presParOf" srcId="{2776D053-D6BD-439B-9D18-7EB838B268EA}" destId="{66387114-9272-467A-98B3-6FDBD8C9B7C2}" srcOrd="3" destOrd="0" presId="urn:microsoft.com/office/officeart/2005/8/layout/lProcess3"/>
    <dgm:cxn modelId="{28356D0F-0875-4957-98C9-46124AA46543}" type="presParOf" srcId="{2776D053-D6BD-439B-9D18-7EB838B268EA}" destId="{0672646B-266F-4BFF-8F18-D74BEFBE9C24}" srcOrd="4" destOrd="0" presId="urn:microsoft.com/office/officeart/2005/8/layout/lProcess3"/>
    <dgm:cxn modelId="{AE893DFD-6575-4D93-AD48-14B58B1EEFC6}" type="presParOf" srcId="{2776D053-D6BD-439B-9D18-7EB838B268EA}" destId="{8CBBD107-5C4B-4E9B-A0A5-558DFF6F071F}" srcOrd="5" destOrd="0" presId="urn:microsoft.com/office/officeart/2005/8/layout/lProcess3"/>
    <dgm:cxn modelId="{F35FF220-DF2C-44DA-8327-169E1D471F76}" type="presParOf" srcId="{2776D053-D6BD-439B-9D18-7EB838B268EA}" destId="{EA4A2C85-5BA5-41EA-8BE0-7582A6366A0F}" srcOrd="6" destOrd="0" presId="urn:microsoft.com/office/officeart/2005/8/layout/lProcess3"/>
    <dgm:cxn modelId="{94B0FC72-7D14-4997-A771-ABBBAF68FBFF}" type="presParOf" srcId="{A4217859-7D21-4008-B69E-2BA7DB54B450}" destId="{7EB33309-7254-4E79-8D26-D3D719DB29AC}" srcOrd="5" destOrd="0" presId="urn:microsoft.com/office/officeart/2005/8/layout/lProcess3"/>
    <dgm:cxn modelId="{C93509BA-889D-4B60-A4DD-E051E56FD296}" type="presParOf" srcId="{A4217859-7D21-4008-B69E-2BA7DB54B450}" destId="{3AEC85F9-BC23-49EF-AD80-23B74E4046D5}" srcOrd="6" destOrd="0" presId="urn:microsoft.com/office/officeart/2005/8/layout/lProcess3"/>
    <dgm:cxn modelId="{1D2E4CC4-9E80-4A2B-B44B-5565D7266008}" type="presParOf" srcId="{3AEC85F9-BC23-49EF-AD80-23B74E4046D5}" destId="{C5DDBFA4-C9BA-4146-A558-6D15D0541F71}" srcOrd="0" destOrd="0" presId="urn:microsoft.com/office/officeart/2005/8/layout/lProcess3"/>
    <dgm:cxn modelId="{CEE58215-575B-4D16-9AA9-0A707128A7EA}" type="presParOf" srcId="{3AEC85F9-BC23-49EF-AD80-23B74E4046D5}" destId="{7D7ADFF0-9C30-4435-BE97-260F58BB36B6}" srcOrd="1" destOrd="0" presId="urn:microsoft.com/office/officeart/2005/8/layout/lProcess3"/>
    <dgm:cxn modelId="{0C49B2C6-8E08-40D8-AF9A-9696F259557A}" type="presParOf" srcId="{3AEC85F9-BC23-49EF-AD80-23B74E4046D5}" destId="{C38CD816-91BE-46FC-A912-091B1B09FB06}" srcOrd="2" destOrd="0" presId="urn:microsoft.com/office/officeart/2005/8/layout/lProcess3"/>
    <dgm:cxn modelId="{846C23BE-8F2E-432A-B8C4-70E83250A63A}" type="presParOf" srcId="{3AEC85F9-BC23-49EF-AD80-23B74E4046D5}" destId="{1B3661D9-E69F-4EBF-8299-7BF1E11A6F64}" srcOrd="3" destOrd="0" presId="urn:microsoft.com/office/officeart/2005/8/layout/lProcess3"/>
    <dgm:cxn modelId="{CD6F8B11-A69A-4EDD-A013-7AEE981A93CB}" type="presParOf" srcId="{3AEC85F9-BC23-49EF-AD80-23B74E4046D5}" destId="{F38CEF8E-362F-4812-8A25-ABC7C82D7E44}" srcOrd="4" destOrd="0" presId="urn:microsoft.com/office/officeart/2005/8/layout/lProcess3"/>
    <dgm:cxn modelId="{B6E97283-51F3-46B1-9298-17CEC5141446}" type="presParOf" srcId="{3AEC85F9-BC23-49EF-AD80-23B74E4046D5}" destId="{70F38068-11E3-4176-A13D-F789CCD92896}" srcOrd="5" destOrd="0" presId="urn:microsoft.com/office/officeart/2005/8/layout/lProcess3"/>
    <dgm:cxn modelId="{DD8236E3-7DDF-4470-B6B6-3742A645A2A1}" type="presParOf" srcId="{3AEC85F9-BC23-49EF-AD80-23B74E4046D5}" destId="{C823CB25-13C7-41DF-AF67-F93A619DB067}" srcOrd="6" destOrd="0" presId="urn:microsoft.com/office/officeart/2005/8/layout/lProcess3"/>
    <dgm:cxn modelId="{1F20D415-A859-4724-905D-62CC9A811342}" type="presParOf" srcId="{A4217859-7D21-4008-B69E-2BA7DB54B450}" destId="{3A993B38-A011-4660-AE74-0038F3833601}" srcOrd="7" destOrd="0" presId="urn:microsoft.com/office/officeart/2005/8/layout/lProcess3"/>
    <dgm:cxn modelId="{2D4012D2-F1C8-4EB4-87F7-CE7B8D2F3CAD}" type="presParOf" srcId="{A4217859-7D21-4008-B69E-2BA7DB54B450}" destId="{8A4A7CC3-4902-40E1-948D-D0A161D3FE1F}" srcOrd="8" destOrd="0" presId="urn:microsoft.com/office/officeart/2005/8/layout/lProcess3"/>
    <dgm:cxn modelId="{CD6810D4-9907-456F-A8B5-EB6E576FE5E5}" type="presParOf" srcId="{8A4A7CC3-4902-40E1-948D-D0A161D3FE1F}" destId="{44BB8CCE-CEE1-419E-8406-AF7A98874096}" srcOrd="0" destOrd="0" presId="urn:microsoft.com/office/officeart/2005/8/layout/lProcess3"/>
    <dgm:cxn modelId="{BF0568AB-F60C-493D-A309-414B97C9D8D4}" type="presParOf" srcId="{8A4A7CC3-4902-40E1-948D-D0A161D3FE1F}" destId="{73439703-C4AC-4376-B62B-D248A3106BDB}" srcOrd="1" destOrd="0" presId="urn:microsoft.com/office/officeart/2005/8/layout/lProcess3"/>
    <dgm:cxn modelId="{23743E29-8594-44B2-B2F9-9D9D81D70EA3}" type="presParOf" srcId="{8A4A7CC3-4902-40E1-948D-D0A161D3FE1F}" destId="{2F4E0292-2634-4CB8-9F55-A76E31B900AB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97853D-9EE8-449A-A565-DF4AC95E353C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56425-18B5-425A-8BE9-3B6DEB24EA05}">
      <dgm:prSet/>
      <dgm:spPr/>
      <dgm:t>
        <a:bodyPr/>
        <a:lstStyle/>
        <a:p>
          <a:pPr rtl="0"/>
          <a:r>
            <a:rPr lang="en-US" b="1" strike="noStrike" dirty="0" smtClean="0">
              <a:solidFill>
                <a:schemeClr val="bg2">
                  <a:lumMod val="90000"/>
                </a:schemeClr>
              </a:solidFill>
            </a:rPr>
            <a:t>DEMO 1</a:t>
          </a:r>
          <a:endParaRPr lang="pt-BR" strike="noStrike" dirty="0">
            <a:solidFill>
              <a:schemeClr val="bg2">
                <a:lumMod val="90000"/>
              </a:schemeClr>
            </a:solidFill>
          </a:endParaRPr>
        </a:p>
      </dgm:t>
    </dgm:pt>
    <dgm:pt modelId="{63FFA68D-4AD2-4B21-94C7-749A165DDC9C}" type="parTrans" cxnId="{A1B6848F-BE84-4CAB-B17C-E3E4B927051E}">
      <dgm:prSet/>
      <dgm:spPr/>
      <dgm:t>
        <a:bodyPr/>
        <a:lstStyle/>
        <a:p>
          <a:endParaRPr lang="en-US"/>
        </a:p>
      </dgm:t>
    </dgm:pt>
    <dgm:pt modelId="{92A34636-3B92-4410-966E-A060C810E335}" type="sibTrans" cxnId="{A1B6848F-BE84-4CAB-B17C-E3E4B927051E}">
      <dgm:prSet/>
      <dgm:spPr/>
      <dgm:t>
        <a:bodyPr/>
        <a:lstStyle/>
        <a:p>
          <a:endParaRPr lang="en-US"/>
        </a:p>
      </dgm:t>
    </dgm:pt>
    <dgm:pt modelId="{D1FC58E9-63BB-421B-8C01-271376EBA7DF}">
      <dgm:prSet/>
      <dgm:spPr/>
      <dgm:t>
        <a:bodyPr/>
        <a:lstStyle/>
        <a:p>
          <a:pPr rtl="0"/>
          <a:r>
            <a:rPr lang="pt-BR" b="1" strike="noStrike" dirty="0" smtClean="0">
              <a:solidFill>
                <a:schemeClr val="bg1">
                  <a:lumMod val="95000"/>
                </a:schemeClr>
              </a:solidFill>
            </a:rPr>
            <a:t>DEMO 2</a:t>
          </a:r>
          <a:endParaRPr lang="pt-BR" b="1" strike="noStrike" dirty="0">
            <a:solidFill>
              <a:schemeClr val="bg1">
                <a:lumMod val="95000"/>
              </a:schemeClr>
            </a:solidFill>
          </a:endParaRPr>
        </a:p>
      </dgm:t>
    </dgm:pt>
    <dgm:pt modelId="{177E853E-E815-4280-95E0-76D2156E56EE}" type="parTrans" cxnId="{6B375CE4-EBB2-4868-BAF2-9343ED2B85FC}">
      <dgm:prSet/>
      <dgm:spPr/>
      <dgm:t>
        <a:bodyPr/>
        <a:lstStyle/>
        <a:p>
          <a:endParaRPr lang="en-US"/>
        </a:p>
      </dgm:t>
    </dgm:pt>
    <dgm:pt modelId="{854A572F-5857-456A-A4A0-64BEC9EBB8CF}" type="sibTrans" cxnId="{6B375CE4-EBB2-4868-BAF2-9343ED2B85FC}">
      <dgm:prSet/>
      <dgm:spPr/>
      <dgm:t>
        <a:bodyPr/>
        <a:lstStyle/>
        <a:p>
          <a:endParaRPr lang="en-US"/>
        </a:p>
      </dgm:t>
    </dgm:pt>
    <dgm:pt modelId="{63CF3302-2591-4AA6-844D-E62A54569102}" type="pres">
      <dgm:prSet presAssocID="{1A97853D-9EE8-449A-A565-DF4AC95E353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02F8A0-3D20-45BA-A7F5-AD04EBF56313}" type="pres">
      <dgm:prSet presAssocID="{1A97853D-9EE8-449A-A565-DF4AC95E353C}" presName="diamond" presStyleLbl="bgShp" presStyleIdx="0" presStyleCnt="1"/>
      <dgm:spPr/>
    </dgm:pt>
    <dgm:pt modelId="{D76B7595-CEE1-4F3D-AAC7-EE660D76F43D}" type="pres">
      <dgm:prSet presAssocID="{1A97853D-9EE8-449A-A565-DF4AC95E353C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C929DB-2871-4AC4-B8D5-A168FD9881D5}" type="pres">
      <dgm:prSet presAssocID="{1A97853D-9EE8-449A-A565-DF4AC95E353C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522921-7655-437C-8AC4-F056D98B6D00}" type="pres">
      <dgm:prSet presAssocID="{1A97853D-9EE8-449A-A565-DF4AC95E353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E12ED43-964B-40B5-A170-08EAC7576F42}" type="pres">
      <dgm:prSet presAssocID="{1A97853D-9EE8-449A-A565-DF4AC95E353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B87E435-93F4-40FB-984B-324EADBAAD70}" type="presOf" srcId="{1A97853D-9EE8-449A-A565-DF4AC95E353C}" destId="{63CF3302-2591-4AA6-844D-E62A54569102}" srcOrd="0" destOrd="0" presId="urn:microsoft.com/office/officeart/2005/8/layout/matrix3"/>
    <dgm:cxn modelId="{6B375CE4-EBB2-4868-BAF2-9343ED2B85FC}" srcId="{1A97853D-9EE8-449A-A565-DF4AC95E353C}" destId="{D1FC58E9-63BB-421B-8C01-271376EBA7DF}" srcOrd="1" destOrd="0" parTransId="{177E853E-E815-4280-95E0-76D2156E56EE}" sibTransId="{854A572F-5857-456A-A4A0-64BEC9EBB8CF}"/>
    <dgm:cxn modelId="{B9A93168-214B-4B71-B8BA-CD22D50F4682}" type="presOf" srcId="{C1156425-18B5-425A-8BE9-3B6DEB24EA05}" destId="{D76B7595-CEE1-4F3D-AAC7-EE660D76F43D}" srcOrd="0" destOrd="0" presId="urn:microsoft.com/office/officeart/2005/8/layout/matrix3"/>
    <dgm:cxn modelId="{E6C284AF-128F-4A5A-813E-38002983FCF0}" type="presOf" srcId="{D1FC58E9-63BB-421B-8C01-271376EBA7DF}" destId="{5CC929DB-2871-4AC4-B8D5-A168FD9881D5}" srcOrd="0" destOrd="0" presId="urn:microsoft.com/office/officeart/2005/8/layout/matrix3"/>
    <dgm:cxn modelId="{A1B6848F-BE84-4CAB-B17C-E3E4B927051E}" srcId="{1A97853D-9EE8-449A-A565-DF4AC95E353C}" destId="{C1156425-18B5-425A-8BE9-3B6DEB24EA05}" srcOrd="0" destOrd="0" parTransId="{63FFA68D-4AD2-4B21-94C7-749A165DDC9C}" sibTransId="{92A34636-3B92-4410-966E-A060C810E335}"/>
    <dgm:cxn modelId="{13220222-4516-4CC5-8E39-EF1D4A29FC87}" type="presParOf" srcId="{63CF3302-2591-4AA6-844D-E62A54569102}" destId="{8B02F8A0-3D20-45BA-A7F5-AD04EBF56313}" srcOrd="0" destOrd="0" presId="urn:microsoft.com/office/officeart/2005/8/layout/matrix3"/>
    <dgm:cxn modelId="{0BDCF0D7-108E-40B5-AF63-C73F92A7C1A0}" type="presParOf" srcId="{63CF3302-2591-4AA6-844D-E62A54569102}" destId="{D76B7595-CEE1-4F3D-AAC7-EE660D76F43D}" srcOrd="1" destOrd="0" presId="urn:microsoft.com/office/officeart/2005/8/layout/matrix3"/>
    <dgm:cxn modelId="{962C48F4-587F-4296-B220-D6C783011B88}" type="presParOf" srcId="{63CF3302-2591-4AA6-844D-E62A54569102}" destId="{5CC929DB-2871-4AC4-B8D5-A168FD9881D5}" srcOrd="2" destOrd="0" presId="urn:microsoft.com/office/officeart/2005/8/layout/matrix3"/>
    <dgm:cxn modelId="{A6B1AE8B-10F6-44E3-8894-3E6808FB9A10}" type="presParOf" srcId="{63CF3302-2591-4AA6-844D-E62A54569102}" destId="{9B522921-7655-437C-8AC4-F056D98B6D00}" srcOrd="3" destOrd="0" presId="urn:microsoft.com/office/officeart/2005/8/layout/matrix3"/>
    <dgm:cxn modelId="{265F6643-68FC-47A4-8432-DF9E091943B0}" type="presParOf" srcId="{63CF3302-2591-4AA6-844D-E62A54569102}" destId="{EE12ED43-964B-40B5-A170-08EAC7576F4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D38DBBB-8FD6-48D8-A780-32A8F498D44A}" type="doc">
      <dgm:prSet loTypeId="urn:microsoft.com/office/officeart/2005/8/layout/l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C17CCFA-0F8D-4F3A-A6F2-CE6080F80D32}">
      <dgm:prSet/>
      <dgm:spPr>
        <a:solidFill>
          <a:schemeClr val="accent2">
            <a:hueOff val="0"/>
            <a:satOff val="0"/>
            <a:lumOff val="0"/>
            <a:alpha val="0"/>
          </a:schemeClr>
        </a:solidFill>
      </dgm:spPr>
      <dgm:t>
        <a:bodyPr/>
        <a:lstStyle/>
        <a:p>
          <a:pPr rtl="0"/>
          <a:r>
            <a:rPr lang="pt-BR" dirty="0" smtClean="0"/>
            <a:t>SOLID</a:t>
          </a:r>
          <a:endParaRPr lang="pt-BR" dirty="0"/>
        </a:p>
      </dgm:t>
    </dgm:pt>
    <dgm:pt modelId="{6B15E86B-4C6C-4AC1-8C40-BD43E8261D66}" type="parTrans" cxnId="{624F6CA3-AECB-447A-B156-E9AFED9FA255}">
      <dgm:prSet/>
      <dgm:spPr/>
      <dgm:t>
        <a:bodyPr/>
        <a:lstStyle/>
        <a:p>
          <a:endParaRPr lang="en-US"/>
        </a:p>
      </dgm:t>
    </dgm:pt>
    <dgm:pt modelId="{0486194E-B267-4814-B891-6E8DBB9CAE78}" type="sibTrans" cxnId="{624F6CA3-AECB-447A-B156-E9AFED9FA255}">
      <dgm:prSet/>
      <dgm:spPr/>
      <dgm:t>
        <a:bodyPr/>
        <a:lstStyle/>
        <a:p>
          <a:endParaRPr lang="en-US"/>
        </a:p>
      </dgm:t>
    </dgm:pt>
    <dgm:pt modelId="{6D7C03A5-EEDA-48DE-BCA7-A369F1491069}">
      <dgm:prSet/>
      <dgm:spPr/>
      <dgm:t>
        <a:bodyPr/>
        <a:lstStyle/>
        <a:p>
          <a:pPr rtl="0"/>
          <a:r>
            <a:rPr lang="en-US" dirty="0" smtClean="0"/>
            <a:t>Single </a:t>
          </a:r>
          <a:r>
            <a:rPr lang="en-US" dirty="0" err="1" smtClean="0"/>
            <a:t>Responsability</a:t>
          </a:r>
          <a:r>
            <a:rPr lang="en-US" dirty="0" smtClean="0"/>
            <a:t> Principle</a:t>
          </a:r>
          <a:endParaRPr lang="pt-BR" dirty="0"/>
        </a:p>
      </dgm:t>
    </dgm:pt>
    <dgm:pt modelId="{89B75C8E-2AA6-4C92-B637-514C802B2F65}" type="parTrans" cxnId="{E1963B84-5F05-48D5-AF04-315413138ED1}">
      <dgm:prSet/>
      <dgm:spPr/>
      <dgm:t>
        <a:bodyPr/>
        <a:lstStyle/>
        <a:p>
          <a:endParaRPr lang="en-US"/>
        </a:p>
      </dgm:t>
    </dgm:pt>
    <dgm:pt modelId="{1F52C224-5CF4-43A6-BCD5-EEE79C24DB32}" type="sibTrans" cxnId="{E1963B84-5F05-48D5-AF04-315413138ED1}">
      <dgm:prSet/>
      <dgm:spPr/>
      <dgm:t>
        <a:bodyPr/>
        <a:lstStyle/>
        <a:p>
          <a:endParaRPr lang="en-US"/>
        </a:p>
      </dgm:t>
    </dgm:pt>
    <dgm:pt modelId="{F7C3E7EB-9F66-4A71-8371-B06A8B82C788}">
      <dgm:prSet/>
      <dgm:spPr/>
      <dgm:t>
        <a:bodyPr/>
        <a:lstStyle/>
        <a:p>
          <a:pPr rtl="0"/>
          <a:r>
            <a:rPr lang="en-US" dirty="0" smtClean="0"/>
            <a:t>Open / Closed Principle</a:t>
          </a:r>
          <a:endParaRPr lang="pt-BR" dirty="0"/>
        </a:p>
      </dgm:t>
    </dgm:pt>
    <dgm:pt modelId="{2EEDD194-C7DF-45B6-8984-28882CEFEC80}" type="parTrans" cxnId="{C231E2CB-DB10-4D84-ABFE-D4F13493B97B}">
      <dgm:prSet/>
      <dgm:spPr/>
      <dgm:t>
        <a:bodyPr/>
        <a:lstStyle/>
        <a:p>
          <a:endParaRPr lang="en-US"/>
        </a:p>
      </dgm:t>
    </dgm:pt>
    <dgm:pt modelId="{C570F725-12BB-404E-8202-41D5FD606B17}" type="sibTrans" cxnId="{C231E2CB-DB10-4D84-ABFE-D4F13493B97B}">
      <dgm:prSet/>
      <dgm:spPr/>
      <dgm:t>
        <a:bodyPr/>
        <a:lstStyle/>
        <a:p>
          <a:endParaRPr lang="en-US"/>
        </a:p>
      </dgm:t>
    </dgm:pt>
    <dgm:pt modelId="{DED02F39-FC4C-428E-ABBE-23D905405403}">
      <dgm:prSet/>
      <dgm:spPr/>
      <dgm:t>
        <a:bodyPr/>
        <a:lstStyle/>
        <a:p>
          <a:pPr rtl="0"/>
          <a:r>
            <a:rPr lang="en-US" dirty="0" err="1" smtClean="0"/>
            <a:t>Liskov</a:t>
          </a:r>
          <a:r>
            <a:rPr lang="en-US" dirty="0" smtClean="0"/>
            <a:t> Substitution Principle</a:t>
          </a:r>
          <a:endParaRPr lang="pt-BR" dirty="0"/>
        </a:p>
      </dgm:t>
    </dgm:pt>
    <dgm:pt modelId="{0AA79DB1-7EA7-441D-ACB1-032F64A7C900}" type="parTrans" cxnId="{A4A1A2CB-3CCB-4610-B133-299AA73A449C}">
      <dgm:prSet/>
      <dgm:spPr/>
      <dgm:t>
        <a:bodyPr/>
        <a:lstStyle/>
        <a:p>
          <a:endParaRPr lang="en-US"/>
        </a:p>
      </dgm:t>
    </dgm:pt>
    <dgm:pt modelId="{95C4CEB9-024D-4672-B0C7-B22929E286C3}" type="sibTrans" cxnId="{A4A1A2CB-3CCB-4610-B133-299AA73A449C}">
      <dgm:prSet/>
      <dgm:spPr/>
      <dgm:t>
        <a:bodyPr/>
        <a:lstStyle/>
        <a:p>
          <a:endParaRPr lang="en-US"/>
        </a:p>
      </dgm:t>
    </dgm:pt>
    <dgm:pt modelId="{D498C131-7702-4A4F-99ED-28D3995697EA}">
      <dgm:prSet/>
      <dgm:spPr>
        <a:solidFill>
          <a:schemeClr val="accent2">
            <a:hueOff val="0"/>
            <a:satOff val="0"/>
            <a:lumOff val="0"/>
            <a:alpha val="0"/>
          </a:schemeClr>
        </a:solidFill>
      </dgm:spPr>
      <dgm:t>
        <a:bodyPr/>
        <a:lstStyle/>
        <a:p>
          <a:pPr rtl="0"/>
          <a:r>
            <a:rPr lang="pt-BR" dirty="0" smtClean="0"/>
            <a:t>Demo 2</a:t>
          </a:r>
          <a:endParaRPr lang="pt-BR" dirty="0"/>
        </a:p>
      </dgm:t>
    </dgm:pt>
    <dgm:pt modelId="{948C5134-1383-49E2-91E1-843FB327AF72}" type="parTrans" cxnId="{EED96146-CECA-45CE-AB94-A658FAA7E45A}">
      <dgm:prSet/>
      <dgm:spPr/>
      <dgm:t>
        <a:bodyPr/>
        <a:lstStyle/>
        <a:p>
          <a:endParaRPr lang="en-US"/>
        </a:p>
      </dgm:t>
    </dgm:pt>
    <dgm:pt modelId="{230DE40D-14F2-4AF5-9FFB-09D0B98CA8BB}" type="sibTrans" cxnId="{EED96146-CECA-45CE-AB94-A658FAA7E45A}">
      <dgm:prSet/>
      <dgm:spPr/>
      <dgm:t>
        <a:bodyPr/>
        <a:lstStyle/>
        <a:p>
          <a:endParaRPr lang="en-US"/>
        </a:p>
      </dgm:t>
    </dgm:pt>
    <dgm:pt modelId="{7098CBF4-3C33-4978-9F7B-38D00D4EC336}">
      <dgm:prSet/>
      <dgm:spPr/>
      <dgm:t>
        <a:bodyPr/>
        <a:lstStyle/>
        <a:p>
          <a:pPr rtl="0"/>
          <a:r>
            <a:rPr lang="en-US" dirty="0" err="1" smtClean="0"/>
            <a:t>Entendendo</a:t>
          </a:r>
          <a:r>
            <a:rPr lang="en-US" dirty="0" smtClean="0"/>
            <a:t> AOP</a:t>
          </a:r>
          <a:endParaRPr lang="pt-BR" dirty="0"/>
        </a:p>
      </dgm:t>
    </dgm:pt>
    <dgm:pt modelId="{F49D7EC1-283B-429C-BA16-E42991D83AE4}" type="parTrans" cxnId="{A0CA4213-EDAA-4615-AA66-0378BEE92707}">
      <dgm:prSet/>
      <dgm:spPr/>
      <dgm:t>
        <a:bodyPr/>
        <a:lstStyle/>
        <a:p>
          <a:endParaRPr lang="en-US"/>
        </a:p>
      </dgm:t>
    </dgm:pt>
    <dgm:pt modelId="{6366EA8C-5F1D-4CAF-BF02-D1FF09546B4B}" type="sibTrans" cxnId="{A0CA4213-EDAA-4615-AA66-0378BEE92707}">
      <dgm:prSet/>
      <dgm:spPr/>
      <dgm:t>
        <a:bodyPr/>
        <a:lstStyle/>
        <a:p>
          <a:endParaRPr lang="en-US"/>
        </a:p>
      </dgm:t>
    </dgm:pt>
    <dgm:pt modelId="{B4C8C4EE-3D94-4F0D-9213-1ABAB9C39F1A}">
      <dgm:prSet/>
      <dgm:spPr/>
      <dgm:t>
        <a:bodyPr/>
        <a:lstStyle/>
        <a:p>
          <a:pPr rtl="0"/>
          <a:r>
            <a:rPr lang="en-US" dirty="0" smtClean="0"/>
            <a:t>DDD</a:t>
          </a:r>
          <a:endParaRPr lang="pt-BR" dirty="0"/>
        </a:p>
      </dgm:t>
    </dgm:pt>
    <dgm:pt modelId="{A329DB65-8EB2-4CFA-A498-6B9CAE37980B}" type="parTrans" cxnId="{66CECB04-7C8A-4E78-88D2-8AEE87D4D153}">
      <dgm:prSet/>
      <dgm:spPr/>
      <dgm:t>
        <a:bodyPr/>
        <a:lstStyle/>
        <a:p>
          <a:endParaRPr lang="en-US"/>
        </a:p>
      </dgm:t>
    </dgm:pt>
    <dgm:pt modelId="{7C6D81E2-BF6E-4D56-8A3B-CC30AB8CF036}" type="sibTrans" cxnId="{66CECB04-7C8A-4E78-88D2-8AEE87D4D153}">
      <dgm:prSet/>
      <dgm:spPr/>
      <dgm:t>
        <a:bodyPr/>
        <a:lstStyle/>
        <a:p>
          <a:endParaRPr lang="en-US"/>
        </a:p>
      </dgm:t>
    </dgm:pt>
    <dgm:pt modelId="{3EADFC89-19FE-4671-B4E7-1665F3957B6D}">
      <dgm:prSet/>
      <dgm:spPr/>
      <dgm:t>
        <a:bodyPr/>
        <a:lstStyle/>
        <a:p>
          <a:pPr rtl="0"/>
          <a:r>
            <a:rPr lang="en-US" dirty="0" smtClean="0"/>
            <a:t>O que DDD </a:t>
          </a:r>
          <a:r>
            <a:rPr lang="en-US" dirty="0" err="1" smtClean="0"/>
            <a:t>não</a:t>
          </a:r>
          <a:r>
            <a:rPr lang="en-US" dirty="0" smtClean="0"/>
            <a:t> é</a:t>
          </a:r>
          <a:endParaRPr lang="pt-BR" dirty="0"/>
        </a:p>
      </dgm:t>
    </dgm:pt>
    <dgm:pt modelId="{2C19D22F-62B8-45E0-B7A8-B6EBC3F0453B}" type="parTrans" cxnId="{9288604C-D6A5-481A-A764-7B46D637643B}">
      <dgm:prSet/>
      <dgm:spPr/>
      <dgm:t>
        <a:bodyPr/>
        <a:lstStyle/>
        <a:p>
          <a:endParaRPr lang="en-US"/>
        </a:p>
      </dgm:t>
    </dgm:pt>
    <dgm:pt modelId="{4C1042F6-C8B2-4F3E-82B6-D3E7107416CF}" type="sibTrans" cxnId="{9288604C-D6A5-481A-A764-7B46D637643B}">
      <dgm:prSet/>
      <dgm:spPr/>
      <dgm:t>
        <a:bodyPr/>
        <a:lstStyle/>
        <a:p>
          <a:endParaRPr lang="en-US"/>
        </a:p>
      </dgm:t>
    </dgm:pt>
    <dgm:pt modelId="{FA9B38EA-854B-40E3-BB01-BCCED3621872}">
      <dgm:prSet/>
      <dgm:spPr/>
      <dgm:t>
        <a:bodyPr/>
        <a:lstStyle/>
        <a:p>
          <a:pPr rtl="0"/>
          <a:r>
            <a:rPr lang="en-US" dirty="0" err="1" smtClean="0"/>
            <a:t>Linguagem</a:t>
          </a:r>
          <a:r>
            <a:rPr lang="en-US" dirty="0" smtClean="0"/>
            <a:t> </a:t>
          </a:r>
          <a:r>
            <a:rPr lang="en-US" dirty="0" err="1" smtClean="0"/>
            <a:t>Ubíqua</a:t>
          </a:r>
          <a:endParaRPr lang="pt-BR" dirty="0"/>
        </a:p>
      </dgm:t>
    </dgm:pt>
    <dgm:pt modelId="{83D37D1F-1184-4EC8-88E1-9D290260642F}" type="parTrans" cxnId="{4568A4A0-DADE-4101-A112-9036866737B6}">
      <dgm:prSet/>
      <dgm:spPr/>
      <dgm:t>
        <a:bodyPr/>
        <a:lstStyle/>
        <a:p>
          <a:endParaRPr lang="en-US"/>
        </a:p>
      </dgm:t>
    </dgm:pt>
    <dgm:pt modelId="{2568B541-F320-465A-9C6A-FA07D1C64F10}" type="sibTrans" cxnId="{4568A4A0-DADE-4101-A112-9036866737B6}">
      <dgm:prSet/>
      <dgm:spPr/>
      <dgm:t>
        <a:bodyPr/>
        <a:lstStyle/>
        <a:p>
          <a:endParaRPr lang="en-US"/>
        </a:p>
      </dgm:t>
    </dgm:pt>
    <dgm:pt modelId="{9819EE24-6C41-48E3-A5C8-EB9FB741944F}">
      <dgm:prSet/>
      <dgm:spPr/>
      <dgm:t>
        <a:bodyPr/>
        <a:lstStyle/>
        <a:p>
          <a:pPr rtl="0"/>
          <a:r>
            <a:rPr lang="en-US" dirty="0" err="1" smtClean="0"/>
            <a:t>Dividindo</a:t>
          </a:r>
          <a:r>
            <a:rPr lang="en-US" dirty="0" smtClean="0"/>
            <a:t> o DDD</a:t>
          </a:r>
          <a:endParaRPr lang="pt-BR" dirty="0"/>
        </a:p>
      </dgm:t>
    </dgm:pt>
    <dgm:pt modelId="{84072F31-F36E-491D-83D0-FC71E0508454}" type="parTrans" cxnId="{36C7F066-C3F6-41CD-AF6E-D8E1344BAB5E}">
      <dgm:prSet/>
      <dgm:spPr/>
      <dgm:t>
        <a:bodyPr/>
        <a:lstStyle/>
        <a:p>
          <a:endParaRPr lang="en-US"/>
        </a:p>
      </dgm:t>
    </dgm:pt>
    <dgm:pt modelId="{64A2F11B-CB61-49B0-8292-291637AA7440}" type="sibTrans" cxnId="{36C7F066-C3F6-41CD-AF6E-D8E1344BAB5E}">
      <dgm:prSet/>
      <dgm:spPr/>
      <dgm:t>
        <a:bodyPr/>
        <a:lstStyle/>
        <a:p>
          <a:endParaRPr lang="en-US"/>
        </a:p>
      </dgm:t>
    </dgm:pt>
    <dgm:pt modelId="{34696D2B-9B2F-48A3-9F61-DC03963AAC97}">
      <dgm:prSet/>
      <dgm:spPr/>
      <dgm:t>
        <a:bodyPr/>
        <a:lstStyle/>
        <a:p>
          <a:pPr rtl="0"/>
          <a:r>
            <a:rPr lang="en-US" dirty="0" smtClean="0"/>
            <a:t>Demo 3</a:t>
          </a:r>
          <a:endParaRPr lang="pt-BR" dirty="0"/>
        </a:p>
      </dgm:t>
    </dgm:pt>
    <dgm:pt modelId="{0702AE58-7575-471D-A0AA-81B41D604D9E}" type="parTrans" cxnId="{EB3891DA-6C9A-47CC-A9C0-77753695D594}">
      <dgm:prSet/>
      <dgm:spPr/>
      <dgm:t>
        <a:bodyPr/>
        <a:lstStyle/>
        <a:p>
          <a:endParaRPr lang="en-US"/>
        </a:p>
      </dgm:t>
    </dgm:pt>
    <dgm:pt modelId="{D9E26F4F-1774-442B-B730-522E77CED86F}" type="sibTrans" cxnId="{EB3891DA-6C9A-47CC-A9C0-77753695D594}">
      <dgm:prSet/>
      <dgm:spPr/>
      <dgm:t>
        <a:bodyPr/>
        <a:lstStyle/>
        <a:p>
          <a:endParaRPr lang="en-US"/>
        </a:p>
      </dgm:t>
    </dgm:pt>
    <dgm:pt modelId="{788B3B50-0467-428F-B9E4-B624258CD689}">
      <dgm:prSet/>
      <dgm:spPr/>
      <dgm:t>
        <a:bodyPr/>
        <a:lstStyle/>
        <a:p>
          <a:pPr rtl="0"/>
          <a:r>
            <a:rPr lang="en-US" dirty="0" err="1" smtClean="0"/>
            <a:t>Primeiro</a:t>
          </a:r>
          <a:r>
            <a:rPr lang="en-US" dirty="0" smtClean="0"/>
            <a:t> </a:t>
          </a:r>
          <a:r>
            <a:rPr lang="en-US" dirty="0" err="1" smtClean="0"/>
            <a:t>Proj</a:t>
          </a:r>
          <a:r>
            <a:rPr lang="en-US" dirty="0" smtClean="0"/>
            <a:t> com DDD</a:t>
          </a:r>
          <a:endParaRPr lang="pt-BR" dirty="0"/>
        </a:p>
      </dgm:t>
    </dgm:pt>
    <dgm:pt modelId="{B5BDB999-FC8C-44A9-A183-26DD4686F947}" type="parTrans" cxnId="{2FE3D4A3-B1D4-4694-8084-AB90BB3D5E56}">
      <dgm:prSet/>
      <dgm:spPr/>
      <dgm:t>
        <a:bodyPr/>
        <a:lstStyle/>
        <a:p>
          <a:endParaRPr lang="en-US"/>
        </a:p>
      </dgm:t>
    </dgm:pt>
    <dgm:pt modelId="{1224AF4F-7464-404D-82E4-0F906700C5D1}" type="sibTrans" cxnId="{2FE3D4A3-B1D4-4694-8084-AB90BB3D5E56}">
      <dgm:prSet/>
      <dgm:spPr/>
      <dgm:t>
        <a:bodyPr/>
        <a:lstStyle/>
        <a:p>
          <a:endParaRPr lang="en-US"/>
        </a:p>
      </dgm:t>
    </dgm:pt>
    <dgm:pt modelId="{680E7C66-E586-4F57-9C45-EBA062934C09}">
      <dgm:prSet/>
      <dgm:spPr/>
      <dgm:t>
        <a:bodyPr/>
        <a:lstStyle/>
        <a:p>
          <a:pPr rtl="0"/>
          <a:r>
            <a:rPr lang="en-US" dirty="0" smtClean="0"/>
            <a:t>Interface Segregation Principle</a:t>
          </a:r>
          <a:endParaRPr lang="pt-BR" dirty="0"/>
        </a:p>
      </dgm:t>
    </dgm:pt>
    <dgm:pt modelId="{4006E8FC-E2AF-4770-B524-AA38FA5917F1}" type="parTrans" cxnId="{FA405F16-5303-4437-9604-0D7608619E0B}">
      <dgm:prSet/>
      <dgm:spPr/>
      <dgm:t>
        <a:bodyPr/>
        <a:lstStyle/>
        <a:p>
          <a:endParaRPr lang="en-US"/>
        </a:p>
      </dgm:t>
    </dgm:pt>
    <dgm:pt modelId="{5A12B038-3181-4639-BD8B-41D1923185AA}" type="sibTrans" cxnId="{FA405F16-5303-4437-9604-0D7608619E0B}">
      <dgm:prSet/>
      <dgm:spPr/>
      <dgm:t>
        <a:bodyPr/>
        <a:lstStyle/>
        <a:p>
          <a:endParaRPr lang="en-US"/>
        </a:p>
      </dgm:t>
    </dgm:pt>
    <dgm:pt modelId="{2DE3D84F-B0FB-4242-AB35-5AB01F21183D}">
      <dgm:prSet/>
      <dgm:spPr/>
      <dgm:t>
        <a:bodyPr/>
        <a:lstStyle/>
        <a:p>
          <a:pPr rtl="0"/>
          <a:r>
            <a:rPr lang="en-US" dirty="0" smtClean="0"/>
            <a:t>Dependency Inversion Principle</a:t>
          </a:r>
          <a:endParaRPr lang="pt-BR" dirty="0"/>
        </a:p>
      </dgm:t>
    </dgm:pt>
    <dgm:pt modelId="{6BBF60C9-69EE-4FFF-BEDB-0B4E19E86DE2}" type="parTrans" cxnId="{CC066ACC-9B8B-4464-A77D-F8C086EB2906}">
      <dgm:prSet/>
      <dgm:spPr/>
      <dgm:t>
        <a:bodyPr/>
        <a:lstStyle/>
        <a:p>
          <a:endParaRPr lang="en-US"/>
        </a:p>
      </dgm:t>
    </dgm:pt>
    <dgm:pt modelId="{5C8D5630-149D-463D-85E1-569B34CDE61E}" type="sibTrans" cxnId="{CC066ACC-9B8B-4464-A77D-F8C086EB2906}">
      <dgm:prSet/>
      <dgm:spPr/>
      <dgm:t>
        <a:bodyPr/>
        <a:lstStyle/>
        <a:p>
          <a:endParaRPr lang="en-US"/>
        </a:p>
      </dgm:t>
    </dgm:pt>
    <dgm:pt modelId="{17766947-661F-4F18-A662-02173426BD8E}">
      <dgm:prSet/>
      <dgm:spPr/>
      <dgm:t>
        <a:bodyPr/>
        <a:lstStyle/>
        <a:p>
          <a:pPr rtl="0"/>
          <a:r>
            <a:rPr lang="en-US" smtClean="0"/>
            <a:t>Bounded Context</a:t>
          </a:r>
          <a:endParaRPr lang="pt-BR" dirty="0"/>
        </a:p>
      </dgm:t>
    </dgm:pt>
    <dgm:pt modelId="{1884E8DF-4AFF-402F-B4D6-B91A52C01723}" type="parTrans" cxnId="{00CF40B3-D25B-410F-B4C9-5E1C38F9B201}">
      <dgm:prSet/>
      <dgm:spPr/>
      <dgm:t>
        <a:bodyPr/>
        <a:lstStyle/>
        <a:p>
          <a:endParaRPr lang="en-US"/>
        </a:p>
      </dgm:t>
    </dgm:pt>
    <dgm:pt modelId="{C4FFF6E2-4A23-42D2-B174-9FB89DB7D457}" type="sibTrans" cxnId="{00CF40B3-D25B-410F-B4C9-5E1C38F9B201}">
      <dgm:prSet/>
      <dgm:spPr/>
      <dgm:t>
        <a:bodyPr/>
        <a:lstStyle/>
        <a:p>
          <a:endParaRPr lang="en-US"/>
        </a:p>
      </dgm:t>
    </dgm:pt>
    <dgm:pt modelId="{52147B3B-9955-460A-8285-EB0B9ED59BC8}">
      <dgm:prSet/>
      <dgm:spPr/>
      <dgm:t>
        <a:bodyPr/>
        <a:lstStyle/>
        <a:p>
          <a:pPr rtl="0"/>
          <a:r>
            <a:rPr lang="en-US" smtClean="0"/>
            <a:t>Shared Kernel</a:t>
          </a:r>
          <a:endParaRPr lang="pt-BR" dirty="0"/>
        </a:p>
      </dgm:t>
    </dgm:pt>
    <dgm:pt modelId="{F11E4FC0-C69C-44BB-9096-F59F347240B8}" type="parTrans" cxnId="{DD13FC98-2BC9-43EF-B2B8-14EA8D41A651}">
      <dgm:prSet/>
      <dgm:spPr/>
      <dgm:t>
        <a:bodyPr/>
        <a:lstStyle/>
        <a:p>
          <a:endParaRPr lang="en-US"/>
        </a:p>
      </dgm:t>
    </dgm:pt>
    <dgm:pt modelId="{F2F734D3-D400-46CF-ADD1-C00D97CD3452}" type="sibTrans" cxnId="{DD13FC98-2BC9-43EF-B2B8-14EA8D41A651}">
      <dgm:prSet/>
      <dgm:spPr/>
      <dgm:t>
        <a:bodyPr/>
        <a:lstStyle/>
        <a:p>
          <a:endParaRPr lang="en-US"/>
        </a:p>
      </dgm:t>
    </dgm:pt>
    <dgm:pt modelId="{CACDE28D-653D-45BF-9DE5-B56B37038AFB}">
      <dgm:prSet/>
      <dgm:spPr/>
      <dgm:t>
        <a:bodyPr/>
        <a:lstStyle/>
        <a:p>
          <a:pPr rtl="0"/>
          <a:r>
            <a:rPr lang="pt-BR" dirty="0" smtClean="0"/>
            <a:t>Entendendo as Camadas</a:t>
          </a:r>
          <a:endParaRPr lang="pt-BR" dirty="0"/>
        </a:p>
      </dgm:t>
    </dgm:pt>
    <dgm:pt modelId="{F32E348E-8144-4B22-81D1-C69035CCA122}" type="parTrans" cxnId="{B54FF7B4-B70A-465E-9440-5CF5AD99CFE4}">
      <dgm:prSet/>
      <dgm:spPr/>
      <dgm:t>
        <a:bodyPr/>
        <a:lstStyle/>
        <a:p>
          <a:endParaRPr lang="en-US"/>
        </a:p>
      </dgm:t>
    </dgm:pt>
    <dgm:pt modelId="{D17E62D7-AA9A-4821-B5DD-F7BD598BE28E}" type="sibTrans" cxnId="{B54FF7B4-B70A-465E-9440-5CF5AD99CFE4}">
      <dgm:prSet/>
      <dgm:spPr/>
      <dgm:t>
        <a:bodyPr/>
        <a:lstStyle/>
        <a:p>
          <a:endParaRPr lang="en-US"/>
        </a:p>
      </dgm:t>
    </dgm:pt>
    <dgm:pt modelId="{BE4A3734-8559-4FE3-881F-0E35E6B012FD}">
      <dgm:prSet/>
      <dgm:spPr/>
      <dgm:t>
        <a:bodyPr/>
        <a:lstStyle/>
        <a:p>
          <a:pPr rtl="0"/>
          <a:r>
            <a:rPr lang="en-US" dirty="0" smtClean="0"/>
            <a:t>O que DDD é</a:t>
          </a:r>
          <a:endParaRPr lang="pt-BR" dirty="0"/>
        </a:p>
      </dgm:t>
    </dgm:pt>
    <dgm:pt modelId="{D4EFAA67-E12B-4E13-B6A4-F2DED0589F35}" type="parTrans" cxnId="{CB82297F-8F36-4566-A87C-32866048F65D}">
      <dgm:prSet/>
      <dgm:spPr/>
    </dgm:pt>
    <dgm:pt modelId="{67148F3F-716C-4B7C-94AF-D0D832D0533B}" type="sibTrans" cxnId="{CB82297F-8F36-4566-A87C-32866048F65D}">
      <dgm:prSet/>
      <dgm:spPr/>
    </dgm:pt>
    <dgm:pt modelId="{A4217859-7D21-4008-B69E-2BA7DB54B450}" type="pres">
      <dgm:prSet presAssocID="{1D38DBBB-8FD6-48D8-A780-32A8F498D44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33E7F1E-D857-4A16-B84D-C88D071E7D65}" type="pres">
      <dgm:prSet presAssocID="{0C17CCFA-0F8D-4F3A-A6F2-CE6080F80D32}" presName="horFlow" presStyleCnt="0"/>
      <dgm:spPr/>
    </dgm:pt>
    <dgm:pt modelId="{1FC8CEC9-A7AD-4FC9-B6D1-91936DA765EA}" type="pres">
      <dgm:prSet presAssocID="{0C17CCFA-0F8D-4F3A-A6F2-CE6080F80D32}" presName="bigChev" presStyleLbl="node1" presStyleIdx="0" presStyleCnt="5"/>
      <dgm:spPr/>
      <dgm:t>
        <a:bodyPr/>
        <a:lstStyle/>
        <a:p>
          <a:endParaRPr lang="en-US"/>
        </a:p>
      </dgm:t>
    </dgm:pt>
    <dgm:pt modelId="{DE2FA317-AFA1-4AE5-81C4-556E307F32F2}" type="pres">
      <dgm:prSet presAssocID="{89B75C8E-2AA6-4C92-B637-514C802B2F65}" presName="parTrans" presStyleCnt="0"/>
      <dgm:spPr/>
    </dgm:pt>
    <dgm:pt modelId="{55541435-E206-4771-A763-D3493F0589A3}" type="pres">
      <dgm:prSet presAssocID="{6D7C03A5-EEDA-48DE-BCA7-A369F1491069}" presName="node" presStyleLbl="alignAccFollow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1964B-7F40-48CA-9F0C-97F9D6657CC4}" type="pres">
      <dgm:prSet presAssocID="{1F52C224-5CF4-43A6-BCD5-EEE79C24DB32}" presName="sibTrans" presStyleCnt="0"/>
      <dgm:spPr/>
    </dgm:pt>
    <dgm:pt modelId="{4834F1F6-634E-4A2B-953C-D31B8B961FE7}" type="pres">
      <dgm:prSet presAssocID="{F7C3E7EB-9F66-4A71-8371-B06A8B82C788}" presName="node" presStyleLbl="alignAccFollow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3D5EC-4566-4D22-98F6-126F1FD20DAF}" type="pres">
      <dgm:prSet presAssocID="{C570F725-12BB-404E-8202-41D5FD606B17}" presName="sibTrans" presStyleCnt="0"/>
      <dgm:spPr/>
    </dgm:pt>
    <dgm:pt modelId="{7834E8D6-37A6-4E07-B547-AF1BC6D4046C}" type="pres">
      <dgm:prSet presAssocID="{DED02F39-FC4C-428E-ABBE-23D905405403}" presName="node" presStyleLbl="alignAccFollow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7CB8A-CC41-4104-8B8C-662081162132}" type="pres">
      <dgm:prSet presAssocID="{95C4CEB9-024D-4672-B0C7-B22929E286C3}" presName="sibTrans" presStyleCnt="0"/>
      <dgm:spPr/>
    </dgm:pt>
    <dgm:pt modelId="{D3D6D37F-02D7-452D-B714-D74708B82A9E}" type="pres">
      <dgm:prSet presAssocID="{680E7C66-E586-4F57-9C45-EBA062934C09}" presName="node" presStyleLbl="alignAccFollow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971F3-28E4-4A28-87F1-6E20762F8EF7}" type="pres">
      <dgm:prSet presAssocID="{5A12B038-3181-4639-BD8B-41D1923185AA}" presName="sibTrans" presStyleCnt="0"/>
      <dgm:spPr/>
    </dgm:pt>
    <dgm:pt modelId="{F8BE326A-1F97-48C2-A6DF-17282B516411}" type="pres">
      <dgm:prSet presAssocID="{2DE3D84F-B0FB-4242-AB35-5AB01F21183D}" presName="node" presStyleLbl="alignAccFollow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32C23-1226-4534-8BD0-2D37E92B8AAB}" type="pres">
      <dgm:prSet presAssocID="{0C17CCFA-0F8D-4F3A-A6F2-CE6080F80D32}" presName="vSp" presStyleCnt="0"/>
      <dgm:spPr/>
    </dgm:pt>
    <dgm:pt modelId="{F0C9218F-3B20-4917-887E-877BDDDD2740}" type="pres">
      <dgm:prSet presAssocID="{D498C131-7702-4A4F-99ED-28D3995697EA}" presName="horFlow" presStyleCnt="0"/>
      <dgm:spPr/>
    </dgm:pt>
    <dgm:pt modelId="{3B04C086-C95B-4AE6-83D3-45BFDC5791E4}" type="pres">
      <dgm:prSet presAssocID="{D498C131-7702-4A4F-99ED-28D3995697EA}" presName="bigChev" presStyleLbl="node1" presStyleIdx="1" presStyleCnt="5"/>
      <dgm:spPr/>
      <dgm:t>
        <a:bodyPr/>
        <a:lstStyle/>
        <a:p>
          <a:endParaRPr lang="en-US"/>
        </a:p>
      </dgm:t>
    </dgm:pt>
    <dgm:pt modelId="{3ACB9FE0-38E7-424A-AE92-61E9C3160A95}" type="pres">
      <dgm:prSet presAssocID="{F49D7EC1-283B-429C-BA16-E42991D83AE4}" presName="parTrans" presStyleCnt="0"/>
      <dgm:spPr/>
    </dgm:pt>
    <dgm:pt modelId="{FA8ED5F3-38DF-4512-A933-5EE8FAB04500}" type="pres">
      <dgm:prSet presAssocID="{7098CBF4-3C33-4978-9F7B-38D00D4EC336}" presName="node" presStyleLbl="alignAccFollow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5D2540-5304-45C2-815F-231F5770AB98}" type="pres">
      <dgm:prSet presAssocID="{D498C131-7702-4A4F-99ED-28D3995697EA}" presName="vSp" presStyleCnt="0"/>
      <dgm:spPr/>
    </dgm:pt>
    <dgm:pt modelId="{2776D053-D6BD-439B-9D18-7EB838B268EA}" type="pres">
      <dgm:prSet presAssocID="{B4C8C4EE-3D94-4F0D-9213-1ABAB9C39F1A}" presName="horFlow" presStyleCnt="0"/>
      <dgm:spPr/>
    </dgm:pt>
    <dgm:pt modelId="{B7BE5D7C-33DE-461E-9881-6EDBE1754FEF}" type="pres">
      <dgm:prSet presAssocID="{B4C8C4EE-3D94-4F0D-9213-1ABAB9C39F1A}" presName="bigChev" presStyleLbl="node1" presStyleIdx="2" presStyleCnt="5"/>
      <dgm:spPr/>
      <dgm:t>
        <a:bodyPr/>
        <a:lstStyle/>
        <a:p>
          <a:endParaRPr lang="en-US"/>
        </a:p>
      </dgm:t>
    </dgm:pt>
    <dgm:pt modelId="{626F3EFB-699C-4D1D-9D89-1B4E36D36086}" type="pres">
      <dgm:prSet presAssocID="{2C19D22F-62B8-45E0-B7A8-B6EBC3F0453B}" presName="parTrans" presStyleCnt="0"/>
      <dgm:spPr/>
    </dgm:pt>
    <dgm:pt modelId="{630EAE16-FA34-4806-ADC7-EA1D96EC267C}" type="pres">
      <dgm:prSet presAssocID="{3EADFC89-19FE-4671-B4E7-1665F3957B6D}" presName="node" presStyleLbl="alignAccFollow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387114-9272-467A-98B3-6FDBD8C9B7C2}" type="pres">
      <dgm:prSet presAssocID="{4C1042F6-C8B2-4F3E-82B6-D3E7107416CF}" presName="sibTrans" presStyleCnt="0"/>
      <dgm:spPr/>
    </dgm:pt>
    <dgm:pt modelId="{4ADC50DD-9CDF-4814-995D-9819739E35A5}" type="pres">
      <dgm:prSet presAssocID="{BE4A3734-8559-4FE3-881F-0E35E6B012FD}" presName="node" presStyleLbl="alignAccFollow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1CB1A9-D736-4D5E-ACE6-82AA70B20D4E}" type="pres">
      <dgm:prSet presAssocID="{67148F3F-716C-4B7C-94AF-D0D832D0533B}" presName="sibTrans" presStyleCnt="0"/>
      <dgm:spPr/>
    </dgm:pt>
    <dgm:pt modelId="{EA4A2C85-5BA5-41EA-8BE0-7582A6366A0F}" type="pres">
      <dgm:prSet presAssocID="{FA9B38EA-854B-40E3-BB01-BCCED3621872}" presName="node" presStyleLbl="alignAccFollow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33309-7254-4E79-8D26-D3D719DB29AC}" type="pres">
      <dgm:prSet presAssocID="{B4C8C4EE-3D94-4F0D-9213-1ABAB9C39F1A}" presName="vSp" presStyleCnt="0"/>
      <dgm:spPr/>
    </dgm:pt>
    <dgm:pt modelId="{3AEC85F9-BC23-49EF-AD80-23B74E4046D5}" type="pres">
      <dgm:prSet presAssocID="{9819EE24-6C41-48E3-A5C8-EB9FB741944F}" presName="horFlow" presStyleCnt="0"/>
      <dgm:spPr/>
    </dgm:pt>
    <dgm:pt modelId="{C5DDBFA4-C9BA-4146-A558-6D15D0541F71}" type="pres">
      <dgm:prSet presAssocID="{9819EE24-6C41-48E3-A5C8-EB9FB741944F}" presName="bigChev" presStyleLbl="node1" presStyleIdx="3" presStyleCnt="5"/>
      <dgm:spPr/>
      <dgm:t>
        <a:bodyPr/>
        <a:lstStyle/>
        <a:p>
          <a:endParaRPr lang="en-US"/>
        </a:p>
      </dgm:t>
    </dgm:pt>
    <dgm:pt modelId="{7D7ADFF0-9C30-4435-BE97-260F58BB36B6}" type="pres">
      <dgm:prSet presAssocID="{1884E8DF-4AFF-402F-B4D6-B91A52C01723}" presName="parTrans" presStyleCnt="0"/>
      <dgm:spPr/>
    </dgm:pt>
    <dgm:pt modelId="{C38CD816-91BE-46FC-A912-091B1B09FB06}" type="pres">
      <dgm:prSet presAssocID="{17766947-661F-4F18-A662-02173426BD8E}" presName="node" presStyleLbl="alignAccFollow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661D9-E69F-4EBF-8299-7BF1E11A6F64}" type="pres">
      <dgm:prSet presAssocID="{C4FFF6E2-4A23-42D2-B174-9FB89DB7D457}" presName="sibTrans" presStyleCnt="0"/>
      <dgm:spPr/>
    </dgm:pt>
    <dgm:pt modelId="{F38CEF8E-362F-4812-8A25-ABC7C82D7E44}" type="pres">
      <dgm:prSet presAssocID="{52147B3B-9955-460A-8285-EB0B9ED59BC8}" presName="node" presStyleLbl="alignAccFollow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38068-11E3-4176-A13D-F789CCD92896}" type="pres">
      <dgm:prSet presAssocID="{F2F734D3-D400-46CF-ADD1-C00D97CD3452}" presName="sibTrans" presStyleCnt="0"/>
      <dgm:spPr/>
    </dgm:pt>
    <dgm:pt modelId="{C823CB25-13C7-41DF-AF67-F93A619DB067}" type="pres">
      <dgm:prSet presAssocID="{CACDE28D-653D-45BF-9DE5-B56B37038AFB}" presName="node" presStyleLbl="alignAccFollow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93B38-A011-4660-AE74-0038F3833601}" type="pres">
      <dgm:prSet presAssocID="{9819EE24-6C41-48E3-A5C8-EB9FB741944F}" presName="vSp" presStyleCnt="0"/>
      <dgm:spPr/>
    </dgm:pt>
    <dgm:pt modelId="{8A4A7CC3-4902-40E1-948D-D0A161D3FE1F}" type="pres">
      <dgm:prSet presAssocID="{34696D2B-9B2F-48A3-9F61-DC03963AAC97}" presName="horFlow" presStyleCnt="0"/>
      <dgm:spPr/>
    </dgm:pt>
    <dgm:pt modelId="{44BB8CCE-CEE1-419E-8406-AF7A98874096}" type="pres">
      <dgm:prSet presAssocID="{34696D2B-9B2F-48A3-9F61-DC03963AAC97}" presName="bigChev" presStyleLbl="node1" presStyleIdx="4" presStyleCnt="5"/>
      <dgm:spPr/>
      <dgm:t>
        <a:bodyPr/>
        <a:lstStyle/>
        <a:p>
          <a:endParaRPr lang="en-US"/>
        </a:p>
      </dgm:t>
    </dgm:pt>
    <dgm:pt modelId="{73439703-C4AC-4376-B62B-D248A3106BDB}" type="pres">
      <dgm:prSet presAssocID="{B5BDB999-FC8C-44A9-A183-26DD4686F947}" presName="parTrans" presStyleCnt="0"/>
      <dgm:spPr/>
    </dgm:pt>
    <dgm:pt modelId="{2F4E0292-2634-4CB8-9F55-A76E31B900AB}" type="pres">
      <dgm:prSet presAssocID="{788B3B50-0467-428F-B9E4-B624258CD689}" presName="node" presStyleLbl="alignAccFollow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3B69B4-976F-4758-9629-C51B4C607240}" type="presOf" srcId="{6D7C03A5-EEDA-48DE-BCA7-A369F1491069}" destId="{55541435-E206-4771-A763-D3493F0589A3}" srcOrd="0" destOrd="0" presId="urn:microsoft.com/office/officeart/2005/8/layout/lProcess3"/>
    <dgm:cxn modelId="{33AF0F0F-93AD-48C6-B089-9F8456DDEEFF}" type="presOf" srcId="{B4C8C4EE-3D94-4F0D-9213-1ABAB9C39F1A}" destId="{B7BE5D7C-33DE-461E-9881-6EDBE1754FEF}" srcOrd="0" destOrd="0" presId="urn:microsoft.com/office/officeart/2005/8/layout/lProcess3"/>
    <dgm:cxn modelId="{A0CA4213-EDAA-4615-AA66-0378BEE92707}" srcId="{D498C131-7702-4A4F-99ED-28D3995697EA}" destId="{7098CBF4-3C33-4978-9F7B-38D00D4EC336}" srcOrd="0" destOrd="0" parTransId="{F49D7EC1-283B-429C-BA16-E42991D83AE4}" sibTransId="{6366EA8C-5F1D-4CAF-BF02-D1FF09546B4B}"/>
    <dgm:cxn modelId="{EED96146-CECA-45CE-AB94-A658FAA7E45A}" srcId="{1D38DBBB-8FD6-48D8-A780-32A8F498D44A}" destId="{D498C131-7702-4A4F-99ED-28D3995697EA}" srcOrd="1" destOrd="0" parTransId="{948C5134-1383-49E2-91E1-843FB327AF72}" sibTransId="{230DE40D-14F2-4AF5-9FFB-09D0B98CA8BB}"/>
    <dgm:cxn modelId="{36C7F066-C3F6-41CD-AF6E-D8E1344BAB5E}" srcId="{1D38DBBB-8FD6-48D8-A780-32A8F498D44A}" destId="{9819EE24-6C41-48E3-A5C8-EB9FB741944F}" srcOrd="3" destOrd="0" parTransId="{84072F31-F36E-491D-83D0-FC71E0508454}" sibTransId="{64A2F11B-CB61-49B0-8292-291637AA7440}"/>
    <dgm:cxn modelId="{F17107F9-F3DB-4629-99C4-2047FFE3B051}" type="presOf" srcId="{FA9B38EA-854B-40E3-BB01-BCCED3621872}" destId="{EA4A2C85-5BA5-41EA-8BE0-7582A6366A0F}" srcOrd="0" destOrd="0" presId="urn:microsoft.com/office/officeart/2005/8/layout/lProcess3"/>
    <dgm:cxn modelId="{B005B3DC-44B2-472B-B655-314C59E9F9CE}" type="presOf" srcId="{D498C131-7702-4A4F-99ED-28D3995697EA}" destId="{3B04C086-C95B-4AE6-83D3-45BFDC5791E4}" srcOrd="0" destOrd="0" presId="urn:microsoft.com/office/officeart/2005/8/layout/lProcess3"/>
    <dgm:cxn modelId="{A4A1A2CB-3CCB-4610-B133-299AA73A449C}" srcId="{0C17CCFA-0F8D-4F3A-A6F2-CE6080F80D32}" destId="{DED02F39-FC4C-428E-ABBE-23D905405403}" srcOrd="2" destOrd="0" parTransId="{0AA79DB1-7EA7-441D-ACB1-032F64A7C900}" sibTransId="{95C4CEB9-024D-4672-B0C7-B22929E286C3}"/>
    <dgm:cxn modelId="{C231E2CB-DB10-4D84-ABFE-D4F13493B97B}" srcId="{0C17CCFA-0F8D-4F3A-A6F2-CE6080F80D32}" destId="{F7C3E7EB-9F66-4A71-8371-B06A8B82C788}" srcOrd="1" destOrd="0" parTransId="{2EEDD194-C7DF-45B6-8984-28882CEFEC80}" sibTransId="{C570F725-12BB-404E-8202-41D5FD606B17}"/>
    <dgm:cxn modelId="{E9AA5245-8E8E-4B7C-8607-3C7CC745E57A}" type="presOf" srcId="{0C17CCFA-0F8D-4F3A-A6F2-CE6080F80D32}" destId="{1FC8CEC9-A7AD-4FC9-B6D1-91936DA765EA}" srcOrd="0" destOrd="0" presId="urn:microsoft.com/office/officeart/2005/8/layout/lProcess3"/>
    <dgm:cxn modelId="{3ED70B68-8DA6-4CE6-9C4A-6A1BF17ADC59}" type="presOf" srcId="{BE4A3734-8559-4FE3-881F-0E35E6B012FD}" destId="{4ADC50DD-9CDF-4814-995D-9819739E35A5}" srcOrd="0" destOrd="0" presId="urn:microsoft.com/office/officeart/2005/8/layout/lProcess3"/>
    <dgm:cxn modelId="{657337F3-984C-41D3-96AC-1A48322674D0}" type="presOf" srcId="{34696D2B-9B2F-48A3-9F61-DC03963AAC97}" destId="{44BB8CCE-CEE1-419E-8406-AF7A98874096}" srcOrd="0" destOrd="0" presId="urn:microsoft.com/office/officeart/2005/8/layout/lProcess3"/>
    <dgm:cxn modelId="{3ABCD533-C554-46A0-8A87-0EA880AA988C}" type="presOf" srcId="{680E7C66-E586-4F57-9C45-EBA062934C09}" destId="{D3D6D37F-02D7-452D-B714-D74708B82A9E}" srcOrd="0" destOrd="0" presId="urn:microsoft.com/office/officeart/2005/8/layout/lProcess3"/>
    <dgm:cxn modelId="{CC066ACC-9B8B-4464-A77D-F8C086EB2906}" srcId="{0C17CCFA-0F8D-4F3A-A6F2-CE6080F80D32}" destId="{2DE3D84F-B0FB-4242-AB35-5AB01F21183D}" srcOrd="4" destOrd="0" parTransId="{6BBF60C9-69EE-4FFF-BEDB-0B4E19E86DE2}" sibTransId="{5C8D5630-149D-463D-85E1-569B34CDE61E}"/>
    <dgm:cxn modelId="{51081C12-722F-4AB0-A5EE-30067D304930}" type="presOf" srcId="{7098CBF4-3C33-4978-9F7B-38D00D4EC336}" destId="{FA8ED5F3-38DF-4512-A933-5EE8FAB04500}" srcOrd="0" destOrd="0" presId="urn:microsoft.com/office/officeart/2005/8/layout/lProcess3"/>
    <dgm:cxn modelId="{2FE3D4A3-B1D4-4694-8084-AB90BB3D5E56}" srcId="{34696D2B-9B2F-48A3-9F61-DC03963AAC97}" destId="{788B3B50-0467-428F-B9E4-B624258CD689}" srcOrd="0" destOrd="0" parTransId="{B5BDB999-FC8C-44A9-A183-26DD4686F947}" sibTransId="{1224AF4F-7464-404D-82E4-0F906700C5D1}"/>
    <dgm:cxn modelId="{00CF40B3-D25B-410F-B4C9-5E1C38F9B201}" srcId="{9819EE24-6C41-48E3-A5C8-EB9FB741944F}" destId="{17766947-661F-4F18-A662-02173426BD8E}" srcOrd="0" destOrd="0" parTransId="{1884E8DF-4AFF-402F-B4D6-B91A52C01723}" sibTransId="{C4FFF6E2-4A23-42D2-B174-9FB89DB7D457}"/>
    <dgm:cxn modelId="{FA405F16-5303-4437-9604-0D7608619E0B}" srcId="{0C17CCFA-0F8D-4F3A-A6F2-CE6080F80D32}" destId="{680E7C66-E586-4F57-9C45-EBA062934C09}" srcOrd="3" destOrd="0" parTransId="{4006E8FC-E2AF-4770-B524-AA38FA5917F1}" sibTransId="{5A12B038-3181-4639-BD8B-41D1923185AA}"/>
    <dgm:cxn modelId="{DD13FC98-2BC9-43EF-B2B8-14EA8D41A651}" srcId="{9819EE24-6C41-48E3-A5C8-EB9FB741944F}" destId="{52147B3B-9955-460A-8285-EB0B9ED59BC8}" srcOrd="1" destOrd="0" parTransId="{F11E4FC0-C69C-44BB-9096-F59F347240B8}" sibTransId="{F2F734D3-D400-46CF-ADD1-C00D97CD3452}"/>
    <dgm:cxn modelId="{B54FF7B4-B70A-465E-9440-5CF5AD99CFE4}" srcId="{9819EE24-6C41-48E3-A5C8-EB9FB741944F}" destId="{CACDE28D-653D-45BF-9DE5-B56B37038AFB}" srcOrd="2" destOrd="0" parTransId="{F32E348E-8144-4B22-81D1-C69035CCA122}" sibTransId="{D17E62D7-AA9A-4821-B5DD-F7BD598BE28E}"/>
    <dgm:cxn modelId="{CFFBF655-22EE-44A4-A695-AC4BF7C2CC32}" type="presOf" srcId="{F7C3E7EB-9F66-4A71-8371-B06A8B82C788}" destId="{4834F1F6-634E-4A2B-953C-D31B8B961FE7}" srcOrd="0" destOrd="0" presId="urn:microsoft.com/office/officeart/2005/8/layout/lProcess3"/>
    <dgm:cxn modelId="{9288604C-D6A5-481A-A764-7B46D637643B}" srcId="{B4C8C4EE-3D94-4F0D-9213-1ABAB9C39F1A}" destId="{3EADFC89-19FE-4671-B4E7-1665F3957B6D}" srcOrd="0" destOrd="0" parTransId="{2C19D22F-62B8-45E0-B7A8-B6EBC3F0453B}" sibTransId="{4C1042F6-C8B2-4F3E-82B6-D3E7107416CF}"/>
    <dgm:cxn modelId="{624F6CA3-AECB-447A-B156-E9AFED9FA255}" srcId="{1D38DBBB-8FD6-48D8-A780-32A8F498D44A}" destId="{0C17CCFA-0F8D-4F3A-A6F2-CE6080F80D32}" srcOrd="0" destOrd="0" parTransId="{6B15E86B-4C6C-4AC1-8C40-BD43E8261D66}" sibTransId="{0486194E-B267-4814-B891-6E8DBB9CAE78}"/>
    <dgm:cxn modelId="{B4165A46-39A3-4A42-9320-D8B28A5C20B0}" type="presOf" srcId="{788B3B50-0467-428F-B9E4-B624258CD689}" destId="{2F4E0292-2634-4CB8-9F55-A76E31B900AB}" srcOrd="0" destOrd="0" presId="urn:microsoft.com/office/officeart/2005/8/layout/lProcess3"/>
    <dgm:cxn modelId="{451ACD88-9D04-4450-943C-B800AE8A4169}" type="presOf" srcId="{2DE3D84F-B0FB-4242-AB35-5AB01F21183D}" destId="{F8BE326A-1F97-48C2-A6DF-17282B516411}" srcOrd="0" destOrd="0" presId="urn:microsoft.com/office/officeart/2005/8/layout/lProcess3"/>
    <dgm:cxn modelId="{66CECB04-7C8A-4E78-88D2-8AEE87D4D153}" srcId="{1D38DBBB-8FD6-48D8-A780-32A8F498D44A}" destId="{B4C8C4EE-3D94-4F0D-9213-1ABAB9C39F1A}" srcOrd="2" destOrd="0" parTransId="{A329DB65-8EB2-4CFA-A498-6B9CAE37980B}" sibTransId="{7C6D81E2-BF6E-4D56-8A3B-CC30AB8CF036}"/>
    <dgm:cxn modelId="{4568A4A0-DADE-4101-A112-9036866737B6}" srcId="{B4C8C4EE-3D94-4F0D-9213-1ABAB9C39F1A}" destId="{FA9B38EA-854B-40E3-BB01-BCCED3621872}" srcOrd="2" destOrd="0" parTransId="{83D37D1F-1184-4EC8-88E1-9D290260642F}" sibTransId="{2568B541-F320-465A-9C6A-FA07D1C64F10}"/>
    <dgm:cxn modelId="{EB3891DA-6C9A-47CC-A9C0-77753695D594}" srcId="{1D38DBBB-8FD6-48D8-A780-32A8F498D44A}" destId="{34696D2B-9B2F-48A3-9F61-DC03963AAC97}" srcOrd="4" destOrd="0" parTransId="{0702AE58-7575-471D-A0AA-81B41D604D9E}" sibTransId="{D9E26F4F-1774-442B-B730-522E77CED86F}"/>
    <dgm:cxn modelId="{E1963B84-5F05-48D5-AF04-315413138ED1}" srcId="{0C17CCFA-0F8D-4F3A-A6F2-CE6080F80D32}" destId="{6D7C03A5-EEDA-48DE-BCA7-A369F1491069}" srcOrd="0" destOrd="0" parTransId="{89B75C8E-2AA6-4C92-B637-514C802B2F65}" sibTransId="{1F52C224-5CF4-43A6-BCD5-EEE79C24DB32}"/>
    <dgm:cxn modelId="{8CC26F2F-434B-46C5-B067-C4FA62EFEE9B}" type="presOf" srcId="{CACDE28D-653D-45BF-9DE5-B56B37038AFB}" destId="{C823CB25-13C7-41DF-AF67-F93A619DB067}" srcOrd="0" destOrd="0" presId="urn:microsoft.com/office/officeart/2005/8/layout/lProcess3"/>
    <dgm:cxn modelId="{091B22B6-8057-41B5-8C5A-72905ECE9D52}" type="presOf" srcId="{52147B3B-9955-460A-8285-EB0B9ED59BC8}" destId="{F38CEF8E-362F-4812-8A25-ABC7C82D7E44}" srcOrd="0" destOrd="0" presId="urn:microsoft.com/office/officeart/2005/8/layout/lProcess3"/>
    <dgm:cxn modelId="{901A9179-94B3-4BF5-9648-4B3B7F3BCFF7}" type="presOf" srcId="{9819EE24-6C41-48E3-A5C8-EB9FB741944F}" destId="{C5DDBFA4-C9BA-4146-A558-6D15D0541F71}" srcOrd="0" destOrd="0" presId="urn:microsoft.com/office/officeart/2005/8/layout/lProcess3"/>
    <dgm:cxn modelId="{CE3CAAF7-F896-4029-8FC7-DCECCF656FEB}" type="presOf" srcId="{1D38DBBB-8FD6-48D8-A780-32A8F498D44A}" destId="{A4217859-7D21-4008-B69E-2BA7DB54B450}" srcOrd="0" destOrd="0" presId="urn:microsoft.com/office/officeart/2005/8/layout/lProcess3"/>
    <dgm:cxn modelId="{09E307E5-BECB-4C1F-A563-8637C1A50FC9}" type="presOf" srcId="{DED02F39-FC4C-428E-ABBE-23D905405403}" destId="{7834E8D6-37A6-4E07-B547-AF1BC6D4046C}" srcOrd="0" destOrd="0" presId="urn:microsoft.com/office/officeart/2005/8/layout/lProcess3"/>
    <dgm:cxn modelId="{CB82297F-8F36-4566-A87C-32866048F65D}" srcId="{B4C8C4EE-3D94-4F0D-9213-1ABAB9C39F1A}" destId="{BE4A3734-8559-4FE3-881F-0E35E6B012FD}" srcOrd="1" destOrd="0" parTransId="{D4EFAA67-E12B-4E13-B6A4-F2DED0589F35}" sibTransId="{67148F3F-716C-4B7C-94AF-D0D832D0533B}"/>
    <dgm:cxn modelId="{C3B21C87-2B0A-4CA9-87D3-6F06370B3BB1}" type="presOf" srcId="{17766947-661F-4F18-A662-02173426BD8E}" destId="{C38CD816-91BE-46FC-A912-091B1B09FB06}" srcOrd="0" destOrd="0" presId="urn:microsoft.com/office/officeart/2005/8/layout/lProcess3"/>
    <dgm:cxn modelId="{86EFC093-0783-40A1-9CD0-67CC9FDC5C19}" type="presOf" srcId="{3EADFC89-19FE-4671-B4E7-1665F3957B6D}" destId="{630EAE16-FA34-4806-ADC7-EA1D96EC267C}" srcOrd="0" destOrd="0" presId="urn:microsoft.com/office/officeart/2005/8/layout/lProcess3"/>
    <dgm:cxn modelId="{ADD815D1-95F1-420A-AD02-563A34E303D5}" type="presParOf" srcId="{A4217859-7D21-4008-B69E-2BA7DB54B450}" destId="{433E7F1E-D857-4A16-B84D-C88D071E7D65}" srcOrd="0" destOrd="0" presId="urn:microsoft.com/office/officeart/2005/8/layout/lProcess3"/>
    <dgm:cxn modelId="{D6C74B02-DB91-4963-AD88-56BCA4F271DD}" type="presParOf" srcId="{433E7F1E-D857-4A16-B84D-C88D071E7D65}" destId="{1FC8CEC9-A7AD-4FC9-B6D1-91936DA765EA}" srcOrd="0" destOrd="0" presId="urn:microsoft.com/office/officeart/2005/8/layout/lProcess3"/>
    <dgm:cxn modelId="{8D1E1CB2-A07E-4377-84F5-BEE7171D04A1}" type="presParOf" srcId="{433E7F1E-D857-4A16-B84D-C88D071E7D65}" destId="{DE2FA317-AFA1-4AE5-81C4-556E307F32F2}" srcOrd="1" destOrd="0" presId="urn:microsoft.com/office/officeart/2005/8/layout/lProcess3"/>
    <dgm:cxn modelId="{BAD065DE-2AED-40CF-83E9-3C1BCFBBE357}" type="presParOf" srcId="{433E7F1E-D857-4A16-B84D-C88D071E7D65}" destId="{55541435-E206-4771-A763-D3493F0589A3}" srcOrd="2" destOrd="0" presId="urn:microsoft.com/office/officeart/2005/8/layout/lProcess3"/>
    <dgm:cxn modelId="{A63E23D9-B0AD-4385-B1B6-502717C5C0DB}" type="presParOf" srcId="{433E7F1E-D857-4A16-B84D-C88D071E7D65}" destId="{FD71964B-7F40-48CA-9F0C-97F9D6657CC4}" srcOrd="3" destOrd="0" presId="urn:microsoft.com/office/officeart/2005/8/layout/lProcess3"/>
    <dgm:cxn modelId="{F4C04623-5CBA-4C82-9887-A4928ABC0BFB}" type="presParOf" srcId="{433E7F1E-D857-4A16-B84D-C88D071E7D65}" destId="{4834F1F6-634E-4A2B-953C-D31B8B961FE7}" srcOrd="4" destOrd="0" presId="urn:microsoft.com/office/officeart/2005/8/layout/lProcess3"/>
    <dgm:cxn modelId="{6257FE95-8BF1-420C-A6DE-749458741A24}" type="presParOf" srcId="{433E7F1E-D857-4A16-B84D-C88D071E7D65}" destId="{3AA3D5EC-4566-4D22-98F6-126F1FD20DAF}" srcOrd="5" destOrd="0" presId="urn:microsoft.com/office/officeart/2005/8/layout/lProcess3"/>
    <dgm:cxn modelId="{03B4347A-DAC2-4073-AAF8-C853A504243D}" type="presParOf" srcId="{433E7F1E-D857-4A16-B84D-C88D071E7D65}" destId="{7834E8D6-37A6-4E07-B547-AF1BC6D4046C}" srcOrd="6" destOrd="0" presId="urn:microsoft.com/office/officeart/2005/8/layout/lProcess3"/>
    <dgm:cxn modelId="{A8E02486-5FF4-4E3D-811B-6F3706033304}" type="presParOf" srcId="{433E7F1E-D857-4A16-B84D-C88D071E7D65}" destId="{FC87CB8A-CC41-4104-8B8C-662081162132}" srcOrd="7" destOrd="0" presId="urn:microsoft.com/office/officeart/2005/8/layout/lProcess3"/>
    <dgm:cxn modelId="{DA0A56CB-F0BC-4CF3-A1FA-CA7FE9576B37}" type="presParOf" srcId="{433E7F1E-D857-4A16-B84D-C88D071E7D65}" destId="{D3D6D37F-02D7-452D-B714-D74708B82A9E}" srcOrd="8" destOrd="0" presId="urn:microsoft.com/office/officeart/2005/8/layout/lProcess3"/>
    <dgm:cxn modelId="{A21EDB60-6672-4457-B658-239F87D41349}" type="presParOf" srcId="{433E7F1E-D857-4A16-B84D-C88D071E7D65}" destId="{F49971F3-28E4-4A28-87F1-6E20762F8EF7}" srcOrd="9" destOrd="0" presId="urn:microsoft.com/office/officeart/2005/8/layout/lProcess3"/>
    <dgm:cxn modelId="{7D33DF8C-9C3F-41BA-9776-454C25793DAA}" type="presParOf" srcId="{433E7F1E-D857-4A16-B84D-C88D071E7D65}" destId="{F8BE326A-1F97-48C2-A6DF-17282B516411}" srcOrd="10" destOrd="0" presId="urn:microsoft.com/office/officeart/2005/8/layout/lProcess3"/>
    <dgm:cxn modelId="{E9ECC7C0-7370-457B-8ADF-30A09BAA05FD}" type="presParOf" srcId="{A4217859-7D21-4008-B69E-2BA7DB54B450}" destId="{5F432C23-1226-4534-8BD0-2D37E92B8AAB}" srcOrd="1" destOrd="0" presId="urn:microsoft.com/office/officeart/2005/8/layout/lProcess3"/>
    <dgm:cxn modelId="{C0A42A66-B847-43AD-BE9D-5FB034BF0271}" type="presParOf" srcId="{A4217859-7D21-4008-B69E-2BA7DB54B450}" destId="{F0C9218F-3B20-4917-887E-877BDDDD2740}" srcOrd="2" destOrd="0" presId="urn:microsoft.com/office/officeart/2005/8/layout/lProcess3"/>
    <dgm:cxn modelId="{868FAEF8-9095-4FA3-B43D-1F5A91034BA7}" type="presParOf" srcId="{F0C9218F-3B20-4917-887E-877BDDDD2740}" destId="{3B04C086-C95B-4AE6-83D3-45BFDC5791E4}" srcOrd="0" destOrd="0" presId="urn:microsoft.com/office/officeart/2005/8/layout/lProcess3"/>
    <dgm:cxn modelId="{A55F73CC-8A55-4D84-91B6-9B8361E02593}" type="presParOf" srcId="{F0C9218F-3B20-4917-887E-877BDDDD2740}" destId="{3ACB9FE0-38E7-424A-AE92-61E9C3160A95}" srcOrd="1" destOrd="0" presId="urn:microsoft.com/office/officeart/2005/8/layout/lProcess3"/>
    <dgm:cxn modelId="{EE885111-3959-454D-BA59-E7C521C2630E}" type="presParOf" srcId="{F0C9218F-3B20-4917-887E-877BDDDD2740}" destId="{FA8ED5F3-38DF-4512-A933-5EE8FAB04500}" srcOrd="2" destOrd="0" presId="urn:microsoft.com/office/officeart/2005/8/layout/lProcess3"/>
    <dgm:cxn modelId="{071BC727-FDDC-4FE4-934F-57A05641284C}" type="presParOf" srcId="{A4217859-7D21-4008-B69E-2BA7DB54B450}" destId="{0A5D2540-5304-45C2-815F-231F5770AB98}" srcOrd="3" destOrd="0" presId="urn:microsoft.com/office/officeart/2005/8/layout/lProcess3"/>
    <dgm:cxn modelId="{25DF54E0-E1E6-40C5-A9E0-40EA35BE3F2A}" type="presParOf" srcId="{A4217859-7D21-4008-B69E-2BA7DB54B450}" destId="{2776D053-D6BD-439B-9D18-7EB838B268EA}" srcOrd="4" destOrd="0" presId="urn:microsoft.com/office/officeart/2005/8/layout/lProcess3"/>
    <dgm:cxn modelId="{4D891423-AFFD-41C5-A59E-7B0C1F3B4699}" type="presParOf" srcId="{2776D053-D6BD-439B-9D18-7EB838B268EA}" destId="{B7BE5D7C-33DE-461E-9881-6EDBE1754FEF}" srcOrd="0" destOrd="0" presId="urn:microsoft.com/office/officeart/2005/8/layout/lProcess3"/>
    <dgm:cxn modelId="{57075902-FF14-4B39-ABA5-2F26CDAB13C2}" type="presParOf" srcId="{2776D053-D6BD-439B-9D18-7EB838B268EA}" destId="{626F3EFB-699C-4D1D-9D89-1B4E36D36086}" srcOrd="1" destOrd="0" presId="urn:microsoft.com/office/officeart/2005/8/layout/lProcess3"/>
    <dgm:cxn modelId="{2DC84C82-2E84-4E11-A11E-B3A730B4F6E2}" type="presParOf" srcId="{2776D053-D6BD-439B-9D18-7EB838B268EA}" destId="{630EAE16-FA34-4806-ADC7-EA1D96EC267C}" srcOrd="2" destOrd="0" presId="urn:microsoft.com/office/officeart/2005/8/layout/lProcess3"/>
    <dgm:cxn modelId="{5E8FCA78-BBF3-42C0-95E7-D7F72D1AA7DA}" type="presParOf" srcId="{2776D053-D6BD-439B-9D18-7EB838B268EA}" destId="{66387114-9272-467A-98B3-6FDBD8C9B7C2}" srcOrd="3" destOrd="0" presId="urn:microsoft.com/office/officeart/2005/8/layout/lProcess3"/>
    <dgm:cxn modelId="{C34DED0A-9EFA-4B36-9FAB-96C51CA99209}" type="presParOf" srcId="{2776D053-D6BD-439B-9D18-7EB838B268EA}" destId="{4ADC50DD-9CDF-4814-995D-9819739E35A5}" srcOrd="4" destOrd="0" presId="urn:microsoft.com/office/officeart/2005/8/layout/lProcess3"/>
    <dgm:cxn modelId="{29753577-BC51-4B96-8A32-68AE0DD98AF2}" type="presParOf" srcId="{2776D053-D6BD-439B-9D18-7EB838B268EA}" destId="{E11CB1A9-D736-4D5E-ACE6-82AA70B20D4E}" srcOrd="5" destOrd="0" presId="urn:microsoft.com/office/officeart/2005/8/layout/lProcess3"/>
    <dgm:cxn modelId="{F35FF220-DF2C-44DA-8327-169E1D471F76}" type="presParOf" srcId="{2776D053-D6BD-439B-9D18-7EB838B268EA}" destId="{EA4A2C85-5BA5-41EA-8BE0-7582A6366A0F}" srcOrd="6" destOrd="0" presId="urn:microsoft.com/office/officeart/2005/8/layout/lProcess3"/>
    <dgm:cxn modelId="{94B0FC72-7D14-4997-A771-ABBBAF68FBFF}" type="presParOf" srcId="{A4217859-7D21-4008-B69E-2BA7DB54B450}" destId="{7EB33309-7254-4E79-8D26-D3D719DB29AC}" srcOrd="5" destOrd="0" presId="urn:microsoft.com/office/officeart/2005/8/layout/lProcess3"/>
    <dgm:cxn modelId="{C93509BA-889D-4B60-A4DD-E051E56FD296}" type="presParOf" srcId="{A4217859-7D21-4008-B69E-2BA7DB54B450}" destId="{3AEC85F9-BC23-49EF-AD80-23B74E4046D5}" srcOrd="6" destOrd="0" presId="urn:microsoft.com/office/officeart/2005/8/layout/lProcess3"/>
    <dgm:cxn modelId="{1D2E4CC4-9E80-4A2B-B44B-5565D7266008}" type="presParOf" srcId="{3AEC85F9-BC23-49EF-AD80-23B74E4046D5}" destId="{C5DDBFA4-C9BA-4146-A558-6D15D0541F71}" srcOrd="0" destOrd="0" presId="urn:microsoft.com/office/officeart/2005/8/layout/lProcess3"/>
    <dgm:cxn modelId="{CEE58215-575B-4D16-9AA9-0A707128A7EA}" type="presParOf" srcId="{3AEC85F9-BC23-49EF-AD80-23B74E4046D5}" destId="{7D7ADFF0-9C30-4435-BE97-260F58BB36B6}" srcOrd="1" destOrd="0" presId="urn:microsoft.com/office/officeart/2005/8/layout/lProcess3"/>
    <dgm:cxn modelId="{0C49B2C6-8E08-40D8-AF9A-9696F259557A}" type="presParOf" srcId="{3AEC85F9-BC23-49EF-AD80-23B74E4046D5}" destId="{C38CD816-91BE-46FC-A912-091B1B09FB06}" srcOrd="2" destOrd="0" presId="urn:microsoft.com/office/officeart/2005/8/layout/lProcess3"/>
    <dgm:cxn modelId="{846C23BE-8F2E-432A-B8C4-70E83250A63A}" type="presParOf" srcId="{3AEC85F9-BC23-49EF-AD80-23B74E4046D5}" destId="{1B3661D9-E69F-4EBF-8299-7BF1E11A6F64}" srcOrd="3" destOrd="0" presId="urn:microsoft.com/office/officeart/2005/8/layout/lProcess3"/>
    <dgm:cxn modelId="{CD6F8B11-A69A-4EDD-A013-7AEE981A93CB}" type="presParOf" srcId="{3AEC85F9-BC23-49EF-AD80-23B74E4046D5}" destId="{F38CEF8E-362F-4812-8A25-ABC7C82D7E44}" srcOrd="4" destOrd="0" presId="urn:microsoft.com/office/officeart/2005/8/layout/lProcess3"/>
    <dgm:cxn modelId="{B6E97283-51F3-46B1-9298-17CEC5141446}" type="presParOf" srcId="{3AEC85F9-BC23-49EF-AD80-23B74E4046D5}" destId="{70F38068-11E3-4176-A13D-F789CCD92896}" srcOrd="5" destOrd="0" presId="urn:microsoft.com/office/officeart/2005/8/layout/lProcess3"/>
    <dgm:cxn modelId="{DD8236E3-7DDF-4470-B6B6-3742A645A2A1}" type="presParOf" srcId="{3AEC85F9-BC23-49EF-AD80-23B74E4046D5}" destId="{C823CB25-13C7-41DF-AF67-F93A619DB067}" srcOrd="6" destOrd="0" presId="urn:microsoft.com/office/officeart/2005/8/layout/lProcess3"/>
    <dgm:cxn modelId="{1F20D415-A859-4724-905D-62CC9A811342}" type="presParOf" srcId="{A4217859-7D21-4008-B69E-2BA7DB54B450}" destId="{3A993B38-A011-4660-AE74-0038F3833601}" srcOrd="7" destOrd="0" presId="urn:microsoft.com/office/officeart/2005/8/layout/lProcess3"/>
    <dgm:cxn modelId="{2D4012D2-F1C8-4EB4-87F7-CE7B8D2F3CAD}" type="presParOf" srcId="{A4217859-7D21-4008-B69E-2BA7DB54B450}" destId="{8A4A7CC3-4902-40E1-948D-D0A161D3FE1F}" srcOrd="8" destOrd="0" presId="urn:microsoft.com/office/officeart/2005/8/layout/lProcess3"/>
    <dgm:cxn modelId="{CD6810D4-9907-456F-A8B5-EB6E576FE5E5}" type="presParOf" srcId="{8A4A7CC3-4902-40E1-948D-D0A161D3FE1F}" destId="{44BB8CCE-CEE1-419E-8406-AF7A98874096}" srcOrd="0" destOrd="0" presId="urn:microsoft.com/office/officeart/2005/8/layout/lProcess3"/>
    <dgm:cxn modelId="{BF0568AB-F60C-493D-A309-414B97C9D8D4}" type="presParOf" srcId="{8A4A7CC3-4902-40E1-948D-D0A161D3FE1F}" destId="{73439703-C4AC-4376-B62B-D248A3106BDB}" srcOrd="1" destOrd="0" presId="urn:microsoft.com/office/officeart/2005/8/layout/lProcess3"/>
    <dgm:cxn modelId="{23743E29-8594-44B2-B2F9-9D9D81D70EA3}" type="presParOf" srcId="{8A4A7CC3-4902-40E1-948D-D0A161D3FE1F}" destId="{2F4E0292-2634-4CB8-9F55-A76E31B900AB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D38DBBB-8FD6-48D8-A780-32A8F498D44A}" type="doc">
      <dgm:prSet loTypeId="urn:microsoft.com/office/officeart/2005/8/layout/l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C17CCFA-0F8D-4F3A-A6F2-CE6080F80D32}">
      <dgm:prSet/>
      <dgm:spPr>
        <a:solidFill>
          <a:schemeClr val="accent2">
            <a:hueOff val="0"/>
            <a:satOff val="0"/>
            <a:lumOff val="0"/>
            <a:alpha val="0"/>
          </a:schemeClr>
        </a:solidFill>
      </dgm:spPr>
      <dgm:t>
        <a:bodyPr/>
        <a:lstStyle/>
        <a:p>
          <a:pPr rtl="0"/>
          <a:r>
            <a:rPr lang="pt-BR" dirty="0" smtClean="0"/>
            <a:t>SOLID</a:t>
          </a:r>
          <a:endParaRPr lang="pt-BR" dirty="0"/>
        </a:p>
      </dgm:t>
    </dgm:pt>
    <dgm:pt modelId="{6B15E86B-4C6C-4AC1-8C40-BD43E8261D66}" type="parTrans" cxnId="{624F6CA3-AECB-447A-B156-E9AFED9FA255}">
      <dgm:prSet/>
      <dgm:spPr/>
      <dgm:t>
        <a:bodyPr/>
        <a:lstStyle/>
        <a:p>
          <a:endParaRPr lang="en-US"/>
        </a:p>
      </dgm:t>
    </dgm:pt>
    <dgm:pt modelId="{0486194E-B267-4814-B891-6E8DBB9CAE78}" type="sibTrans" cxnId="{624F6CA3-AECB-447A-B156-E9AFED9FA255}">
      <dgm:prSet/>
      <dgm:spPr/>
      <dgm:t>
        <a:bodyPr/>
        <a:lstStyle/>
        <a:p>
          <a:endParaRPr lang="en-US"/>
        </a:p>
      </dgm:t>
    </dgm:pt>
    <dgm:pt modelId="{6D7C03A5-EEDA-48DE-BCA7-A369F1491069}">
      <dgm:prSet/>
      <dgm:spPr/>
      <dgm:t>
        <a:bodyPr/>
        <a:lstStyle/>
        <a:p>
          <a:pPr rtl="0"/>
          <a:r>
            <a:rPr lang="en-US" dirty="0" smtClean="0"/>
            <a:t>Single </a:t>
          </a:r>
          <a:r>
            <a:rPr lang="en-US" dirty="0" err="1" smtClean="0"/>
            <a:t>Responsability</a:t>
          </a:r>
          <a:r>
            <a:rPr lang="en-US" dirty="0" smtClean="0"/>
            <a:t> Principle</a:t>
          </a:r>
          <a:endParaRPr lang="pt-BR" dirty="0"/>
        </a:p>
      </dgm:t>
    </dgm:pt>
    <dgm:pt modelId="{89B75C8E-2AA6-4C92-B637-514C802B2F65}" type="parTrans" cxnId="{E1963B84-5F05-48D5-AF04-315413138ED1}">
      <dgm:prSet/>
      <dgm:spPr/>
      <dgm:t>
        <a:bodyPr/>
        <a:lstStyle/>
        <a:p>
          <a:endParaRPr lang="en-US"/>
        </a:p>
      </dgm:t>
    </dgm:pt>
    <dgm:pt modelId="{1F52C224-5CF4-43A6-BCD5-EEE79C24DB32}" type="sibTrans" cxnId="{E1963B84-5F05-48D5-AF04-315413138ED1}">
      <dgm:prSet/>
      <dgm:spPr/>
      <dgm:t>
        <a:bodyPr/>
        <a:lstStyle/>
        <a:p>
          <a:endParaRPr lang="en-US"/>
        </a:p>
      </dgm:t>
    </dgm:pt>
    <dgm:pt modelId="{F7C3E7EB-9F66-4A71-8371-B06A8B82C788}">
      <dgm:prSet/>
      <dgm:spPr/>
      <dgm:t>
        <a:bodyPr/>
        <a:lstStyle/>
        <a:p>
          <a:pPr rtl="0"/>
          <a:r>
            <a:rPr lang="en-US" dirty="0" smtClean="0"/>
            <a:t>Open / Closed Principle</a:t>
          </a:r>
          <a:endParaRPr lang="pt-BR" dirty="0"/>
        </a:p>
      </dgm:t>
    </dgm:pt>
    <dgm:pt modelId="{2EEDD194-C7DF-45B6-8984-28882CEFEC80}" type="parTrans" cxnId="{C231E2CB-DB10-4D84-ABFE-D4F13493B97B}">
      <dgm:prSet/>
      <dgm:spPr/>
      <dgm:t>
        <a:bodyPr/>
        <a:lstStyle/>
        <a:p>
          <a:endParaRPr lang="en-US"/>
        </a:p>
      </dgm:t>
    </dgm:pt>
    <dgm:pt modelId="{C570F725-12BB-404E-8202-41D5FD606B17}" type="sibTrans" cxnId="{C231E2CB-DB10-4D84-ABFE-D4F13493B97B}">
      <dgm:prSet/>
      <dgm:spPr/>
      <dgm:t>
        <a:bodyPr/>
        <a:lstStyle/>
        <a:p>
          <a:endParaRPr lang="en-US"/>
        </a:p>
      </dgm:t>
    </dgm:pt>
    <dgm:pt modelId="{DED02F39-FC4C-428E-ABBE-23D905405403}">
      <dgm:prSet/>
      <dgm:spPr/>
      <dgm:t>
        <a:bodyPr/>
        <a:lstStyle/>
        <a:p>
          <a:pPr rtl="0"/>
          <a:r>
            <a:rPr lang="en-US" dirty="0" err="1" smtClean="0"/>
            <a:t>Liskov</a:t>
          </a:r>
          <a:r>
            <a:rPr lang="en-US" dirty="0" smtClean="0"/>
            <a:t> Substitution Principle</a:t>
          </a:r>
          <a:endParaRPr lang="pt-BR" dirty="0"/>
        </a:p>
      </dgm:t>
    </dgm:pt>
    <dgm:pt modelId="{0AA79DB1-7EA7-441D-ACB1-032F64A7C900}" type="parTrans" cxnId="{A4A1A2CB-3CCB-4610-B133-299AA73A449C}">
      <dgm:prSet/>
      <dgm:spPr/>
      <dgm:t>
        <a:bodyPr/>
        <a:lstStyle/>
        <a:p>
          <a:endParaRPr lang="en-US"/>
        </a:p>
      </dgm:t>
    </dgm:pt>
    <dgm:pt modelId="{95C4CEB9-024D-4672-B0C7-B22929E286C3}" type="sibTrans" cxnId="{A4A1A2CB-3CCB-4610-B133-299AA73A449C}">
      <dgm:prSet/>
      <dgm:spPr/>
      <dgm:t>
        <a:bodyPr/>
        <a:lstStyle/>
        <a:p>
          <a:endParaRPr lang="en-US"/>
        </a:p>
      </dgm:t>
    </dgm:pt>
    <dgm:pt modelId="{D498C131-7702-4A4F-99ED-28D3995697EA}">
      <dgm:prSet/>
      <dgm:spPr>
        <a:solidFill>
          <a:schemeClr val="accent2">
            <a:hueOff val="0"/>
            <a:satOff val="0"/>
            <a:lumOff val="0"/>
            <a:alpha val="0"/>
          </a:schemeClr>
        </a:solidFill>
      </dgm:spPr>
      <dgm:t>
        <a:bodyPr/>
        <a:lstStyle/>
        <a:p>
          <a:pPr rtl="0"/>
          <a:r>
            <a:rPr lang="pt-BR" dirty="0" smtClean="0"/>
            <a:t>Demo 2</a:t>
          </a:r>
          <a:endParaRPr lang="pt-BR" dirty="0"/>
        </a:p>
      </dgm:t>
    </dgm:pt>
    <dgm:pt modelId="{948C5134-1383-49E2-91E1-843FB327AF72}" type="parTrans" cxnId="{EED96146-CECA-45CE-AB94-A658FAA7E45A}">
      <dgm:prSet/>
      <dgm:spPr/>
      <dgm:t>
        <a:bodyPr/>
        <a:lstStyle/>
        <a:p>
          <a:endParaRPr lang="en-US"/>
        </a:p>
      </dgm:t>
    </dgm:pt>
    <dgm:pt modelId="{230DE40D-14F2-4AF5-9FFB-09D0B98CA8BB}" type="sibTrans" cxnId="{EED96146-CECA-45CE-AB94-A658FAA7E45A}">
      <dgm:prSet/>
      <dgm:spPr/>
      <dgm:t>
        <a:bodyPr/>
        <a:lstStyle/>
        <a:p>
          <a:endParaRPr lang="en-US"/>
        </a:p>
      </dgm:t>
    </dgm:pt>
    <dgm:pt modelId="{7098CBF4-3C33-4978-9F7B-38D00D4EC336}">
      <dgm:prSet/>
      <dgm:spPr/>
      <dgm:t>
        <a:bodyPr/>
        <a:lstStyle/>
        <a:p>
          <a:pPr rtl="0"/>
          <a:r>
            <a:rPr lang="en-US" dirty="0" err="1" smtClean="0"/>
            <a:t>Entendendo</a:t>
          </a:r>
          <a:r>
            <a:rPr lang="en-US" dirty="0" smtClean="0"/>
            <a:t> AOP</a:t>
          </a:r>
          <a:endParaRPr lang="pt-BR" dirty="0"/>
        </a:p>
      </dgm:t>
    </dgm:pt>
    <dgm:pt modelId="{F49D7EC1-283B-429C-BA16-E42991D83AE4}" type="parTrans" cxnId="{A0CA4213-EDAA-4615-AA66-0378BEE92707}">
      <dgm:prSet/>
      <dgm:spPr/>
      <dgm:t>
        <a:bodyPr/>
        <a:lstStyle/>
        <a:p>
          <a:endParaRPr lang="en-US"/>
        </a:p>
      </dgm:t>
    </dgm:pt>
    <dgm:pt modelId="{6366EA8C-5F1D-4CAF-BF02-D1FF09546B4B}" type="sibTrans" cxnId="{A0CA4213-EDAA-4615-AA66-0378BEE92707}">
      <dgm:prSet/>
      <dgm:spPr/>
      <dgm:t>
        <a:bodyPr/>
        <a:lstStyle/>
        <a:p>
          <a:endParaRPr lang="en-US"/>
        </a:p>
      </dgm:t>
    </dgm:pt>
    <dgm:pt modelId="{B4C8C4EE-3D94-4F0D-9213-1ABAB9C39F1A}">
      <dgm:prSet/>
      <dgm:spPr>
        <a:solidFill>
          <a:schemeClr val="accent2">
            <a:hueOff val="0"/>
            <a:satOff val="0"/>
            <a:lumOff val="0"/>
            <a:alpha val="0"/>
          </a:schemeClr>
        </a:solidFill>
      </dgm:spPr>
      <dgm:t>
        <a:bodyPr/>
        <a:lstStyle/>
        <a:p>
          <a:pPr rtl="0"/>
          <a:r>
            <a:rPr lang="en-US" dirty="0" smtClean="0"/>
            <a:t>DDD</a:t>
          </a:r>
          <a:endParaRPr lang="pt-BR" dirty="0"/>
        </a:p>
      </dgm:t>
    </dgm:pt>
    <dgm:pt modelId="{A329DB65-8EB2-4CFA-A498-6B9CAE37980B}" type="parTrans" cxnId="{66CECB04-7C8A-4E78-88D2-8AEE87D4D153}">
      <dgm:prSet/>
      <dgm:spPr/>
      <dgm:t>
        <a:bodyPr/>
        <a:lstStyle/>
        <a:p>
          <a:endParaRPr lang="en-US"/>
        </a:p>
      </dgm:t>
    </dgm:pt>
    <dgm:pt modelId="{7C6D81E2-BF6E-4D56-8A3B-CC30AB8CF036}" type="sibTrans" cxnId="{66CECB04-7C8A-4E78-88D2-8AEE87D4D153}">
      <dgm:prSet/>
      <dgm:spPr/>
      <dgm:t>
        <a:bodyPr/>
        <a:lstStyle/>
        <a:p>
          <a:endParaRPr lang="en-US"/>
        </a:p>
      </dgm:t>
    </dgm:pt>
    <dgm:pt modelId="{3EADFC89-19FE-4671-B4E7-1665F3957B6D}">
      <dgm:prSet/>
      <dgm:spPr/>
      <dgm:t>
        <a:bodyPr/>
        <a:lstStyle/>
        <a:p>
          <a:pPr rtl="0"/>
          <a:r>
            <a:rPr lang="en-US" dirty="0" smtClean="0"/>
            <a:t>O que DDD </a:t>
          </a:r>
          <a:r>
            <a:rPr lang="en-US" dirty="0" err="1" smtClean="0"/>
            <a:t>não</a:t>
          </a:r>
          <a:r>
            <a:rPr lang="en-US" dirty="0" smtClean="0"/>
            <a:t> é</a:t>
          </a:r>
          <a:endParaRPr lang="pt-BR" dirty="0"/>
        </a:p>
      </dgm:t>
    </dgm:pt>
    <dgm:pt modelId="{2C19D22F-62B8-45E0-B7A8-B6EBC3F0453B}" type="parTrans" cxnId="{9288604C-D6A5-481A-A764-7B46D637643B}">
      <dgm:prSet/>
      <dgm:spPr/>
      <dgm:t>
        <a:bodyPr/>
        <a:lstStyle/>
        <a:p>
          <a:endParaRPr lang="en-US"/>
        </a:p>
      </dgm:t>
    </dgm:pt>
    <dgm:pt modelId="{4C1042F6-C8B2-4F3E-82B6-D3E7107416CF}" type="sibTrans" cxnId="{9288604C-D6A5-481A-A764-7B46D637643B}">
      <dgm:prSet/>
      <dgm:spPr/>
      <dgm:t>
        <a:bodyPr/>
        <a:lstStyle/>
        <a:p>
          <a:endParaRPr lang="en-US"/>
        </a:p>
      </dgm:t>
    </dgm:pt>
    <dgm:pt modelId="{FA9B38EA-854B-40E3-BB01-BCCED3621872}">
      <dgm:prSet/>
      <dgm:spPr/>
      <dgm:t>
        <a:bodyPr/>
        <a:lstStyle/>
        <a:p>
          <a:pPr rtl="0"/>
          <a:r>
            <a:rPr lang="en-US" dirty="0" err="1" smtClean="0"/>
            <a:t>Linguagem</a:t>
          </a:r>
          <a:r>
            <a:rPr lang="en-US" dirty="0" smtClean="0"/>
            <a:t> </a:t>
          </a:r>
          <a:r>
            <a:rPr lang="en-US" dirty="0" err="1" smtClean="0"/>
            <a:t>Ubíqua</a:t>
          </a:r>
          <a:endParaRPr lang="pt-BR" dirty="0"/>
        </a:p>
      </dgm:t>
    </dgm:pt>
    <dgm:pt modelId="{83D37D1F-1184-4EC8-88E1-9D290260642F}" type="parTrans" cxnId="{4568A4A0-DADE-4101-A112-9036866737B6}">
      <dgm:prSet/>
      <dgm:spPr/>
      <dgm:t>
        <a:bodyPr/>
        <a:lstStyle/>
        <a:p>
          <a:endParaRPr lang="en-US"/>
        </a:p>
      </dgm:t>
    </dgm:pt>
    <dgm:pt modelId="{2568B541-F320-465A-9C6A-FA07D1C64F10}" type="sibTrans" cxnId="{4568A4A0-DADE-4101-A112-9036866737B6}">
      <dgm:prSet/>
      <dgm:spPr/>
      <dgm:t>
        <a:bodyPr/>
        <a:lstStyle/>
        <a:p>
          <a:endParaRPr lang="en-US"/>
        </a:p>
      </dgm:t>
    </dgm:pt>
    <dgm:pt modelId="{9819EE24-6C41-48E3-A5C8-EB9FB741944F}">
      <dgm:prSet/>
      <dgm:spPr/>
      <dgm:t>
        <a:bodyPr/>
        <a:lstStyle/>
        <a:p>
          <a:pPr rtl="0"/>
          <a:r>
            <a:rPr lang="en-US" dirty="0" err="1" smtClean="0"/>
            <a:t>Dividindo</a:t>
          </a:r>
          <a:r>
            <a:rPr lang="en-US" dirty="0" smtClean="0"/>
            <a:t> o DDD</a:t>
          </a:r>
          <a:endParaRPr lang="pt-BR" dirty="0"/>
        </a:p>
      </dgm:t>
    </dgm:pt>
    <dgm:pt modelId="{84072F31-F36E-491D-83D0-FC71E0508454}" type="parTrans" cxnId="{36C7F066-C3F6-41CD-AF6E-D8E1344BAB5E}">
      <dgm:prSet/>
      <dgm:spPr/>
      <dgm:t>
        <a:bodyPr/>
        <a:lstStyle/>
        <a:p>
          <a:endParaRPr lang="en-US"/>
        </a:p>
      </dgm:t>
    </dgm:pt>
    <dgm:pt modelId="{64A2F11B-CB61-49B0-8292-291637AA7440}" type="sibTrans" cxnId="{36C7F066-C3F6-41CD-AF6E-D8E1344BAB5E}">
      <dgm:prSet/>
      <dgm:spPr/>
      <dgm:t>
        <a:bodyPr/>
        <a:lstStyle/>
        <a:p>
          <a:endParaRPr lang="en-US"/>
        </a:p>
      </dgm:t>
    </dgm:pt>
    <dgm:pt modelId="{34696D2B-9B2F-48A3-9F61-DC03963AAC97}">
      <dgm:prSet/>
      <dgm:spPr/>
      <dgm:t>
        <a:bodyPr/>
        <a:lstStyle/>
        <a:p>
          <a:pPr rtl="0"/>
          <a:r>
            <a:rPr lang="en-US" dirty="0" smtClean="0"/>
            <a:t>Demo 3</a:t>
          </a:r>
          <a:endParaRPr lang="pt-BR" dirty="0"/>
        </a:p>
      </dgm:t>
    </dgm:pt>
    <dgm:pt modelId="{0702AE58-7575-471D-A0AA-81B41D604D9E}" type="parTrans" cxnId="{EB3891DA-6C9A-47CC-A9C0-77753695D594}">
      <dgm:prSet/>
      <dgm:spPr/>
      <dgm:t>
        <a:bodyPr/>
        <a:lstStyle/>
        <a:p>
          <a:endParaRPr lang="en-US"/>
        </a:p>
      </dgm:t>
    </dgm:pt>
    <dgm:pt modelId="{D9E26F4F-1774-442B-B730-522E77CED86F}" type="sibTrans" cxnId="{EB3891DA-6C9A-47CC-A9C0-77753695D594}">
      <dgm:prSet/>
      <dgm:spPr/>
      <dgm:t>
        <a:bodyPr/>
        <a:lstStyle/>
        <a:p>
          <a:endParaRPr lang="en-US"/>
        </a:p>
      </dgm:t>
    </dgm:pt>
    <dgm:pt modelId="{788B3B50-0467-428F-B9E4-B624258CD689}">
      <dgm:prSet/>
      <dgm:spPr/>
      <dgm:t>
        <a:bodyPr/>
        <a:lstStyle/>
        <a:p>
          <a:pPr rtl="0"/>
          <a:r>
            <a:rPr lang="en-US" dirty="0" err="1" smtClean="0"/>
            <a:t>Primeiro</a:t>
          </a:r>
          <a:r>
            <a:rPr lang="en-US" dirty="0" smtClean="0"/>
            <a:t> </a:t>
          </a:r>
          <a:r>
            <a:rPr lang="en-US" dirty="0" err="1" smtClean="0"/>
            <a:t>Proj</a:t>
          </a:r>
          <a:r>
            <a:rPr lang="en-US" dirty="0" smtClean="0"/>
            <a:t> com DDD</a:t>
          </a:r>
          <a:endParaRPr lang="pt-BR" dirty="0"/>
        </a:p>
      </dgm:t>
    </dgm:pt>
    <dgm:pt modelId="{B5BDB999-FC8C-44A9-A183-26DD4686F947}" type="parTrans" cxnId="{2FE3D4A3-B1D4-4694-8084-AB90BB3D5E56}">
      <dgm:prSet/>
      <dgm:spPr/>
      <dgm:t>
        <a:bodyPr/>
        <a:lstStyle/>
        <a:p>
          <a:endParaRPr lang="en-US"/>
        </a:p>
      </dgm:t>
    </dgm:pt>
    <dgm:pt modelId="{1224AF4F-7464-404D-82E4-0F906700C5D1}" type="sibTrans" cxnId="{2FE3D4A3-B1D4-4694-8084-AB90BB3D5E56}">
      <dgm:prSet/>
      <dgm:spPr/>
      <dgm:t>
        <a:bodyPr/>
        <a:lstStyle/>
        <a:p>
          <a:endParaRPr lang="en-US"/>
        </a:p>
      </dgm:t>
    </dgm:pt>
    <dgm:pt modelId="{680E7C66-E586-4F57-9C45-EBA062934C09}">
      <dgm:prSet/>
      <dgm:spPr/>
      <dgm:t>
        <a:bodyPr/>
        <a:lstStyle/>
        <a:p>
          <a:pPr rtl="0"/>
          <a:r>
            <a:rPr lang="en-US" dirty="0" smtClean="0"/>
            <a:t>Interface Segregation Principle</a:t>
          </a:r>
          <a:endParaRPr lang="pt-BR" dirty="0"/>
        </a:p>
      </dgm:t>
    </dgm:pt>
    <dgm:pt modelId="{4006E8FC-E2AF-4770-B524-AA38FA5917F1}" type="parTrans" cxnId="{FA405F16-5303-4437-9604-0D7608619E0B}">
      <dgm:prSet/>
      <dgm:spPr/>
      <dgm:t>
        <a:bodyPr/>
        <a:lstStyle/>
        <a:p>
          <a:endParaRPr lang="en-US"/>
        </a:p>
      </dgm:t>
    </dgm:pt>
    <dgm:pt modelId="{5A12B038-3181-4639-BD8B-41D1923185AA}" type="sibTrans" cxnId="{FA405F16-5303-4437-9604-0D7608619E0B}">
      <dgm:prSet/>
      <dgm:spPr/>
      <dgm:t>
        <a:bodyPr/>
        <a:lstStyle/>
        <a:p>
          <a:endParaRPr lang="en-US"/>
        </a:p>
      </dgm:t>
    </dgm:pt>
    <dgm:pt modelId="{2DE3D84F-B0FB-4242-AB35-5AB01F21183D}">
      <dgm:prSet/>
      <dgm:spPr/>
      <dgm:t>
        <a:bodyPr/>
        <a:lstStyle/>
        <a:p>
          <a:pPr rtl="0"/>
          <a:r>
            <a:rPr lang="en-US" dirty="0" smtClean="0"/>
            <a:t>Dependency Inversion Principle</a:t>
          </a:r>
          <a:endParaRPr lang="pt-BR" dirty="0"/>
        </a:p>
      </dgm:t>
    </dgm:pt>
    <dgm:pt modelId="{6BBF60C9-69EE-4FFF-BEDB-0B4E19E86DE2}" type="parTrans" cxnId="{CC066ACC-9B8B-4464-A77D-F8C086EB2906}">
      <dgm:prSet/>
      <dgm:spPr/>
      <dgm:t>
        <a:bodyPr/>
        <a:lstStyle/>
        <a:p>
          <a:endParaRPr lang="en-US"/>
        </a:p>
      </dgm:t>
    </dgm:pt>
    <dgm:pt modelId="{5C8D5630-149D-463D-85E1-569B34CDE61E}" type="sibTrans" cxnId="{CC066ACC-9B8B-4464-A77D-F8C086EB2906}">
      <dgm:prSet/>
      <dgm:spPr/>
      <dgm:t>
        <a:bodyPr/>
        <a:lstStyle/>
        <a:p>
          <a:endParaRPr lang="en-US"/>
        </a:p>
      </dgm:t>
    </dgm:pt>
    <dgm:pt modelId="{17766947-661F-4F18-A662-02173426BD8E}">
      <dgm:prSet/>
      <dgm:spPr/>
      <dgm:t>
        <a:bodyPr/>
        <a:lstStyle/>
        <a:p>
          <a:pPr rtl="0"/>
          <a:r>
            <a:rPr lang="en-US" dirty="0" smtClean="0"/>
            <a:t>Bounded Context</a:t>
          </a:r>
          <a:endParaRPr lang="pt-BR" dirty="0"/>
        </a:p>
      </dgm:t>
    </dgm:pt>
    <dgm:pt modelId="{1884E8DF-4AFF-402F-B4D6-B91A52C01723}" type="parTrans" cxnId="{00CF40B3-D25B-410F-B4C9-5E1C38F9B201}">
      <dgm:prSet/>
      <dgm:spPr/>
      <dgm:t>
        <a:bodyPr/>
        <a:lstStyle/>
        <a:p>
          <a:endParaRPr lang="en-US"/>
        </a:p>
      </dgm:t>
    </dgm:pt>
    <dgm:pt modelId="{C4FFF6E2-4A23-42D2-B174-9FB89DB7D457}" type="sibTrans" cxnId="{00CF40B3-D25B-410F-B4C9-5E1C38F9B201}">
      <dgm:prSet/>
      <dgm:spPr/>
      <dgm:t>
        <a:bodyPr/>
        <a:lstStyle/>
        <a:p>
          <a:endParaRPr lang="en-US"/>
        </a:p>
      </dgm:t>
    </dgm:pt>
    <dgm:pt modelId="{52147B3B-9955-460A-8285-EB0B9ED59BC8}">
      <dgm:prSet/>
      <dgm:spPr/>
      <dgm:t>
        <a:bodyPr/>
        <a:lstStyle/>
        <a:p>
          <a:pPr rtl="0"/>
          <a:r>
            <a:rPr lang="en-US" smtClean="0"/>
            <a:t>Shared Kernel</a:t>
          </a:r>
          <a:endParaRPr lang="pt-BR" dirty="0"/>
        </a:p>
      </dgm:t>
    </dgm:pt>
    <dgm:pt modelId="{F11E4FC0-C69C-44BB-9096-F59F347240B8}" type="parTrans" cxnId="{DD13FC98-2BC9-43EF-B2B8-14EA8D41A651}">
      <dgm:prSet/>
      <dgm:spPr/>
      <dgm:t>
        <a:bodyPr/>
        <a:lstStyle/>
        <a:p>
          <a:endParaRPr lang="en-US"/>
        </a:p>
      </dgm:t>
    </dgm:pt>
    <dgm:pt modelId="{F2F734D3-D400-46CF-ADD1-C00D97CD3452}" type="sibTrans" cxnId="{DD13FC98-2BC9-43EF-B2B8-14EA8D41A651}">
      <dgm:prSet/>
      <dgm:spPr/>
      <dgm:t>
        <a:bodyPr/>
        <a:lstStyle/>
        <a:p>
          <a:endParaRPr lang="en-US"/>
        </a:p>
      </dgm:t>
    </dgm:pt>
    <dgm:pt modelId="{CACDE28D-653D-45BF-9DE5-B56B37038AFB}">
      <dgm:prSet/>
      <dgm:spPr/>
      <dgm:t>
        <a:bodyPr/>
        <a:lstStyle/>
        <a:p>
          <a:pPr rtl="0"/>
          <a:r>
            <a:rPr lang="pt-BR" dirty="0" smtClean="0"/>
            <a:t>Entendendo as Camadas</a:t>
          </a:r>
          <a:endParaRPr lang="pt-BR" dirty="0"/>
        </a:p>
      </dgm:t>
    </dgm:pt>
    <dgm:pt modelId="{F32E348E-8144-4B22-81D1-C69035CCA122}" type="parTrans" cxnId="{B54FF7B4-B70A-465E-9440-5CF5AD99CFE4}">
      <dgm:prSet/>
      <dgm:spPr/>
      <dgm:t>
        <a:bodyPr/>
        <a:lstStyle/>
        <a:p>
          <a:endParaRPr lang="en-US"/>
        </a:p>
      </dgm:t>
    </dgm:pt>
    <dgm:pt modelId="{D17E62D7-AA9A-4821-B5DD-F7BD598BE28E}" type="sibTrans" cxnId="{B54FF7B4-B70A-465E-9440-5CF5AD99CFE4}">
      <dgm:prSet/>
      <dgm:spPr/>
      <dgm:t>
        <a:bodyPr/>
        <a:lstStyle/>
        <a:p>
          <a:endParaRPr lang="en-US"/>
        </a:p>
      </dgm:t>
    </dgm:pt>
    <dgm:pt modelId="{BE4A3734-8559-4FE3-881F-0E35E6B012FD}">
      <dgm:prSet/>
      <dgm:spPr/>
      <dgm:t>
        <a:bodyPr/>
        <a:lstStyle/>
        <a:p>
          <a:pPr rtl="0"/>
          <a:r>
            <a:rPr lang="en-US" dirty="0" smtClean="0"/>
            <a:t>O que DDD é</a:t>
          </a:r>
          <a:endParaRPr lang="pt-BR" dirty="0"/>
        </a:p>
      </dgm:t>
    </dgm:pt>
    <dgm:pt modelId="{D4EFAA67-E12B-4E13-B6A4-F2DED0589F35}" type="parTrans" cxnId="{CB82297F-8F36-4566-A87C-32866048F65D}">
      <dgm:prSet/>
      <dgm:spPr/>
      <dgm:t>
        <a:bodyPr/>
        <a:lstStyle/>
        <a:p>
          <a:endParaRPr lang="en-US"/>
        </a:p>
      </dgm:t>
    </dgm:pt>
    <dgm:pt modelId="{67148F3F-716C-4B7C-94AF-D0D832D0533B}" type="sibTrans" cxnId="{CB82297F-8F36-4566-A87C-32866048F65D}">
      <dgm:prSet/>
      <dgm:spPr/>
      <dgm:t>
        <a:bodyPr/>
        <a:lstStyle/>
        <a:p>
          <a:endParaRPr lang="en-US"/>
        </a:p>
      </dgm:t>
    </dgm:pt>
    <dgm:pt modelId="{A4217859-7D21-4008-B69E-2BA7DB54B450}" type="pres">
      <dgm:prSet presAssocID="{1D38DBBB-8FD6-48D8-A780-32A8F498D44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33E7F1E-D857-4A16-B84D-C88D071E7D65}" type="pres">
      <dgm:prSet presAssocID="{0C17CCFA-0F8D-4F3A-A6F2-CE6080F80D32}" presName="horFlow" presStyleCnt="0"/>
      <dgm:spPr/>
    </dgm:pt>
    <dgm:pt modelId="{1FC8CEC9-A7AD-4FC9-B6D1-91936DA765EA}" type="pres">
      <dgm:prSet presAssocID="{0C17CCFA-0F8D-4F3A-A6F2-CE6080F80D32}" presName="bigChev" presStyleLbl="node1" presStyleIdx="0" presStyleCnt="5"/>
      <dgm:spPr/>
      <dgm:t>
        <a:bodyPr/>
        <a:lstStyle/>
        <a:p>
          <a:endParaRPr lang="en-US"/>
        </a:p>
      </dgm:t>
    </dgm:pt>
    <dgm:pt modelId="{DE2FA317-AFA1-4AE5-81C4-556E307F32F2}" type="pres">
      <dgm:prSet presAssocID="{89B75C8E-2AA6-4C92-B637-514C802B2F65}" presName="parTrans" presStyleCnt="0"/>
      <dgm:spPr/>
    </dgm:pt>
    <dgm:pt modelId="{55541435-E206-4771-A763-D3493F0589A3}" type="pres">
      <dgm:prSet presAssocID="{6D7C03A5-EEDA-48DE-BCA7-A369F1491069}" presName="node" presStyleLbl="alignAccFollow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1964B-7F40-48CA-9F0C-97F9D6657CC4}" type="pres">
      <dgm:prSet presAssocID="{1F52C224-5CF4-43A6-BCD5-EEE79C24DB32}" presName="sibTrans" presStyleCnt="0"/>
      <dgm:spPr/>
    </dgm:pt>
    <dgm:pt modelId="{4834F1F6-634E-4A2B-953C-D31B8B961FE7}" type="pres">
      <dgm:prSet presAssocID="{F7C3E7EB-9F66-4A71-8371-B06A8B82C788}" presName="node" presStyleLbl="alignAccFollow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3D5EC-4566-4D22-98F6-126F1FD20DAF}" type="pres">
      <dgm:prSet presAssocID="{C570F725-12BB-404E-8202-41D5FD606B17}" presName="sibTrans" presStyleCnt="0"/>
      <dgm:spPr/>
    </dgm:pt>
    <dgm:pt modelId="{7834E8D6-37A6-4E07-B547-AF1BC6D4046C}" type="pres">
      <dgm:prSet presAssocID="{DED02F39-FC4C-428E-ABBE-23D905405403}" presName="node" presStyleLbl="alignAccFollow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7CB8A-CC41-4104-8B8C-662081162132}" type="pres">
      <dgm:prSet presAssocID="{95C4CEB9-024D-4672-B0C7-B22929E286C3}" presName="sibTrans" presStyleCnt="0"/>
      <dgm:spPr/>
    </dgm:pt>
    <dgm:pt modelId="{D3D6D37F-02D7-452D-B714-D74708B82A9E}" type="pres">
      <dgm:prSet presAssocID="{680E7C66-E586-4F57-9C45-EBA062934C09}" presName="node" presStyleLbl="alignAccFollow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971F3-28E4-4A28-87F1-6E20762F8EF7}" type="pres">
      <dgm:prSet presAssocID="{5A12B038-3181-4639-BD8B-41D1923185AA}" presName="sibTrans" presStyleCnt="0"/>
      <dgm:spPr/>
    </dgm:pt>
    <dgm:pt modelId="{F8BE326A-1F97-48C2-A6DF-17282B516411}" type="pres">
      <dgm:prSet presAssocID="{2DE3D84F-B0FB-4242-AB35-5AB01F21183D}" presName="node" presStyleLbl="alignAccFollow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32C23-1226-4534-8BD0-2D37E92B8AAB}" type="pres">
      <dgm:prSet presAssocID="{0C17CCFA-0F8D-4F3A-A6F2-CE6080F80D32}" presName="vSp" presStyleCnt="0"/>
      <dgm:spPr/>
    </dgm:pt>
    <dgm:pt modelId="{F0C9218F-3B20-4917-887E-877BDDDD2740}" type="pres">
      <dgm:prSet presAssocID="{D498C131-7702-4A4F-99ED-28D3995697EA}" presName="horFlow" presStyleCnt="0"/>
      <dgm:spPr/>
    </dgm:pt>
    <dgm:pt modelId="{3B04C086-C95B-4AE6-83D3-45BFDC5791E4}" type="pres">
      <dgm:prSet presAssocID="{D498C131-7702-4A4F-99ED-28D3995697EA}" presName="bigChev" presStyleLbl="node1" presStyleIdx="1" presStyleCnt="5"/>
      <dgm:spPr/>
      <dgm:t>
        <a:bodyPr/>
        <a:lstStyle/>
        <a:p>
          <a:endParaRPr lang="en-US"/>
        </a:p>
      </dgm:t>
    </dgm:pt>
    <dgm:pt modelId="{3ACB9FE0-38E7-424A-AE92-61E9C3160A95}" type="pres">
      <dgm:prSet presAssocID="{F49D7EC1-283B-429C-BA16-E42991D83AE4}" presName="parTrans" presStyleCnt="0"/>
      <dgm:spPr/>
    </dgm:pt>
    <dgm:pt modelId="{FA8ED5F3-38DF-4512-A933-5EE8FAB04500}" type="pres">
      <dgm:prSet presAssocID="{7098CBF4-3C33-4978-9F7B-38D00D4EC336}" presName="node" presStyleLbl="alignAccFollow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5D2540-5304-45C2-815F-231F5770AB98}" type="pres">
      <dgm:prSet presAssocID="{D498C131-7702-4A4F-99ED-28D3995697EA}" presName="vSp" presStyleCnt="0"/>
      <dgm:spPr/>
    </dgm:pt>
    <dgm:pt modelId="{2776D053-D6BD-439B-9D18-7EB838B268EA}" type="pres">
      <dgm:prSet presAssocID="{B4C8C4EE-3D94-4F0D-9213-1ABAB9C39F1A}" presName="horFlow" presStyleCnt="0"/>
      <dgm:spPr/>
    </dgm:pt>
    <dgm:pt modelId="{B7BE5D7C-33DE-461E-9881-6EDBE1754FEF}" type="pres">
      <dgm:prSet presAssocID="{B4C8C4EE-3D94-4F0D-9213-1ABAB9C39F1A}" presName="bigChev" presStyleLbl="node1" presStyleIdx="2" presStyleCnt="5"/>
      <dgm:spPr/>
      <dgm:t>
        <a:bodyPr/>
        <a:lstStyle/>
        <a:p>
          <a:endParaRPr lang="en-US"/>
        </a:p>
      </dgm:t>
    </dgm:pt>
    <dgm:pt modelId="{626F3EFB-699C-4D1D-9D89-1B4E36D36086}" type="pres">
      <dgm:prSet presAssocID="{2C19D22F-62B8-45E0-B7A8-B6EBC3F0453B}" presName="parTrans" presStyleCnt="0"/>
      <dgm:spPr/>
    </dgm:pt>
    <dgm:pt modelId="{630EAE16-FA34-4806-ADC7-EA1D96EC267C}" type="pres">
      <dgm:prSet presAssocID="{3EADFC89-19FE-4671-B4E7-1665F3957B6D}" presName="node" presStyleLbl="alignAccFollow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387114-9272-467A-98B3-6FDBD8C9B7C2}" type="pres">
      <dgm:prSet presAssocID="{4C1042F6-C8B2-4F3E-82B6-D3E7107416CF}" presName="sibTrans" presStyleCnt="0"/>
      <dgm:spPr/>
    </dgm:pt>
    <dgm:pt modelId="{4ADC50DD-9CDF-4814-995D-9819739E35A5}" type="pres">
      <dgm:prSet presAssocID="{BE4A3734-8559-4FE3-881F-0E35E6B012FD}" presName="node" presStyleLbl="alignAccFollow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1CB1A9-D736-4D5E-ACE6-82AA70B20D4E}" type="pres">
      <dgm:prSet presAssocID="{67148F3F-716C-4B7C-94AF-D0D832D0533B}" presName="sibTrans" presStyleCnt="0"/>
      <dgm:spPr/>
    </dgm:pt>
    <dgm:pt modelId="{EA4A2C85-5BA5-41EA-8BE0-7582A6366A0F}" type="pres">
      <dgm:prSet presAssocID="{FA9B38EA-854B-40E3-BB01-BCCED3621872}" presName="node" presStyleLbl="alignAccFollow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33309-7254-4E79-8D26-D3D719DB29AC}" type="pres">
      <dgm:prSet presAssocID="{B4C8C4EE-3D94-4F0D-9213-1ABAB9C39F1A}" presName="vSp" presStyleCnt="0"/>
      <dgm:spPr/>
    </dgm:pt>
    <dgm:pt modelId="{3AEC85F9-BC23-49EF-AD80-23B74E4046D5}" type="pres">
      <dgm:prSet presAssocID="{9819EE24-6C41-48E3-A5C8-EB9FB741944F}" presName="horFlow" presStyleCnt="0"/>
      <dgm:spPr/>
    </dgm:pt>
    <dgm:pt modelId="{C5DDBFA4-C9BA-4146-A558-6D15D0541F71}" type="pres">
      <dgm:prSet presAssocID="{9819EE24-6C41-48E3-A5C8-EB9FB741944F}" presName="bigChev" presStyleLbl="node1" presStyleIdx="3" presStyleCnt="5"/>
      <dgm:spPr/>
      <dgm:t>
        <a:bodyPr/>
        <a:lstStyle/>
        <a:p>
          <a:endParaRPr lang="en-US"/>
        </a:p>
      </dgm:t>
    </dgm:pt>
    <dgm:pt modelId="{7D7ADFF0-9C30-4435-BE97-260F58BB36B6}" type="pres">
      <dgm:prSet presAssocID="{1884E8DF-4AFF-402F-B4D6-B91A52C01723}" presName="parTrans" presStyleCnt="0"/>
      <dgm:spPr/>
    </dgm:pt>
    <dgm:pt modelId="{C38CD816-91BE-46FC-A912-091B1B09FB06}" type="pres">
      <dgm:prSet presAssocID="{17766947-661F-4F18-A662-02173426BD8E}" presName="node" presStyleLbl="alignAccFollow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661D9-E69F-4EBF-8299-7BF1E11A6F64}" type="pres">
      <dgm:prSet presAssocID="{C4FFF6E2-4A23-42D2-B174-9FB89DB7D457}" presName="sibTrans" presStyleCnt="0"/>
      <dgm:spPr/>
    </dgm:pt>
    <dgm:pt modelId="{F38CEF8E-362F-4812-8A25-ABC7C82D7E44}" type="pres">
      <dgm:prSet presAssocID="{52147B3B-9955-460A-8285-EB0B9ED59BC8}" presName="node" presStyleLbl="alignAccFollow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38068-11E3-4176-A13D-F789CCD92896}" type="pres">
      <dgm:prSet presAssocID="{F2F734D3-D400-46CF-ADD1-C00D97CD3452}" presName="sibTrans" presStyleCnt="0"/>
      <dgm:spPr/>
    </dgm:pt>
    <dgm:pt modelId="{C823CB25-13C7-41DF-AF67-F93A619DB067}" type="pres">
      <dgm:prSet presAssocID="{CACDE28D-653D-45BF-9DE5-B56B37038AFB}" presName="node" presStyleLbl="alignAccFollow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93B38-A011-4660-AE74-0038F3833601}" type="pres">
      <dgm:prSet presAssocID="{9819EE24-6C41-48E3-A5C8-EB9FB741944F}" presName="vSp" presStyleCnt="0"/>
      <dgm:spPr/>
    </dgm:pt>
    <dgm:pt modelId="{8A4A7CC3-4902-40E1-948D-D0A161D3FE1F}" type="pres">
      <dgm:prSet presAssocID="{34696D2B-9B2F-48A3-9F61-DC03963AAC97}" presName="horFlow" presStyleCnt="0"/>
      <dgm:spPr/>
    </dgm:pt>
    <dgm:pt modelId="{44BB8CCE-CEE1-419E-8406-AF7A98874096}" type="pres">
      <dgm:prSet presAssocID="{34696D2B-9B2F-48A3-9F61-DC03963AAC97}" presName="bigChev" presStyleLbl="node1" presStyleIdx="4" presStyleCnt="5"/>
      <dgm:spPr/>
      <dgm:t>
        <a:bodyPr/>
        <a:lstStyle/>
        <a:p>
          <a:endParaRPr lang="en-US"/>
        </a:p>
      </dgm:t>
    </dgm:pt>
    <dgm:pt modelId="{73439703-C4AC-4376-B62B-D248A3106BDB}" type="pres">
      <dgm:prSet presAssocID="{B5BDB999-FC8C-44A9-A183-26DD4686F947}" presName="parTrans" presStyleCnt="0"/>
      <dgm:spPr/>
    </dgm:pt>
    <dgm:pt modelId="{2F4E0292-2634-4CB8-9F55-A76E31B900AB}" type="pres">
      <dgm:prSet presAssocID="{788B3B50-0467-428F-B9E4-B624258CD689}" presName="node" presStyleLbl="alignAccFollow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3B69B4-976F-4758-9629-C51B4C607240}" type="presOf" srcId="{6D7C03A5-EEDA-48DE-BCA7-A369F1491069}" destId="{55541435-E206-4771-A763-D3493F0589A3}" srcOrd="0" destOrd="0" presId="urn:microsoft.com/office/officeart/2005/8/layout/lProcess3"/>
    <dgm:cxn modelId="{33AF0F0F-93AD-48C6-B089-9F8456DDEEFF}" type="presOf" srcId="{B4C8C4EE-3D94-4F0D-9213-1ABAB9C39F1A}" destId="{B7BE5D7C-33DE-461E-9881-6EDBE1754FEF}" srcOrd="0" destOrd="0" presId="urn:microsoft.com/office/officeart/2005/8/layout/lProcess3"/>
    <dgm:cxn modelId="{A0CA4213-EDAA-4615-AA66-0378BEE92707}" srcId="{D498C131-7702-4A4F-99ED-28D3995697EA}" destId="{7098CBF4-3C33-4978-9F7B-38D00D4EC336}" srcOrd="0" destOrd="0" parTransId="{F49D7EC1-283B-429C-BA16-E42991D83AE4}" sibTransId="{6366EA8C-5F1D-4CAF-BF02-D1FF09546B4B}"/>
    <dgm:cxn modelId="{EED96146-CECA-45CE-AB94-A658FAA7E45A}" srcId="{1D38DBBB-8FD6-48D8-A780-32A8F498D44A}" destId="{D498C131-7702-4A4F-99ED-28D3995697EA}" srcOrd="1" destOrd="0" parTransId="{948C5134-1383-49E2-91E1-843FB327AF72}" sibTransId="{230DE40D-14F2-4AF5-9FFB-09D0B98CA8BB}"/>
    <dgm:cxn modelId="{36C7F066-C3F6-41CD-AF6E-D8E1344BAB5E}" srcId="{1D38DBBB-8FD6-48D8-A780-32A8F498D44A}" destId="{9819EE24-6C41-48E3-A5C8-EB9FB741944F}" srcOrd="3" destOrd="0" parTransId="{84072F31-F36E-491D-83D0-FC71E0508454}" sibTransId="{64A2F11B-CB61-49B0-8292-291637AA7440}"/>
    <dgm:cxn modelId="{F17107F9-F3DB-4629-99C4-2047FFE3B051}" type="presOf" srcId="{FA9B38EA-854B-40E3-BB01-BCCED3621872}" destId="{EA4A2C85-5BA5-41EA-8BE0-7582A6366A0F}" srcOrd="0" destOrd="0" presId="urn:microsoft.com/office/officeart/2005/8/layout/lProcess3"/>
    <dgm:cxn modelId="{B005B3DC-44B2-472B-B655-314C59E9F9CE}" type="presOf" srcId="{D498C131-7702-4A4F-99ED-28D3995697EA}" destId="{3B04C086-C95B-4AE6-83D3-45BFDC5791E4}" srcOrd="0" destOrd="0" presId="urn:microsoft.com/office/officeart/2005/8/layout/lProcess3"/>
    <dgm:cxn modelId="{A4A1A2CB-3CCB-4610-B133-299AA73A449C}" srcId="{0C17CCFA-0F8D-4F3A-A6F2-CE6080F80D32}" destId="{DED02F39-FC4C-428E-ABBE-23D905405403}" srcOrd="2" destOrd="0" parTransId="{0AA79DB1-7EA7-441D-ACB1-032F64A7C900}" sibTransId="{95C4CEB9-024D-4672-B0C7-B22929E286C3}"/>
    <dgm:cxn modelId="{C231E2CB-DB10-4D84-ABFE-D4F13493B97B}" srcId="{0C17CCFA-0F8D-4F3A-A6F2-CE6080F80D32}" destId="{F7C3E7EB-9F66-4A71-8371-B06A8B82C788}" srcOrd="1" destOrd="0" parTransId="{2EEDD194-C7DF-45B6-8984-28882CEFEC80}" sibTransId="{C570F725-12BB-404E-8202-41D5FD606B17}"/>
    <dgm:cxn modelId="{E9AA5245-8E8E-4B7C-8607-3C7CC745E57A}" type="presOf" srcId="{0C17CCFA-0F8D-4F3A-A6F2-CE6080F80D32}" destId="{1FC8CEC9-A7AD-4FC9-B6D1-91936DA765EA}" srcOrd="0" destOrd="0" presId="urn:microsoft.com/office/officeart/2005/8/layout/lProcess3"/>
    <dgm:cxn modelId="{3ED70B68-8DA6-4CE6-9C4A-6A1BF17ADC59}" type="presOf" srcId="{BE4A3734-8559-4FE3-881F-0E35E6B012FD}" destId="{4ADC50DD-9CDF-4814-995D-9819739E35A5}" srcOrd="0" destOrd="0" presId="urn:microsoft.com/office/officeart/2005/8/layout/lProcess3"/>
    <dgm:cxn modelId="{657337F3-984C-41D3-96AC-1A48322674D0}" type="presOf" srcId="{34696D2B-9B2F-48A3-9F61-DC03963AAC97}" destId="{44BB8CCE-CEE1-419E-8406-AF7A98874096}" srcOrd="0" destOrd="0" presId="urn:microsoft.com/office/officeart/2005/8/layout/lProcess3"/>
    <dgm:cxn modelId="{3ABCD533-C554-46A0-8A87-0EA880AA988C}" type="presOf" srcId="{680E7C66-E586-4F57-9C45-EBA062934C09}" destId="{D3D6D37F-02D7-452D-B714-D74708B82A9E}" srcOrd="0" destOrd="0" presId="urn:microsoft.com/office/officeart/2005/8/layout/lProcess3"/>
    <dgm:cxn modelId="{CC066ACC-9B8B-4464-A77D-F8C086EB2906}" srcId="{0C17CCFA-0F8D-4F3A-A6F2-CE6080F80D32}" destId="{2DE3D84F-B0FB-4242-AB35-5AB01F21183D}" srcOrd="4" destOrd="0" parTransId="{6BBF60C9-69EE-4FFF-BEDB-0B4E19E86DE2}" sibTransId="{5C8D5630-149D-463D-85E1-569B34CDE61E}"/>
    <dgm:cxn modelId="{51081C12-722F-4AB0-A5EE-30067D304930}" type="presOf" srcId="{7098CBF4-3C33-4978-9F7B-38D00D4EC336}" destId="{FA8ED5F3-38DF-4512-A933-5EE8FAB04500}" srcOrd="0" destOrd="0" presId="urn:microsoft.com/office/officeart/2005/8/layout/lProcess3"/>
    <dgm:cxn modelId="{2FE3D4A3-B1D4-4694-8084-AB90BB3D5E56}" srcId="{34696D2B-9B2F-48A3-9F61-DC03963AAC97}" destId="{788B3B50-0467-428F-B9E4-B624258CD689}" srcOrd="0" destOrd="0" parTransId="{B5BDB999-FC8C-44A9-A183-26DD4686F947}" sibTransId="{1224AF4F-7464-404D-82E4-0F906700C5D1}"/>
    <dgm:cxn modelId="{00CF40B3-D25B-410F-B4C9-5E1C38F9B201}" srcId="{9819EE24-6C41-48E3-A5C8-EB9FB741944F}" destId="{17766947-661F-4F18-A662-02173426BD8E}" srcOrd="0" destOrd="0" parTransId="{1884E8DF-4AFF-402F-B4D6-B91A52C01723}" sibTransId="{C4FFF6E2-4A23-42D2-B174-9FB89DB7D457}"/>
    <dgm:cxn modelId="{FA405F16-5303-4437-9604-0D7608619E0B}" srcId="{0C17CCFA-0F8D-4F3A-A6F2-CE6080F80D32}" destId="{680E7C66-E586-4F57-9C45-EBA062934C09}" srcOrd="3" destOrd="0" parTransId="{4006E8FC-E2AF-4770-B524-AA38FA5917F1}" sibTransId="{5A12B038-3181-4639-BD8B-41D1923185AA}"/>
    <dgm:cxn modelId="{DD13FC98-2BC9-43EF-B2B8-14EA8D41A651}" srcId="{9819EE24-6C41-48E3-A5C8-EB9FB741944F}" destId="{52147B3B-9955-460A-8285-EB0B9ED59BC8}" srcOrd="1" destOrd="0" parTransId="{F11E4FC0-C69C-44BB-9096-F59F347240B8}" sibTransId="{F2F734D3-D400-46CF-ADD1-C00D97CD3452}"/>
    <dgm:cxn modelId="{B54FF7B4-B70A-465E-9440-5CF5AD99CFE4}" srcId="{9819EE24-6C41-48E3-A5C8-EB9FB741944F}" destId="{CACDE28D-653D-45BF-9DE5-B56B37038AFB}" srcOrd="2" destOrd="0" parTransId="{F32E348E-8144-4B22-81D1-C69035CCA122}" sibTransId="{D17E62D7-AA9A-4821-B5DD-F7BD598BE28E}"/>
    <dgm:cxn modelId="{CFFBF655-22EE-44A4-A695-AC4BF7C2CC32}" type="presOf" srcId="{F7C3E7EB-9F66-4A71-8371-B06A8B82C788}" destId="{4834F1F6-634E-4A2B-953C-D31B8B961FE7}" srcOrd="0" destOrd="0" presId="urn:microsoft.com/office/officeart/2005/8/layout/lProcess3"/>
    <dgm:cxn modelId="{9288604C-D6A5-481A-A764-7B46D637643B}" srcId="{B4C8C4EE-3D94-4F0D-9213-1ABAB9C39F1A}" destId="{3EADFC89-19FE-4671-B4E7-1665F3957B6D}" srcOrd="0" destOrd="0" parTransId="{2C19D22F-62B8-45E0-B7A8-B6EBC3F0453B}" sibTransId="{4C1042F6-C8B2-4F3E-82B6-D3E7107416CF}"/>
    <dgm:cxn modelId="{624F6CA3-AECB-447A-B156-E9AFED9FA255}" srcId="{1D38DBBB-8FD6-48D8-A780-32A8F498D44A}" destId="{0C17CCFA-0F8D-4F3A-A6F2-CE6080F80D32}" srcOrd="0" destOrd="0" parTransId="{6B15E86B-4C6C-4AC1-8C40-BD43E8261D66}" sibTransId="{0486194E-B267-4814-B891-6E8DBB9CAE78}"/>
    <dgm:cxn modelId="{B4165A46-39A3-4A42-9320-D8B28A5C20B0}" type="presOf" srcId="{788B3B50-0467-428F-B9E4-B624258CD689}" destId="{2F4E0292-2634-4CB8-9F55-A76E31B900AB}" srcOrd="0" destOrd="0" presId="urn:microsoft.com/office/officeart/2005/8/layout/lProcess3"/>
    <dgm:cxn modelId="{451ACD88-9D04-4450-943C-B800AE8A4169}" type="presOf" srcId="{2DE3D84F-B0FB-4242-AB35-5AB01F21183D}" destId="{F8BE326A-1F97-48C2-A6DF-17282B516411}" srcOrd="0" destOrd="0" presId="urn:microsoft.com/office/officeart/2005/8/layout/lProcess3"/>
    <dgm:cxn modelId="{66CECB04-7C8A-4E78-88D2-8AEE87D4D153}" srcId="{1D38DBBB-8FD6-48D8-A780-32A8F498D44A}" destId="{B4C8C4EE-3D94-4F0D-9213-1ABAB9C39F1A}" srcOrd="2" destOrd="0" parTransId="{A329DB65-8EB2-4CFA-A498-6B9CAE37980B}" sibTransId="{7C6D81E2-BF6E-4D56-8A3B-CC30AB8CF036}"/>
    <dgm:cxn modelId="{4568A4A0-DADE-4101-A112-9036866737B6}" srcId="{B4C8C4EE-3D94-4F0D-9213-1ABAB9C39F1A}" destId="{FA9B38EA-854B-40E3-BB01-BCCED3621872}" srcOrd="2" destOrd="0" parTransId="{83D37D1F-1184-4EC8-88E1-9D290260642F}" sibTransId="{2568B541-F320-465A-9C6A-FA07D1C64F10}"/>
    <dgm:cxn modelId="{EB3891DA-6C9A-47CC-A9C0-77753695D594}" srcId="{1D38DBBB-8FD6-48D8-A780-32A8F498D44A}" destId="{34696D2B-9B2F-48A3-9F61-DC03963AAC97}" srcOrd="4" destOrd="0" parTransId="{0702AE58-7575-471D-A0AA-81B41D604D9E}" sibTransId="{D9E26F4F-1774-442B-B730-522E77CED86F}"/>
    <dgm:cxn modelId="{E1963B84-5F05-48D5-AF04-315413138ED1}" srcId="{0C17CCFA-0F8D-4F3A-A6F2-CE6080F80D32}" destId="{6D7C03A5-EEDA-48DE-BCA7-A369F1491069}" srcOrd="0" destOrd="0" parTransId="{89B75C8E-2AA6-4C92-B637-514C802B2F65}" sibTransId="{1F52C224-5CF4-43A6-BCD5-EEE79C24DB32}"/>
    <dgm:cxn modelId="{8CC26F2F-434B-46C5-B067-C4FA62EFEE9B}" type="presOf" srcId="{CACDE28D-653D-45BF-9DE5-B56B37038AFB}" destId="{C823CB25-13C7-41DF-AF67-F93A619DB067}" srcOrd="0" destOrd="0" presId="urn:microsoft.com/office/officeart/2005/8/layout/lProcess3"/>
    <dgm:cxn modelId="{091B22B6-8057-41B5-8C5A-72905ECE9D52}" type="presOf" srcId="{52147B3B-9955-460A-8285-EB0B9ED59BC8}" destId="{F38CEF8E-362F-4812-8A25-ABC7C82D7E44}" srcOrd="0" destOrd="0" presId="urn:microsoft.com/office/officeart/2005/8/layout/lProcess3"/>
    <dgm:cxn modelId="{901A9179-94B3-4BF5-9648-4B3B7F3BCFF7}" type="presOf" srcId="{9819EE24-6C41-48E3-A5C8-EB9FB741944F}" destId="{C5DDBFA4-C9BA-4146-A558-6D15D0541F71}" srcOrd="0" destOrd="0" presId="urn:microsoft.com/office/officeart/2005/8/layout/lProcess3"/>
    <dgm:cxn modelId="{CE3CAAF7-F896-4029-8FC7-DCECCF656FEB}" type="presOf" srcId="{1D38DBBB-8FD6-48D8-A780-32A8F498D44A}" destId="{A4217859-7D21-4008-B69E-2BA7DB54B450}" srcOrd="0" destOrd="0" presId="urn:microsoft.com/office/officeart/2005/8/layout/lProcess3"/>
    <dgm:cxn modelId="{09E307E5-BECB-4C1F-A563-8637C1A50FC9}" type="presOf" srcId="{DED02F39-FC4C-428E-ABBE-23D905405403}" destId="{7834E8D6-37A6-4E07-B547-AF1BC6D4046C}" srcOrd="0" destOrd="0" presId="urn:microsoft.com/office/officeart/2005/8/layout/lProcess3"/>
    <dgm:cxn modelId="{CB82297F-8F36-4566-A87C-32866048F65D}" srcId="{B4C8C4EE-3D94-4F0D-9213-1ABAB9C39F1A}" destId="{BE4A3734-8559-4FE3-881F-0E35E6B012FD}" srcOrd="1" destOrd="0" parTransId="{D4EFAA67-E12B-4E13-B6A4-F2DED0589F35}" sibTransId="{67148F3F-716C-4B7C-94AF-D0D832D0533B}"/>
    <dgm:cxn modelId="{C3B21C87-2B0A-4CA9-87D3-6F06370B3BB1}" type="presOf" srcId="{17766947-661F-4F18-A662-02173426BD8E}" destId="{C38CD816-91BE-46FC-A912-091B1B09FB06}" srcOrd="0" destOrd="0" presId="urn:microsoft.com/office/officeart/2005/8/layout/lProcess3"/>
    <dgm:cxn modelId="{86EFC093-0783-40A1-9CD0-67CC9FDC5C19}" type="presOf" srcId="{3EADFC89-19FE-4671-B4E7-1665F3957B6D}" destId="{630EAE16-FA34-4806-ADC7-EA1D96EC267C}" srcOrd="0" destOrd="0" presId="urn:microsoft.com/office/officeart/2005/8/layout/lProcess3"/>
    <dgm:cxn modelId="{ADD815D1-95F1-420A-AD02-563A34E303D5}" type="presParOf" srcId="{A4217859-7D21-4008-B69E-2BA7DB54B450}" destId="{433E7F1E-D857-4A16-B84D-C88D071E7D65}" srcOrd="0" destOrd="0" presId="urn:microsoft.com/office/officeart/2005/8/layout/lProcess3"/>
    <dgm:cxn modelId="{D6C74B02-DB91-4963-AD88-56BCA4F271DD}" type="presParOf" srcId="{433E7F1E-D857-4A16-B84D-C88D071E7D65}" destId="{1FC8CEC9-A7AD-4FC9-B6D1-91936DA765EA}" srcOrd="0" destOrd="0" presId="urn:microsoft.com/office/officeart/2005/8/layout/lProcess3"/>
    <dgm:cxn modelId="{8D1E1CB2-A07E-4377-84F5-BEE7171D04A1}" type="presParOf" srcId="{433E7F1E-D857-4A16-B84D-C88D071E7D65}" destId="{DE2FA317-AFA1-4AE5-81C4-556E307F32F2}" srcOrd="1" destOrd="0" presId="urn:microsoft.com/office/officeart/2005/8/layout/lProcess3"/>
    <dgm:cxn modelId="{BAD065DE-2AED-40CF-83E9-3C1BCFBBE357}" type="presParOf" srcId="{433E7F1E-D857-4A16-B84D-C88D071E7D65}" destId="{55541435-E206-4771-A763-D3493F0589A3}" srcOrd="2" destOrd="0" presId="urn:microsoft.com/office/officeart/2005/8/layout/lProcess3"/>
    <dgm:cxn modelId="{A63E23D9-B0AD-4385-B1B6-502717C5C0DB}" type="presParOf" srcId="{433E7F1E-D857-4A16-B84D-C88D071E7D65}" destId="{FD71964B-7F40-48CA-9F0C-97F9D6657CC4}" srcOrd="3" destOrd="0" presId="urn:microsoft.com/office/officeart/2005/8/layout/lProcess3"/>
    <dgm:cxn modelId="{F4C04623-5CBA-4C82-9887-A4928ABC0BFB}" type="presParOf" srcId="{433E7F1E-D857-4A16-B84D-C88D071E7D65}" destId="{4834F1F6-634E-4A2B-953C-D31B8B961FE7}" srcOrd="4" destOrd="0" presId="urn:microsoft.com/office/officeart/2005/8/layout/lProcess3"/>
    <dgm:cxn modelId="{6257FE95-8BF1-420C-A6DE-749458741A24}" type="presParOf" srcId="{433E7F1E-D857-4A16-B84D-C88D071E7D65}" destId="{3AA3D5EC-4566-4D22-98F6-126F1FD20DAF}" srcOrd="5" destOrd="0" presId="urn:microsoft.com/office/officeart/2005/8/layout/lProcess3"/>
    <dgm:cxn modelId="{03B4347A-DAC2-4073-AAF8-C853A504243D}" type="presParOf" srcId="{433E7F1E-D857-4A16-B84D-C88D071E7D65}" destId="{7834E8D6-37A6-4E07-B547-AF1BC6D4046C}" srcOrd="6" destOrd="0" presId="urn:microsoft.com/office/officeart/2005/8/layout/lProcess3"/>
    <dgm:cxn modelId="{A8E02486-5FF4-4E3D-811B-6F3706033304}" type="presParOf" srcId="{433E7F1E-D857-4A16-B84D-C88D071E7D65}" destId="{FC87CB8A-CC41-4104-8B8C-662081162132}" srcOrd="7" destOrd="0" presId="urn:microsoft.com/office/officeart/2005/8/layout/lProcess3"/>
    <dgm:cxn modelId="{DA0A56CB-F0BC-4CF3-A1FA-CA7FE9576B37}" type="presParOf" srcId="{433E7F1E-D857-4A16-B84D-C88D071E7D65}" destId="{D3D6D37F-02D7-452D-B714-D74708B82A9E}" srcOrd="8" destOrd="0" presId="urn:microsoft.com/office/officeart/2005/8/layout/lProcess3"/>
    <dgm:cxn modelId="{A21EDB60-6672-4457-B658-239F87D41349}" type="presParOf" srcId="{433E7F1E-D857-4A16-B84D-C88D071E7D65}" destId="{F49971F3-28E4-4A28-87F1-6E20762F8EF7}" srcOrd="9" destOrd="0" presId="urn:microsoft.com/office/officeart/2005/8/layout/lProcess3"/>
    <dgm:cxn modelId="{7D33DF8C-9C3F-41BA-9776-454C25793DAA}" type="presParOf" srcId="{433E7F1E-D857-4A16-B84D-C88D071E7D65}" destId="{F8BE326A-1F97-48C2-A6DF-17282B516411}" srcOrd="10" destOrd="0" presId="urn:microsoft.com/office/officeart/2005/8/layout/lProcess3"/>
    <dgm:cxn modelId="{E9ECC7C0-7370-457B-8ADF-30A09BAA05FD}" type="presParOf" srcId="{A4217859-7D21-4008-B69E-2BA7DB54B450}" destId="{5F432C23-1226-4534-8BD0-2D37E92B8AAB}" srcOrd="1" destOrd="0" presId="urn:microsoft.com/office/officeart/2005/8/layout/lProcess3"/>
    <dgm:cxn modelId="{C0A42A66-B847-43AD-BE9D-5FB034BF0271}" type="presParOf" srcId="{A4217859-7D21-4008-B69E-2BA7DB54B450}" destId="{F0C9218F-3B20-4917-887E-877BDDDD2740}" srcOrd="2" destOrd="0" presId="urn:microsoft.com/office/officeart/2005/8/layout/lProcess3"/>
    <dgm:cxn modelId="{868FAEF8-9095-4FA3-B43D-1F5A91034BA7}" type="presParOf" srcId="{F0C9218F-3B20-4917-887E-877BDDDD2740}" destId="{3B04C086-C95B-4AE6-83D3-45BFDC5791E4}" srcOrd="0" destOrd="0" presId="urn:microsoft.com/office/officeart/2005/8/layout/lProcess3"/>
    <dgm:cxn modelId="{A55F73CC-8A55-4D84-91B6-9B8361E02593}" type="presParOf" srcId="{F0C9218F-3B20-4917-887E-877BDDDD2740}" destId="{3ACB9FE0-38E7-424A-AE92-61E9C3160A95}" srcOrd="1" destOrd="0" presId="urn:microsoft.com/office/officeart/2005/8/layout/lProcess3"/>
    <dgm:cxn modelId="{EE885111-3959-454D-BA59-E7C521C2630E}" type="presParOf" srcId="{F0C9218F-3B20-4917-887E-877BDDDD2740}" destId="{FA8ED5F3-38DF-4512-A933-5EE8FAB04500}" srcOrd="2" destOrd="0" presId="urn:microsoft.com/office/officeart/2005/8/layout/lProcess3"/>
    <dgm:cxn modelId="{071BC727-FDDC-4FE4-934F-57A05641284C}" type="presParOf" srcId="{A4217859-7D21-4008-B69E-2BA7DB54B450}" destId="{0A5D2540-5304-45C2-815F-231F5770AB98}" srcOrd="3" destOrd="0" presId="urn:microsoft.com/office/officeart/2005/8/layout/lProcess3"/>
    <dgm:cxn modelId="{25DF54E0-E1E6-40C5-A9E0-40EA35BE3F2A}" type="presParOf" srcId="{A4217859-7D21-4008-B69E-2BA7DB54B450}" destId="{2776D053-D6BD-439B-9D18-7EB838B268EA}" srcOrd="4" destOrd="0" presId="urn:microsoft.com/office/officeart/2005/8/layout/lProcess3"/>
    <dgm:cxn modelId="{4D891423-AFFD-41C5-A59E-7B0C1F3B4699}" type="presParOf" srcId="{2776D053-D6BD-439B-9D18-7EB838B268EA}" destId="{B7BE5D7C-33DE-461E-9881-6EDBE1754FEF}" srcOrd="0" destOrd="0" presId="urn:microsoft.com/office/officeart/2005/8/layout/lProcess3"/>
    <dgm:cxn modelId="{57075902-FF14-4B39-ABA5-2F26CDAB13C2}" type="presParOf" srcId="{2776D053-D6BD-439B-9D18-7EB838B268EA}" destId="{626F3EFB-699C-4D1D-9D89-1B4E36D36086}" srcOrd="1" destOrd="0" presId="urn:microsoft.com/office/officeart/2005/8/layout/lProcess3"/>
    <dgm:cxn modelId="{2DC84C82-2E84-4E11-A11E-B3A730B4F6E2}" type="presParOf" srcId="{2776D053-D6BD-439B-9D18-7EB838B268EA}" destId="{630EAE16-FA34-4806-ADC7-EA1D96EC267C}" srcOrd="2" destOrd="0" presId="urn:microsoft.com/office/officeart/2005/8/layout/lProcess3"/>
    <dgm:cxn modelId="{5E8FCA78-BBF3-42C0-95E7-D7F72D1AA7DA}" type="presParOf" srcId="{2776D053-D6BD-439B-9D18-7EB838B268EA}" destId="{66387114-9272-467A-98B3-6FDBD8C9B7C2}" srcOrd="3" destOrd="0" presId="urn:microsoft.com/office/officeart/2005/8/layout/lProcess3"/>
    <dgm:cxn modelId="{C34DED0A-9EFA-4B36-9FAB-96C51CA99209}" type="presParOf" srcId="{2776D053-D6BD-439B-9D18-7EB838B268EA}" destId="{4ADC50DD-9CDF-4814-995D-9819739E35A5}" srcOrd="4" destOrd="0" presId="urn:microsoft.com/office/officeart/2005/8/layout/lProcess3"/>
    <dgm:cxn modelId="{29753577-BC51-4B96-8A32-68AE0DD98AF2}" type="presParOf" srcId="{2776D053-D6BD-439B-9D18-7EB838B268EA}" destId="{E11CB1A9-D736-4D5E-ACE6-82AA70B20D4E}" srcOrd="5" destOrd="0" presId="urn:microsoft.com/office/officeart/2005/8/layout/lProcess3"/>
    <dgm:cxn modelId="{F35FF220-DF2C-44DA-8327-169E1D471F76}" type="presParOf" srcId="{2776D053-D6BD-439B-9D18-7EB838B268EA}" destId="{EA4A2C85-5BA5-41EA-8BE0-7582A6366A0F}" srcOrd="6" destOrd="0" presId="urn:microsoft.com/office/officeart/2005/8/layout/lProcess3"/>
    <dgm:cxn modelId="{94B0FC72-7D14-4997-A771-ABBBAF68FBFF}" type="presParOf" srcId="{A4217859-7D21-4008-B69E-2BA7DB54B450}" destId="{7EB33309-7254-4E79-8D26-D3D719DB29AC}" srcOrd="5" destOrd="0" presId="urn:microsoft.com/office/officeart/2005/8/layout/lProcess3"/>
    <dgm:cxn modelId="{C93509BA-889D-4B60-A4DD-E051E56FD296}" type="presParOf" srcId="{A4217859-7D21-4008-B69E-2BA7DB54B450}" destId="{3AEC85F9-BC23-49EF-AD80-23B74E4046D5}" srcOrd="6" destOrd="0" presId="urn:microsoft.com/office/officeart/2005/8/layout/lProcess3"/>
    <dgm:cxn modelId="{1D2E4CC4-9E80-4A2B-B44B-5565D7266008}" type="presParOf" srcId="{3AEC85F9-BC23-49EF-AD80-23B74E4046D5}" destId="{C5DDBFA4-C9BA-4146-A558-6D15D0541F71}" srcOrd="0" destOrd="0" presId="urn:microsoft.com/office/officeart/2005/8/layout/lProcess3"/>
    <dgm:cxn modelId="{CEE58215-575B-4D16-9AA9-0A707128A7EA}" type="presParOf" srcId="{3AEC85F9-BC23-49EF-AD80-23B74E4046D5}" destId="{7D7ADFF0-9C30-4435-BE97-260F58BB36B6}" srcOrd="1" destOrd="0" presId="urn:microsoft.com/office/officeart/2005/8/layout/lProcess3"/>
    <dgm:cxn modelId="{0C49B2C6-8E08-40D8-AF9A-9696F259557A}" type="presParOf" srcId="{3AEC85F9-BC23-49EF-AD80-23B74E4046D5}" destId="{C38CD816-91BE-46FC-A912-091B1B09FB06}" srcOrd="2" destOrd="0" presId="urn:microsoft.com/office/officeart/2005/8/layout/lProcess3"/>
    <dgm:cxn modelId="{846C23BE-8F2E-432A-B8C4-70E83250A63A}" type="presParOf" srcId="{3AEC85F9-BC23-49EF-AD80-23B74E4046D5}" destId="{1B3661D9-E69F-4EBF-8299-7BF1E11A6F64}" srcOrd="3" destOrd="0" presId="urn:microsoft.com/office/officeart/2005/8/layout/lProcess3"/>
    <dgm:cxn modelId="{CD6F8B11-A69A-4EDD-A013-7AEE981A93CB}" type="presParOf" srcId="{3AEC85F9-BC23-49EF-AD80-23B74E4046D5}" destId="{F38CEF8E-362F-4812-8A25-ABC7C82D7E44}" srcOrd="4" destOrd="0" presId="urn:microsoft.com/office/officeart/2005/8/layout/lProcess3"/>
    <dgm:cxn modelId="{B6E97283-51F3-46B1-9298-17CEC5141446}" type="presParOf" srcId="{3AEC85F9-BC23-49EF-AD80-23B74E4046D5}" destId="{70F38068-11E3-4176-A13D-F789CCD92896}" srcOrd="5" destOrd="0" presId="urn:microsoft.com/office/officeart/2005/8/layout/lProcess3"/>
    <dgm:cxn modelId="{DD8236E3-7DDF-4470-B6B6-3742A645A2A1}" type="presParOf" srcId="{3AEC85F9-BC23-49EF-AD80-23B74E4046D5}" destId="{C823CB25-13C7-41DF-AF67-F93A619DB067}" srcOrd="6" destOrd="0" presId="urn:microsoft.com/office/officeart/2005/8/layout/lProcess3"/>
    <dgm:cxn modelId="{1F20D415-A859-4724-905D-62CC9A811342}" type="presParOf" srcId="{A4217859-7D21-4008-B69E-2BA7DB54B450}" destId="{3A993B38-A011-4660-AE74-0038F3833601}" srcOrd="7" destOrd="0" presId="urn:microsoft.com/office/officeart/2005/8/layout/lProcess3"/>
    <dgm:cxn modelId="{2D4012D2-F1C8-4EB4-87F7-CE7B8D2F3CAD}" type="presParOf" srcId="{A4217859-7D21-4008-B69E-2BA7DB54B450}" destId="{8A4A7CC3-4902-40E1-948D-D0A161D3FE1F}" srcOrd="8" destOrd="0" presId="urn:microsoft.com/office/officeart/2005/8/layout/lProcess3"/>
    <dgm:cxn modelId="{CD6810D4-9907-456F-A8B5-EB6E576FE5E5}" type="presParOf" srcId="{8A4A7CC3-4902-40E1-948D-D0A161D3FE1F}" destId="{44BB8CCE-CEE1-419E-8406-AF7A98874096}" srcOrd="0" destOrd="0" presId="urn:microsoft.com/office/officeart/2005/8/layout/lProcess3"/>
    <dgm:cxn modelId="{BF0568AB-F60C-493D-A309-414B97C9D8D4}" type="presParOf" srcId="{8A4A7CC3-4902-40E1-948D-D0A161D3FE1F}" destId="{73439703-C4AC-4376-B62B-D248A3106BDB}" srcOrd="1" destOrd="0" presId="urn:microsoft.com/office/officeart/2005/8/layout/lProcess3"/>
    <dgm:cxn modelId="{23743E29-8594-44B2-B2F9-9D9D81D70EA3}" type="presParOf" srcId="{8A4A7CC3-4902-40E1-948D-D0A161D3FE1F}" destId="{2F4E0292-2634-4CB8-9F55-A76E31B900AB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8BF57F1-71DF-4198-80BD-A77FA75FEC35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8E90B69-C91D-40D5-8B80-AFD727AAE981}">
      <dgm:prSet/>
      <dgm:spPr/>
      <dgm:t>
        <a:bodyPr/>
        <a:lstStyle/>
        <a:p>
          <a:pPr rtl="0"/>
          <a:r>
            <a:rPr lang="pt-BR" dirty="0" smtClean="0"/>
            <a:t>Financeiro o que é um </a:t>
          </a:r>
          <a:r>
            <a:rPr lang="pt-BR" b="1" dirty="0" smtClean="0"/>
            <a:t>cliente</a:t>
          </a:r>
          <a:r>
            <a:rPr lang="pt-BR" dirty="0" smtClean="0"/>
            <a:t> pra vc ?</a:t>
          </a:r>
          <a:endParaRPr lang="pt-BR" dirty="0"/>
        </a:p>
      </dgm:t>
    </dgm:pt>
    <dgm:pt modelId="{54196289-10BC-4BD4-8F5C-50BF8BD3E031}" type="parTrans" cxnId="{B8A5289A-50D3-498C-8490-22D89E1D6A03}">
      <dgm:prSet/>
      <dgm:spPr/>
      <dgm:t>
        <a:bodyPr/>
        <a:lstStyle/>
        <a:p>
          <a:endParaRPr lang="en-US"/>
        </a:p>
      </dgm:t>
    </dgm:pt>
    <dgm:pt modelId="{3CC80DDE-1507-4056-A533-701C5D107738}" type="sibTrans" cxnId="{B8A5289A-50D3-498C-8490-22D89E1D6A03}">
      <dgm:prSet/>
      <dgm:spPr/>
      <dgm:t>
        <a:bodyPr/>
        <a:lstStyle/>
        <a:p>
          <a:endParaRPr lang="en-US"/>
        </a:p>
      </dgm:t>
    </dgm:pt>
    <dgm:pt modelId="{ECAB8CBB-5C1B-4E98-8411-4D349BF3BC7A}">
      <dgm:prSet/>
      <dgm:spPr/>
      <dgm:t>
        <a:bodyPr/>
        <a:lstStyle/>
        <a:p>
          <a:pPr rtl="0"/>
          <a:r>
            <a:rPr lang="pt-BR" smtClean="0"/>
            <a:t>É aquele que paga a fatura.</a:t>
          </a:r>
          <a:endParaRPr lang="pt-BR"/>
        </a:p>
      </dgm:t>
    </dgm:pt>
    <dgm:pt modelId="{5A19D692-C680-43D5-8771-A8EF3CCA8B87}" type="parTrans" cxnId="{2EB58BEA-3413-41CE-9AD1-95BDD964F3BD}">
      <dgm:prSet/>
      <dgm:spPr/>
      <dgm:t>
        <a:bodyPr/>
        <a:lstStyle/>
        <a:p>
          <a:endParaRPr lang="en-US"/>
        </a:p>
      </dgm:t>
    </dgm:pt>
    <dgm:pt modelId="{25F3D5A1-2A4A-4F4F-933C-1272A63C9E5D}" type="sibTrans" cxnId="{2EB58BEA-3413-41CE-9AD1-95BDD964F3BD}">
      <dgm:prSet/>
      <dgm:spPr/>
      <dgm:t>
        <a:bodyPr/>
        <a:lstStyle/>
        <a:p>
          <a:endParaRPr lang="en-US"/>
        </a:p>
      </dgm:t>
    </dgm:pt>
    <dgm:pt modelId="{6145940A-802D-4D04-BE7F-47C5C81BBE2E}">
      <dgm:prSet/>
      <dgm:spPr/>
      <dgm:t>
        <a:bodyPr/>
        <a:lstStyle/>
        <a:p>
          <a:pPr rtl="0"/>
          <a:r>
            <a:rPr lang="pt-BR" dirty="0" smtClean="0"/>
            <a:t>Vendas o que é um </a:t>
          </a:r>
          <a:r>
            <a:rPr lang="pt-BR" b="1" dirty="0" smtClean="0"/>
            <a:t>cliente</a:t>
          </a:r>
          <a:r>
            <a:rPr lang="pt-BR" dirty="0" smtClean="0"/>
            <a:t> pra vc ?</a:t>
          </a:r>
          <a:endParaRPr lang="pt-BR" dirty="0"/>
        </a:p>
      </dgm:t>
    </dgm:pt>
    <dgm:pt modelId="{2A665CE0-347F-4582-BB8A-8689BE122A19}" type="parTrans" cxnId="{30C735DC-A539-4022-BA13-6D62FCCAD8F5}">
      <dgm:prSet/>
      <dgm:spPr/>
      <dgm:t>
        <a:bodyPr/>
        <a:lstStyle/>
        <a:p>
          <a:endParaRPr lang="en-US"/>
        </a:p>
      </dgm:t>
    </dgm:pt>
    <dgm:pt modelId="{2804350D-524A-486F-9D3A-E3E8E28B033E}" type="sibTrans" cxnId="{30C735DC-A539-4022-BA13-6D62FCCAD8F5}">
      <dgm:prSet/>
      <dgm:spPr/>
      <dgm:t>
        <a:bodyPr/>
        <a:lstStyle/>
        <a:p>
          <a:endParaRPr lang="en-US"/>
        </a:p>
      </dgm:t>
    </dgm:pt>
    <dgm:pt modelId="{9A308D2D-5DEE-4D1F-A73F-2C66CB821C20}">
      <dgm:prSet/>
      <dgm:spPr/>
      <dgm:t>
        <a:bodyPr/>
        <a:lstStyle/>
        <a:p>
          <a:pPr rtl="0"/>
          <a:r>
            <a:rPr lang="pt-BR" smtClean="0"/>
            <a:t>É aquele que realiza a compra.</a:t>
          </a:r>
          <a:endParaRPr lang="pt-BR"/>
        </a:p>
      </dgm:t>
    </dgm:pt>
    <dgm:pt modelId="{F822C679-4063-4708-A7AE-FC351C2437E8}" type="parTrans" cxnId="{E171D953-B5F5-44EF-96F5-FB9B22E2B0FB}">
      <dgm:prSet/>
      <dgm:spPr/>
      <dgm:t>
        <a:bodyPr/>
        <a:lstStyle/>
        <a:p>
          <a:endParaRPr lang="en-US"/>
        </a:p>
      </dgm:t>
    </dgm:pt>
    <dgm:pt modelId="{7BB5E4B9-87F3-4F53-81F6-4227A123E9FC}" type="sibTrans" cxnId="{E171D953-B5F5-44EF-96F5-FB9B22E2B0FB}">
      <dgm:prSet/>
      <dgm:spPr/>
      <dgm:t>
        <a:bodyPr/>
        <a:lstStyle/>
        <a:p>
          <a:endParaRPr lang="en-US"/>
        </a:p>
      </dgm:t>
    </dgm:pt>
    <dgm:pt modelId="{D5D846D6-4129-496A-B650-3673D315979D}">
      <dgm:prSet/>
      <dgm:spPr/>
      <dgm:t>
        <a:bodyPr/>
        <a:lstStyle/>
        <a:p>
          <a:pPr rtl="0"/>
          <a:r>
            <a:rPr lang="pt-BR" dirty="0" smtClean="0"/>
            <a:t>T.I o que é um </a:t>
          </a:r>
          <a:r>
            <a:rPr lang="pt-BR" b="1" dirty="0" smtClean="0"/>
            <a:t>cliente</a:t>
          </a:r>
          <a:r>
            <a:rPr lang="pt-BR" dirty="0" smtClean="0"/>
            <a:t> pra vc ?</a:t>
          </a:r>
          <a:endParaRPr lang="pt-BR" dirty="0"/>
        </a:p>
      </dgm:t>
    </dgm:pt>
    <dgm:pt modelId="{26A1B513-6728-4E6C-8122-710B140218D8}" type="parTrans" cxnId="{17A40592-7F27-4632-B9FB-8C9720755B85}">
      <dgm:prSet/>
      <dgm:spPr/>
      <dgm:t>
        <a:bodyPr/>
        <a:lstStyle/>
        <a:p>
          <a:endParaRPr lang="en-US"/>
        </a:p>
      </dgm:t>
    </dgm:pt>
    <dgm:pt modelId="{C03FA144-3ABF-4588-A4AF-4282BA2373EA}" type="sibTrans" cxnId="{17A40592-7F27-4632-B9FB-8C9720755B85}">
      <dgm:prSet/>
      <dgm:spPr/>
      <dgm:t>
        <a:bodyPr/>
        <a:lstStyle/>
        <a:p>
          <a:endParaRPr lang="en-US"/>
        </a:p>
      </dgm:t>
    </dgm:pt>
    <dgm:pt modelId="{C2082DD1-3ACC-4481-B548-98AB3E4D8656}">
      <dgm:prSet/>
      <dgm:spPr/>
      <dgm:t>
        <a:bodyPr/>
        <a:lstStyle/>
        <a:p>
          <a:pPr rtl="0"/>
          <a:r>
            <a:rPr lang="pt-BR" smtClean="0"/>
            <a:t>É aquele que se cadastrou no site e se loga no sistema.</a:t>
          </a:r>
          <a:endParaRPr lang="pt-BR"/>
        </a:p>
      </dgm:t>
    </dgm:pt>
    <dgm:pt modelId="{F0D5C618-8406-415D-B720-C0F1DC93D366}" type="parTrans" cxnId="{4D04FDFE-6F33-42BD-8115-67D59E57AE84}">
      <dgm:prSet/>
      <dgm:spPr/>
      <dgm:t>
        <a:bodyPr/>
        <a:lstStyle/>
        <a:p>
          <a:endParaRPr lang="en-US"/>
        </a:p>
      </dgm:t>
    </dgm:pt>
    <dgm:pt modelId="{13E8F2BC-4663-4F51-AE63-E4D39EAE73FD}" type="sibTrans" cxnId="{4D04FDFE-6F33-42BD-8115-67D59E57AE84}">
      <dgm:prSet/>
      <dgm:spPr/>
      <dgm:t>
        <a:bodyPr/>
        <a:lstStyle/>
        <a:p>
          <a:endParaRPr lang="en-US"/>
        </a:p>
      </dgm:t>
    </dgm:pt>
    <dgm:pt modelId="{0CE1C2DD-1B23-4D5D-90CE-273CAF4A2C84}" type="pres">
      <dgm:prSet presAssocID="{98BF57F1-71DF-4198-80BD-A77FA75FEC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3CC66B-D898-49C5-9F39-C7DA0714C6DC}" type="pres">
      <dgm:prSet presAssocID="{E8E90B69-C91D-40D5-8B80-AFD727AAE981}" presName="linNode" presStyleCnt="0"/>
      <dgm:spPr/>
    </dgm:pt>
    <dgm:pt modelId="{C30EEFA1-385E-4242-BA70-572E2B37D6EE}" type="pres">
      <dgm:prSet presAssocID="{E8E90B69-C91D-40D5-8B80-AFD727AAE981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09744-E3FB-4D6A-8C8F-F5198500976E}" type="pres">
      <dgm:prSet presAssocID="{E8E90B69-C91D-40D5-8B80-AFD727AAE981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6B932F-9970-4183-AEDC-EFAFE7A4131D}" type="pres">
      <dgm:prSet presAssocID="{3CC80DDE-1507-4056-A533-701C5D107738}" presName="sp" presStyleCnt="0"/>
      <dgm:spPr/>
    </dgm:pt>
    <dgm:pt modelId="{C200BA62-49D7-4DD1-A35F-83AE125C4BD5}" type="pres">
      <dgm:prSet presAssocID="{6145940A-802D-4D04-BE7F-47C5C81BBE2E}" presName="linNode" presStyleCnt="0"/>
      <dgm:spPr/>
    </dgm:pt>
    <dgm:pt modelId="{8D00A259-4F31-404C-9123-C30FCFA8556B}" type="pres">
      <dgm:prSet presAssocID="{6145940A-802D-4D04-BE7F-47C5C81BBE2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D7BD7D-2D5B-4682-A6ED-D04A762EE3F3}" type="pres">
      <dgm:prSet presAssocID="{6145940A-802D-4D04-BE7F-47C5C81BBE2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8DFA4-5E18-4903-A366-620F6EE3B218}" type="pres">
      <dgm:prSet presAssocID="{2804350D-524A-486F-9D3A-E3E8E28B033E}" presName="sp" presStyleCnt="0"/>
      <dgm:spPr/>
    </dgm:pt>
    <dgm:pt modelId="{2D038C4A-02C6-4FFB-A32F-69146CC68835}" type="pres">
      <dgm:prSet presAssocID="{D5D846D6-4129-496A-B650-3673D315979D}" presName="linNode" presStyleCnt="0"/>
      <dgm:spPr/>
    </dgm:pt>
    <dgm:pt modelId="{6B887F4C-6423-4E82-8793-94DF102582DC}" type="pres">
      <dgm:prSet presAssocID="{D5D846D6-4129-496A-B650-3673D315979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8A74DF-D747-42B1-A33B-634077F2D8B6}" type="pres">
      <dgm:prSet presAssocID="{D5D846D6-4129-496A-B650-3673D315979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E58D32-DFF4-414A-B0C4-2546E8D6634A}" type="presOf" srcId="{D5D846D6-4129-496A-B650-3673D315979D}" destId="{6B887F4C-6423-4E82-8793-94DF102582DC}" srcOrd="0" destOrd="0" presId="urn:microsoft.com/office/officeart/2005/8/layout/vList5"/>
    <dgm:cxn modelId="{17A40592-7F27-4632-B9FB-8C9720755B85}" srcId="{98BF57F1-71DF-4198-80BD-A77FA75FEC35}" destId="{D5D846D6-4129-496A-B650-3673D315979D}" srcOrd="2" destOrd="0" parTransId="{26A1B513-6728-4E6C-8122-710B140218D8}" sibTransId="{C03FA144-3ABF-4588-A4AF-4282BA2373EA}"/>
    <dgm:cxn modelId="{4D04FDFE-6F33-42BD-8115-67D59E57AE84}" srcId="{D5D846D6-4129-496A-B650-3673D315979D}" destId="{C2082DD1-3ACC-4481-B548-98AB3E4D8656}" srcOrd="0" destOrd="0" parTransId="{F0D5C618-8406-415D-B720-C0F1DC93D366}" sibTransId="{13E8F2BC-4663-4F51-AE63-E4D39EAE73FD}"/>
    <dgm:cxn modelId="{30C735DC-A539-4022-BA13-6D62FCCAD8F5}" srcId="{98BF57F1-71DF-4198-80BD-A77FA75FEC35}" destId="{6145940A-802D-4D04-BE7F-47C5C81BBE2E}" srcOrd="1" destOrd="0" parTransId="{2A665CE0-347F-4582-BB8A-8689BE122A19}" sibTransId="{2804350D-524A-486F-9D3A-E3E8E28B033E}"/>
    <dgm:cxn modelId="{2EB58BEA-3413-41CE-9AD1-95BDD964F3BD}" srcId="{E8E90B69-C91D-40D5-8B80-AFD727AAE981}" destId="{ECAB8CBB-5C1B-4E98-8411-4D349BF3BC7A}" srcOrd="0" destOrd="0" parTransId="{5A19D692-C680-43D5-8771-A8EF3CCA8B87}" sibTransId="{25F3D5A1-2A4A-4F4F-933C-1272A63C9E5D}"/>
    <dgm:cxn modelId="{1A2CE012-497F-4567-A3AC-6F45505E3D2C}" type="presOf" srcId="{E8E90B69-C91D-40D5-8B80-AFD727AAE981}" destId="{C30EEFA1-385E-4242-BA70-572E2B37D6EE}" srcOrd="0" destOrd="0" presId="urn:microsoft.com/office/officeart/2005/8/layout/vList5"/>
    <dgm:cxn modelId="{8086007A-6583-4917-ACA4-EAB6D48AA38A}" type="presOf" srcId="{ECAB8CBB-5C1B-4E98-8411-4D349BF3BC7A}" destId="{7F809744-E3FB-4D6A-8C8F-F5198500976E}" srcOrd="0" destOrd="0" presId="urn:microsoft.com/office/officeart/2005/8/layout/vList5"/>
    <dgm:cxn modelId="{E171D953-B5F5-44EF-96F5-FB9B22E2B0FB}" srcId="{6145940A-802D-4D04-BE7F-47C5C81BBE2E}" destId="{9A308D2D-5DEE-4D1F-A73F-2C66CB821C20}" srcOrd="0" destOrd="0" parTransId="{F822C679-4063-4708-A7AE-FC351C2437E8}" sibTransId="{7BB5E4B9-87F3-4F53-81F6-4227A123E9FC}"/>
    <dgm:cxn modelId="{08F47A82-C0DB-404E-980F-7B3F3A8942E0}" type="presOf" srcId="{9A308D2D-5DEE-4D1F-A73F-2C66CB821C20}" destId="{30D7BD7D-2D5B-4682-A6ED-D04A762EE3F3}" srcOrd="0" destOrd="0" presId="urn:microsoft.com/office/officeart/2005/8/layout/vList5"/>
    <dgm:cxn modelId="{81922B82-1144-4A4B-A743-5BDA669A0F31}" type="presOf" srcId="{C2082DD1-3ACC-4481-B548-98AB3E4D8656}" destId="{638A74DF-D747-42B1-A33B-634077F2D8B6}" srcOrd="0" destOrd="0" presId="urn:microsoft.com/office/officeart/2005/8/layout/vList5"/>
    <dgm:cxn modelId="{B8A5289A-50D3-498C-8490-22D89E1D6A03}" srcId="{98BF57F1-71DF-4198-80BD-A77FA75FEC35}" destId="{E8E90B69-C91D-40D5-8B80-AFD727AAE981}" srcOrd="0" destOrd="0" parTransId="{54196289-10BC-4BD4-8F5C-50BF8BD3E031}" sibTransId="{3CC80DDE-1507-4056-A533-701C5D107738}"/>
    <dgm:cxn modelId="{536AD58F-05E0-4FFA-A1D3-57DF64C6DC2C}" type="presOf" srcId="{6145940A-802D-4D04-BE7F-47C5C81BBE2E}" destId="{8D00A259-4F31-404C-9123-C30FCFA8556B}" srcOrd="0" destOrd="0" presId="urn:microsoft.com/office/officeart/2005/8/layout/vList5"/>
    <dgm:cxn modelId="{FAD48DE5-72D7-4934-9DB5-9625D0A7829A}" type="presOf" srcId="{98BF57F1-71DF-4198-80BD-A77FA75FEC35}" destId="{0CE1C2DD-1B23-4D5D-90CE-273CAF4A2C84}" srcOrd="0" destOrd="0" presId="urn:microsoft.com/office/officeart/2005/8/layout/vList5"/>
    <dgm:cxn modelId="{7210CE81-0384-479C-8479-3927D6D7F093}" type="presParOf" srcId="{0CE1C2DD-1B23-4D5D-90CE-273CAF4A2C84}" destId="{183CC66B-D898-49C5-9F39-C7DA0714C6DC}" srcOrd="0" destOrd="0" presId="urn:microsoft.com/office/officeart/2005/8/layout/vList5"/>
    <dgm:cxn modelId="{9557CF48-2F2A-452B-B51F-F2951FF62872}" type="presParOf" srcId="{183CC66B-D898-49C5-9F39-C7DA0714C6DC}" destId="{C30EEFA1-385E-4242-BA70-572E2B37D6EE}" srcOrd="0" destOrd="0" presId="urn:microsoft.com/office/officeart/2005/8/layout/vList5"/>
    <dgm:cxn modelId="{26A16F59-E235-42BE-A112-A5702D3472A5}" type="presParOf" srcId="{183CC66B-D898-49C5-9F39-C7DA0714C6DC}" destId="{7F809744-E3FB-4D6A-8C8F-F5198500976E}" srcOrd="1" destOrd="0" presId="urn:microsoft.com/office/officeart/2005/8/layout/vList5"/>
    <dgm:cxn modelId="{92CE9EB5-24B8-4BB1-8EE0-86B971767F3B}" type="presParOf" srcId="{0CE1C2DD-1B23-4D5D-90CE-273CAF4A2C84}" destId="{EA6B932F-9970-4183-AEDC-EFAFE7A4131D}" srcOrd="1" destOrd="0" presId="urn:microsoft.com/office/officeart/2005/8/layout/vList5"/>
    <dgm:cxn modelId="{A889C4FF-D507-4E6B-AF08-1D78EB5CAC0C}" type="presParOf" srcId="{0CE1C2DD-1B23-4D5D-90CE-273CAF4A2C84}" destId="{C200BA62-49D7-4DD1-A35F-83AE125C4BD5}" srcOrd="2" destOrd="0" presId="urn:microsoft.com/office/officeart/2005/8/layout/vList5"/>
    <dgm:cxn modelId="{157D380C-08F7-446D-8A2F-009DF4C6A457}" type="presParOf" srcId="{C200BA62-49D7-4DD1-A35F-83AE125C4BD5}" destId="{8D00A259-4F31-404C-9123-C30FCFA8556B}" srcOrd="0" destOrd="0" presId="urn:microsoft.com/office/officeart/2005/8/layout/vList5"/>
    <dgm:cxn modelId="{CE5C1694-E79C-427F-8E63-E17FE2339B2F}" type="presParOf" srcId="{C200BA62-49D7-4DD1-A35F-83AE125C4BD5}" destId="{30D7BD7D-2D5B-4682-A6ED-D04A762EE3F3}" srcOrd="1" destOrd="0" presId="urn:microsoft.com/office/officeart/2005/8/layout/vList5"/>
    <dgm:cxn modelId="{D9A7A99F-44DF-48FD-9432-26F790C7CFB4}" type="presParOf" srcId="{0CE1C2DD-1B23-4D5D-90CE-273CAF4A2C84}" destId="{4888DFA4-5E18-4903-A366-620F6EE3B218}" srcOrd="3" destOrd="0" presId="urn:microsoft.com/office/officeart/2005/8/layout/vList5"/>
    <dgm:cxn modelId="{FB02FB17-FFB1-4A25-BA3E-BEB7E553E896}" type="presParOf" srcId="{0CE1C2DD-1B23-4D5D-90CE-273CAF4A2C84}" destId="{2D038C4A-02C6-4FFB-A32F-69146CC68835}" srcOrd="4" destOrd="0" presId="urn:microsoft.com/office/officeart/2005/8/layout/vList5"/>
    <dgm:cxn modelId="{779A6BB8-88DC-4785-8399-D967E42D547D}" type="presParOf" srcId="{2D038C4A-02C6-4FFB-A32F-69146CC68835}" destId="{6B887F4C-6423-4E82-8793-94DF102582DC}" srcOrd="0" destOrd="0" presId="urn:microsoft.com/office/officeart/2005/8/layout/vList5"/>
    <dgm:cxn modelId="{493511FA-C246-4A9F-845E-5A064AB12830}" type="presParOf" srcId="{2D038C4A-02C6-4FFB-A32F-69146CC68835}" destId="{638A74DF-D747-42B1-A33B-634077F2D8B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8CEC9-A7AD-4FC9-B6D1-91936DA765EA}">
      <dsp:nvSpPr>
        <dsp:cNvPr id="0" name=""/>
        <dsp:cNvSpPr/>
      </dsp:nvSpPr>
      <dsp:spPr>
        <a:xfrm>
          <a:off x="25807" y="867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SOLID</a:t>
          </a:r>
          <a:endParaRPr lang="pt-BR" sz="2600" kern="1200" dirty="0"/>
        </a:p>
      </dsp:txBody>
      <dsp:txXfrm>
        <a:off x="509635" y="867"/>
        <a:ext cx="1451482" cy="967655"/>
      </dsp:txXfrm>
    </dsp:sp>
    <dsp:sp modelId="{55541435-E206-4771-A763-D3493F0589A3}">
      <dsp:nvSpPr>
        <dsp:cNvPr id="0" name=""/>
        <dsp:cNvSpPr/>
      </dsp:nvSpPr>
      <dsp:spPr>
        <a:xfrm>
          <a:off x="2130457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Single </a:t>
          </a:r>
          <a:r>
            <a:rPr lang="en-US" sz="1400" kern="1200" dirty="0" err="1" smtClean="0"/>
            <a:t>Responsability</a:t>
          </a:r>
          <a:r>
            <a:rPr lang="en-US" sz="1400" kern="1200" dirty="0" smtClean="0"/>
            <a:t> Principle</a:t>
          </a:r>
          <a:endParaRPr lang="pt-BR" sz="1400" kern="1200" dirty="0"/>
        </a:p>
      </dsp:txBody>
      <dsp:txXfrm>
        <a:off x="2532034" y="83118"/>
        <a:ext cx="1204731" cy="803153"/>
      </dsp:txXfrm>
    </dsp:sp>
    <dsp:sp modelId="{4834F1F6-634E-4A2B-953C-D31B8B961FE7}">
      <dsp:nvSpPr>
        <dsp:cNvPr id="0" name=""/>
        <dsp:cNvSpPr/>
      </dsp:nvSpPr>
      <dsp:spPr>
        <a:xfrm>
          <a:off x="3857237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Open / Closed Principle</a:t>
          </a:r>
          <a:endParaRPr lang="pt-BR" sz="1400" kern="1200" dirty="0"/>
        </a:p>
      </dsp:txBody>
      <dsp:txXfrm>
        <a:off x="4258814" y="83118"/>
        <a:ext cx="1204731" cy="803153"/>
      </dsp:txXfrm>
    </dsp:sp>
    <dsp:sp modelId="{7834E8D6-37A6-4E07-B547-AF1BC6D4046C}">
      <dsp:nvSpPr>
        <dsp:cNvPr id="0" name=""/>
        <dsp:cNvSpPr/>
      </dsp:nvSpPr>
      <dsp:spPr>
        <a:xfrm>
          <a:off x="5584018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Liskov</a:t>
          </a:r>
          <a:r>
            <a:rPr lang="en-US" sz="1400" kern="1200" dirty="0" smtClean="0"/>
            <a:t> Substitution Principle</a:t>
          </a:r>
          <a:endParaRPr lang="pt-BR" sz="1400" kern="1200" dirty="0"/>
        </a:p>
      </dsp:txBody>
      <dsp:txXfrm>
        <a:off x="5985595" y="83118"/>
        <a:ext cx="1204731" cy="803153"/>
      </dsp:txXfrm>
    </dsp:sp>
    <dsp:sp modelId="{D3D6D37F-02D7-452D-B714-D74708B82A9E}">
      <dsp:nvSpPr>
        <dsp:cNvPr id="0" name=""/>
        <dsp:cNvSpPr/>
      </dsp:nvSpPr>
      <dsp:spPr>
        <a:xfrm>
          <a:off x="7310798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Interface Segregation Principle</a:t>
          </a:r>
          <a:endParaRPr lang="pt-BR" sz="1400" kern="1200" dirty="0"/>
        </a:p>
      </dsp:txBody>
      <dsp:txXfrm>
        <a:off x="7712375" y="83118"/>
        <a:ext cx="1204731" cy="803153"/>
      </dsp:txXfrm>
    </dsp:sp>
    <dsp:sp modelId="{F8BE326A-1F97-48C2-A6DF-17282B516411}">
      <dsp:nvSpPr>
        <dsp:cNvPr id="0" name=""/>
        <dsp:cNvSpPr/>
      </dsp:nvSpPr>
      <dsp:spPr>
        <a:xfrm>
          <a:off x="9037579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Dependency Inversion Principle</a:t>
          </a:r>
          <a:endParaRPr lang="pt-BR" sz="1400" kern="1200" dirty="0"/>
        </a:p>
      </dsp:txBody>
      <dsp:txXfrm>
        <a:off x="9439156" y="83118"/>
        <a:ext cx="1204731" cy="803153"/>
      </dsp:txXfrm>
    </dsp:sp>
    <dsp:sp modelId="{3B04C086-C95B-4AE6-83D3-45BFDC5791E4}">
      <dsp:nvSpPr>
        <dsp:cNvPr id="0" name=""/>
        <dsp:cNvSpPr/>
      </dsp:nvSpPr>
      <dsp:spPr>
        <a:xfrm>
          <a:off x="25807" y="1103994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Demo 2</a:t>
          </a:r>
          <a:endParaRPr lang="pt-BR" sz="2600" kern="1200" dirty="0"/>
        </a:p>
      </dsp:txBody>
      <dsp:txXfrm>
        <a:off x="509635" y="1103994"/>
        <a:ext cx="1451482" cy="967655"/>
      </dsp:txXfrm>
    </dsp:sp>
    <dsp:sp modelId="{FA8ED5F3-38DF-4512-A933-5EE8FAB04500}">
      <dsp:nvSpPr>
        <dsp:cNvPr id="0" name=""/>
        <dsp:cNvSpPr/>
      </dsp:nvSpPr>
      <dsp:spPr>
        <a:xfrm>
          <a:off x="2130457" y="1186244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Entendendo</a:t>
          </a:r>
          <a:r>
            <a:rPr lang="en-US" sz="1400" kern="1200" dirty="0" smtClean="0"/>
            <a:t> AOP</a:t>
          </a:r>
          <a:endParaRPr lang="pt-BR" sz="1400" kern="1200" dirty="0"/>
        </a:p>
      </dsp:txBody>
      <dsp:txXfrm>
        <a:off x="2532034" y="1186244"/>
        <a:ext cx="1204731" cy="803153"/>
      </dsp:txXfrm>
    </dsp:sp>
    <dsp:sp modelId="{B7BE5D7C-33DE-461E-9881-6EDBE1754FEF}">
      <dsp:nvSpPr>
        <dsp:cNvPr id="0" name=""/>
        <dsp:cNvSpPr/>
      </dsp:nvSpPr>
      <dsp:spPr>
        <a:xfrm>
          <a:off x="25807" y="2207120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DDD</a:t>
          </a:r>
          <a:endParaRPr lang="pt-BR" sz="2600" kern="1200" dirty="0"/>
        </a:p>
      </dsp:txBody>
      <dsp:txXfrm>
        <a:off x="509635" y="2207120"/>
        <a:ext cx="1451482" cy="967655"/>
      </dsp:txXfrm>
    </dsp:sp>
    <dsp:sp modelId="{630EAE16-FA34-4806-ADC7-EA1D96EC267C}">
      <dsp:nvSpPr>
        <dsp:cNvPr id="0" name=""/>
        <dsp:cNvSpPr/>
      </dsp:nvSpPr>
      <dsp:spPr>
        <a:xfrm>
          <a:off x="2130457" y="2289371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 que DDD </a:t>
          </a:r>
          <a:r>
            <a:rPr lang="en-US" sz="1400" kern="1200" dirty="0" err="1" smtClean="0"/>
            <a:t>não</a:t>
          </a:r>
          <a:r>
            <a:rPr lang="en-US" sz="1400" kern="1200" dirty="0" smtClean="0"/>
            <a:t> é</a:t>
          </a:r>
          <a:endParaRPr lang="pt-BR" sz="1400" kern="1200" dirty="0"/>
        </a:p>
      </dsp:txBody>
      <dsp:txXfrm>
        <a:off x="2532034" y="2289371"/>
        <a:ext cx="1204731" cy="803153"/>
      </dsp:txXfrm>
    </dsp:sp>
    <dsp:sp modelId="{058194CB-A9E7-4402-8707-B5E93F57EB27}">
      <dsp:nvSpPr>
        <dsp:cNvPr id="0" name=""/>
        <dsp:cNvSpPr/>
      </dsp:nvSpPr>
      <dsp:spPr>
        <a:xfrm>
          <a:off x="3857237" y="2289371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O que DDD é</a:t>
          </a:r>
          <a:endParaRPr lang="pt-BR" sz="1400" kern="1200" dirty="0"/>
        </a:p>
      </dsp:txBody>
      <dsp:txXfrm>
        <a:off x="4258814" y="2289371"/>
        <a:ext cx="1204731" cy="803153"/>
      </dsp:txXfrm>
    </dsp:sp>
    <dsp:sp modelId="{EA4A2C85-5BA5-41EA-8BE0-7582A6366A0F}">
      <dsp:nvSpPr>
        <dsp:cNvPr id="0" name=""/>
        <dsp:cNvSpPr/>
      </dsp:nvSpPr>
      <dsp:spPr>
        <a:xfrm>
          <a:off x="5584018" y="2289371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Linguagem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Ubíqua</a:t>
          </a:r>
          <a:endParaRPr lang="pt-BR" sz="1400" kern="1200" dirty="0"/>
        </a:p>
      </dsp:txBody>
      <dsp:txXfrm>
        <a:off x="5985595" y="2289371"/>
        <a:ext cx="1204731" cy="803153"/>
      </dsp:txXfrm>
    </dsp:sp>
    <dsp:sp modelId="{C5DDBFA4-C9BA-4146-A558-6D15D0541F71}">
      <dsp:nvSpPr>
        <dsp:cNvPr id="0" name=""/>
        <dsp:cNvSpPr/>
      </dsp:nvSpPr>
      <dsp:spPr>
        <a:xfrm>
          <a:off x="25807" y="3310247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Dividindo</a:t>
          </a:r>
          <a:r>
            <a:rPr lang="en-US" sz="2600" kern="1200" dirty="0" smtClean="0"/>
            <a:t> o DDD</a:t>
          </a:r>
          <a:endParaRPr lang="pt-BR" sz="2600" kern="1200" dirty="0"/>
        </a:p>
      </dsp:txBody>
      <dsp:txXfrm>
        <a:off x="509635" y="3310247"/>
        <a:ext cx="1451482" cy="967655"/>
      </dsp:txXfrm>
    </dsp:sp>
    <dsp:sp modelId="{C38CD816-91BE-46FC-A912-091B1B09FB06}">
      <dsp:nvSpPr>
        <dsp:cNvPr id="0" name=""/>
        <dsp:cNvSpPr/>
      </dsp:nvSpPr>
      <dsp:spPr>
        <a:xfrm>
          <a:off x="2130457" y="339249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Bounded Context</a:t>
          </a:r>
          <a:endParaRPr lang="pt-BR" sz="1400" kern="1200" dirty="0"/>
        </a:p>
      </dsp:txBody>
      <dsp:txXfrm>
        <a:off x="2532034" y="3392498"/>
        <a:ext cx="1204731" cy="803153"/>
      </dsp:txXfrm>
    </dsp:sp>
    <dsp:sp modelId="{F38CEF8E-362F-4812-8A25-ABC7C82D7E44}">
      <dsp:nvSpPr>
        <dsp:cNvPr id="0" name=""/>
        <dsp:cNvSpPr/>
      </dsp:nvSpPr>
      <dsp:spPr>
        <a:xfrm>
          <a:off x="3857237" y="339249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Shared Kernel</a:t>
          </a:r>
          <a:endParaRPr lang="pt-BR" sz="1400" kern="1200" dirty="0"/>
        </a:p>
      </dsp:txBody>
      <dsp:txXfrm>
        <a:off x="4258814" y="3392498"/>
        <a:ext cx="1204731" cy="803153"/>
      </dsp:txXfrm>
    </dsp:sp>
    <dsp:sp modelId="{C823CB25-13C7-41DF-AF67-F93A619DB067}">
      <dsp:nvSpPr>
        <dsp:cNvPr id="0" name=""/>
        <dsp:cNvSpPr/>
      </dsp:nvSpPr>
      <dsp:spPr>
        <a:xfrm>
          <a:off x="5584018" y="339249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Entendendo as Camadas</a:t>
          </a:r>
          <a:endParaRPr lang="pt-BR" sz="1400" kern="1200" dirty="0"/>
        </a:p>
      </dsp:txBody>
      <dsp:txXfrm>
        <a:off x="5985595" y="3392498"/>
        <a:ext cx="1204731" cy="803153"/>
      </dsp:txXfrm>
    </dsp:sp>
    <dsp:sp modelId="{44BB8CCE-CEE1-419E-8406-AF7A98874096}">
      <dsp:nvSpPr>
        <dsp:cNvPr id="0" name=""/>
        <dsp:cNvSpPr/>
      </dsp:nvSpPr>
      <dsp:spPr>
        <a:xfrm>
          <a:off x="25807" y="4413374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Demo 3</a:t>
          </a:r>
          <a:endParaRPr lang="pt-BR" sz="2600" kern="1200" dirty="0"/>
        </a:p>
      </dsp:txBody>
      <dsp:txXfrm>
        <a:off x="509635" y="4413374"/>
        <a:ext cx="1451482" cy="967655"/>
      </dsp:txXfrm>
    </dsp:sp>
    <dsp:sp modelId="{2F4E0292-2634-4CB8-9F55-A76E31B900AB}">
      <dsp:nvSpPr>
        <dsp:cNvPr id="0" name=""/>
        <dsp:cNvSpPr/>
      </dsp:nvSpPr>
      <dsp:spPr>
        <a:xfrm>
          <a:off x="2130457" y="4495625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Primeiro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Proj</a:t>
          </a:r>
          <a:r>
            <a:rPr lang="en-US" sz="1400" kern="1200" dirty="0" smtClean="0"/>
            <a:t> com DDD</a:t>
          </a:r>
          <a:endParaRPr lang="pt-BR" sz="1400" kern="1200" dirty="0"/>
        </a:p>
      </dsp:txBody>
      <dsp:txXfrm>
        <a:off x="2532034" y="4495625"/>
        <a:ext cx="1204731" cy="80315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297E9-3332-481A-9C41-9780E4054317}">
      <dsp:nvSpPr>
        <dsp:cNvPr id="0" name=""/>
        <dsp:cNvSpPr/>
      </dsp:nvSpPr>
      <dsp:spPr>
        <a:xfrm>
          <a:off x="-5995131" y="-917605"/>
          <a:ext cx="7138730" cy="7138730"/>
        </a:xfrm>
        <a:prstGeom prst="blockArc">
          <a:avLst>
            <a:gd name="adj1" fmla="val 18900000"/>
            <a:gd name="adj2" fmla="val 2700000"/>
            <a:gd name="adj3" fmla="val 303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F3ECE-C9A3-4B8C-97C9-7282387F89BF}">
      <dsp:nvSpPr>
        <dsp:cNvPr id="0" name=""/>
        <dsp:cNvSpPr/>
      </dsp:nvSpPr>
      <dsp:spPr>
        <a:xfrm>
          <a:off x="736128" y="530352"/>
          <a:ext cx="10230104" cy="10607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1934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smtClean="0"/>
            <a:t>Contexto delimitado onde um elemento tem um significado bem definido.</a:t>
          </a:r>
          <a:endParaRPr lang="pt-BR" sz="1800" kern="1200"/>
        </a:p>
      </dsp:txBody>
      <dsp:txXfrm>
        <a:off x="736128" y="530352"/>
        <a:ext cx="10230104" cy="1060704"/>
      </dsp:txXfrm>
    </dsp:sp>
    <dsp:sp modelId="{B491C81A-682B-4490-88AA-F7F7A36BD212}">
      <dsp:nvSpPr>
        <dsp:cNvPr id="0" name=""/>
        <dsp:cNvSpPr/>
      </dsp:nvSpPr>
      <dsp:spPr>
        <a:xfrm>
          <a:off x="73188" y="397764"/>
          <a:ext cx="1325880" cy="13258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FBA3D-59CE-440C-B256-2AC877A8DA61}">
      <dsp:nvSpPr>
        <dsp:cNvPr id="0" name=""/>
        <dsp:cNvSpPr/>
      </dsp:nvSpPr>
      <dsp:spPr>
        <a:xfrm>
          <a:off x="1121694" y="2121408"/>
          <a:ext cx="9844538" cy="10607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1934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smtClean="0"/>
            <a:t>Além dos limites do contexto a linguagem muda (cada contexto tem o seu proprio significado para cliente).</a:t>
          </a:r>
          <a:endParaRPr lang="pt-BR" sz="1800" kern="1200"/>
        </a:p>
      </dsp:txBody>
      <dsp:txXfrm>
        <a:off x="1121694" y="2121408"/>
        <a:ext cx="9844538" cy="1060704"/>
      </dsp:txXfrm>
    </dsp:sp>
    <dsp:sp modelId="{1B0875C8-FFA0-40ED-BD03-62A6C841BF36}">
      <dsp:nvSpPr>
        <dsp:cNvPr id="0" name=""/>
        <dsp:cNvSpPr/>
      </dsp:nvSpPr>
      <dsp:spPr>
        <a:xfrm>
          <a:off x="458754" y="1988820"/>
          <a:ext cx="1325880" cy="13258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F9ADE8-0B22-44E1-A921-1C0FA61C61D1}">
      <dsp:nvSpPr>
        <dsp:cNvPr id="0" name=""/>
        <dsp:cNvSpPr/>
      </dsp:nvSpPr>
      <dsp:spPr>
        <a:xfrm>
          <a:off x="736128" y="3712464"/>
          <a:ext cx="10230104" cy="10607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1934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Domínio dividido em uma teia de contextos interconectados (cada contexto tem a sua propria arquitetura e implementação. Então podemos ter um domínio estruturado com 3 camadas , outro com a forma mais simples de DDD e outro com uma arquitetura "bolovo")</a:t>
          </a:r>
          <a:endParaRPr lang="pt-BR" sz="1800" kern="1200" dirty="0"/>
        </a:p>
      </dsp:txBody>
      <dsp:txXfrm>
        <a:off x="736128" y="3712464"/>
        <a:ext cx="10230104" cy="1060704"/>
      </dsp:txXfrm>
    </dsp:sp>
    <dsp:sp modelId="{9D6749F4-59CE-495F-AEAD-31FA77FBB66F}">
      <dsp:nvSpPr>
        <dsp:cNvPr id="0" name=""/>
        <dsp:cNvSpPr/>
      </dsp:nvSpPr>
      <dsp:spPr>
        <a:xfrm>
          <a:off x="73188" y="3579876"/>
          <a:ext cx="1325880" cy="13258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2F8A0-3D20-45BA-A7F5-AD04EBF56313}">
      <dsp:nvSpPr>
        <dsp:cNvPr id="0" name=""/>
        <dsp:cNvSpPr/>
      </dsp:nvSpPr>
      <dsp:spPr>
        <a:xfrm>
          <a:off x="2907350" y="0"/>
          <a:ext cx="4700899" cy="470089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B7595-CEE1-4F3D-AAC7-EE660D76F43D}">
      <dsp:nvSpPr>
        <dsp:cNvPr id="0" name=""/>
        <dsp:cNvSpPr/>
      </dsp:nvSpPr>
      <dsp:spPr>
        <a:xfrm>
          <a:off x="3353935" y="446585"/>
          <a:ext cx="1833350" cy="1833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strike="noStrike" kern="1200" dirty="0" smtClean="0">
              <a:solidFill>
                <a:schemeClr val="bg1">
                  <a:lumMod val="95000"/>
                </a:schemeClr>
              </a:solidFill>
            </a:rPr>
            <a:t>DEMO 1</a:t>
          </a:r>
          <a:endParaRPr lang="pt-BR" sz="3600" strike="noStrike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443432" y="536082"/>
        <a:ext cx="1654356" cy="1654356"/>
      </dsp:txXfrm>
    </dsp:sp>
    <dsp:sp modelId="{5CC929DB-2871-4AC4-B8D5-A168FD9881D5}">
      <dsp:nvSpPr>
        <dsp:cNvPr id="0" name=""/>
        <dsp:cNvSpPr/>
      </dsp:nvSpPr>
      <dsp:spPr>
        <a:xfrm>
          <a:off x="5328313" y="446585"/>
          <a:ext cx="1833350" cy="1833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22921-7655-437C-8AC4-F056D98B6D00}">
      <dsp:nvSpPr>
        <dsp:cNvPr id="0" name=""/>
        <dsp:cNvSpPr/>
      </dsp:nvSpPr>
      <dsp:spPr>
        <a:xfrm>
          <a:off x="3353935" y="2420962"/>
          <a:ext cx="1833350" cy="1833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2ED43-964B-40B5-A170-08EAC7576F42}">
      <dsp:nvSpPr>
        <dsp:cNvPr id="0" name=""/>
        <dsp:cNvSpPr/>
      </dsp:nvSpPr>
      <dsp:spPr>
        <a:xfrm>
          <a:off x="5328313" y="2420962"/>
          <a:ext cx="1833350" cy="1833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FEFFA-BEF1-4C81-9DFE-FC8F103AB1D3}">
      <dsp:nvSpPr>
        <dsp:cNvPr id="0" name=""/>
        <dsp:cNvSpPr/>
      </dsp:nvSpPr>
      <dsp:spPr>
        <a:xfrm>
          <a:off x="-5671567" y="-868175"/>
          <a:ext cx="6752489" cy="6752489"/>
        </a:xfrm>
        <a:prstGeom prst="blockArc">
          <a:avLst>
            <a:gd name="adj1" fmla="val 18900000"/>
            <a:gd name="adj2" fmla="val 2700000"/>
            <a:gd name="adj3" fmla="val 32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2D889-BCFC-4CF1-966E-8D6A32ECF3D8}">
      <dsp:nvSpPr>
        <dsp:cNvPr id="0" name=""/>
        <dsp:cNvSpPr/>
      </dsp:nvSpPr>
      <dsp:spPr>
        <a:xfrm>
          <a:off x="565821" y="385640"/>
          <a:ext cx="10403375" cy="77168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2523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Você não pode fazer uma herança simplesmente por que uma coisa é uma coisa.</a:t>
          </a:r>
          <a:endParaRPr lang="pt-BR" sz="2100" kern="1200" dirty="0"/>
        </a:p>
      </dsp:txBody>
      <dsp:txXfrm>
        <a:off x="565821" y="385640"/>
        <a:ext cx="10403375" cy="771682"/>
      </dsp:txXfrm>
    </dsp:sp>
    <dsp:sp modelId="{91FB48AD-5E52-4BB3-93BB-AE6EE2C8E8D1}">
      <dsp:nvSpPr>
        <dsp:cNvPr id="0" name=""/>
        <dsp:cNvSpPr/>
      </dsp:nvSpPr>
      <dsp:spPr>
        <a:xfrm>
          <a:off x="83520" y="289180"/>
          <a:ext cx="964603" cy="964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1F4717-42B5-411A-9FD5-F3765506BC84}">
      <dsp:nvSpPr>
        <dsp:cNvPr id="0" name=""/>
        <dsp:cNvSpPr/>
      </dsp:nvSpPr>
      <dsp:spPr>
        <a:xfrm>
          <a:off x="1008245" y="1543365"/>
          <a:ext cx="9960952" cy="77168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2523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smtClean="0"/>
            <a:t>A herança deve ser muito bem justificada, planejada e questionada.</a:t>
          </a:r>
          <a:endParaRPr lang="pt-BR" sz="2100" kern="1200"/>
        </a:p>
      </dsp:txBody>
      <dsp:txXfrm>
        <a:off x="1008245" y="1543365"/>
        <a:ext cx="9960952" cy="771682"/>
      </dsp:txXfrm>
    </dsp:sp>
    <dsp:sp modelId="{527D1CE0-0C30-4133-8990-B347B551964C}">
      <dsp:nvSpPr>
        <dsp:cNvPr id="0" name=""/>
        <dsp:cNvSpPr/>
      </dsp:nvSpPr>
      <dsp:spPr>
        <a:xfrm>
          <a:off x="525943" y="1446905"/>
          <a:ext cx="964603" cy="964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44AB6D-E47E-4418-B43F-3E5854CF9D55}">
      <dsp:nvSpPr>
        <dsp:cNvPr id="0" name=""/>
        <dsp:cNvSpPr/>
      </dsp:nvSpPr>
      <dsp:spPr>
        <a:xfrm>
          <a:off x="1008245" y="2701089"/>
          <a:ext cx="9960952" cy="77168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2523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smtClean="0"/>
            <a:t>Herança por comodismo apenas para reaproveitar código pode não ser uma coisa boa.</a:t>
          </a:r>
          <a:endParaRPr lang="pt-BR" sz="2100" kern="1200"/>
        </a:p>
      </dsp:txBody>
      <dsp:txXfrm>
        <a:off x="1008245" y="2701089"/>
        <a:ext cx="9960952" cy="771682"/>
      </dsp:txXfrm>
    </dsp:sp>
    <dsp:sp modelId="{C835F967-1A07-4287-9FC0-01CD7790F4B8}">
      <dsp:nvSpPr>
        <dsp:cNvPr id="0" name=""/>
        <dsp:cNvSpPr/>
      </dsp:nvSpPr>
      <dsp:spPr>
        <a:xfrm>
          <a:off x="525943" y="2604629"/>
          <a:ext cx="964603" cy="964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511795-AAA1-4FD3-9E70-159334BC6762}">
      <dsp:nvSpPr>
        <dsp:cNvPr id="0" name=""/>
        <dsp:cNvSpPr/>
      </dsp:nvSpPr>
      <dsp:spPr>
        <a:xfrm>
          <a:off x="565821" y="3858814"/>
          <a:ext cx="10403375" cy="77168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2523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smtClean="0"/>
            <a:t>Evite o pensamento “Pensamento é um”.</a:t>
          </a:r>
          <a:endParaRPr lang="pt-BR" sz="2100" kern="1200"/>
        </a:p>
      </dsp:txBody>
      <dsp:txXfrm>
        <a:off x="565821" y="3858814"/>
        <a:ext cx="10403375" cy="771682"/>
      </dsp:txXfrm>
    </dsp:sp>
    <dsp:sp modelId="{EACD10C0-1855-4DAE-9C41-4FC0A99128E2}">
      <dsp:nvSpPr>
        <dsp:cNvPr id="0" name=""/>
        <dsp:cNvSpPr/>
      </dsp:nvSpPr>
      <dsp:spPr>
        <a:xfrm>
          <a:off x="83520" y="3762354"/>
          <a:ext cx="964603" cy="964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6A487-8842-43AD-9403-72453F6CB91A}">
      <dsp:nvSpPr>
        <dsp:cNvPr id="0" name=""/>
        <dsp:cNvSpPr/>
      </dsp:nvSpPr>
      <dsp:spPr>
        <a:xfrm>
          <a:off x="-5899804" y="-903087"/>
          <a:ext cx="7025289" cy="7025289"/>
        </a:xfrm>
        <a:prstGeom prst="blockArc">
          <a:avLst>
            <a:gd name="adj1" fmla="val 18900000"/>
            <a:gd name="adj2" fmla="val 2700000"/>
            <a:gd name="adj3" fmla="val 307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C54DC-EAB1-42FF-BD07-648D5C36905B}">
      <dsp:nvSpPr>
        <dsp:cNvPr id="0" name=""/>
        <dsp:cNvSpPr/>
      </dsp:nvSpPr>
      <dsp:spPr>
        <a:xfrm>
          <a:off x="724413" y="521911"/>
          <a:ext cx="10242985" cy="10438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8534" tIns="73660" rIns="73660" bIns="7366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smtClean="0"/>
            <a:t>Dependa de uma abstração e não de uma implementação. </a:t>
          </a:r>
          <a:endParaRPr lang="pt-BR" sz="2900" kern="1200"/>
        </a:p>
      </dsp:txBody>
      <dsp:txXfrm>
        <a:off x="724413" y="521911"/>
        <a:ext cx="10242985" cy="1043822"/>
      </dsp:txXfrm>
    </dsp:sp>
    <dsp:sp modelId="{A238E478-02A1-4DF2-830A-C4CAA204AE61}">
      <dsp:nvSpPr>
        <dsp:cNvPr id="0" name=""/>
        <dsp:cNvSpPr/>
      </dsp:nvSpPr>
      <dsp:spPr>
        <a:xfrm>
          <a:off x="72023" y="391433"/>
          <a:ext cx="1304778" cy="13047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7F420-7A98-414D-AB34-DBBDA17E0C15}">
      <dsp:nvSpPr>
        <dsp:cNvPr id="0" name=""/>
        <dsp:cNvSpPr/>
      </dsp:nvSpPr>
      <dsp:spPr>
        <a:xfrm>
          <a:off x="1103842" y="2087645"/>
          <a:ext cx="9863555" cy="10438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8534" tIns="73660" rIns="73660" bIns="7366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smtClean="0"/>
            <a:t>Abstração não significa classe abstrata mas sim “não implementar”.</a:t>
          </a:r>
          <a:endParaRPr lang="pt-BR" sz="2900" kern="1200"/>
        </a:p>
      </dsp:txBody>
      <dsp:txXfrm>
        <a:off x="1103842" y="2087645"/>
        <a:ext cx="9863555" cy="1043822"/>
      </dsp:txXfrm>
    </dsp:sp>
    <dsp:sp modelId="{D64AC9CE-E8FA-46BD-87EA-2E4B5B37BBC9}">
      <dsp:nvSpPr>
        <dsp:cNvPr id="0" name=""/>
        <dsp:cNvSpPr/>
      </dsp:nvSpPr>
      <dsp:spPr>
        <a:xfrm>
          <a:off x="451453" y="1957167"/>
          <a:ext cx="1304778" cy="13047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CB717-6FE5-47B4-84E7-83396A4D4DA8}">
      <dsp:nvSpPr>
        <dsp:cNvPr id="0" name=""/>
        <dsp:cNvSpPr/>
      </dsp:nvSpPr>
      <dsp:spPr>
        <a:xfrm>
          <a:off x="724413" y="3653379"/>
          <a:ext cx="10242985" cy="10438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8534" tIns="73660" rIns="73660" bIns="7366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smtClean="0"/>
            <a:t>Programação orientada a aspecto .</a:t>
          </a:r>
          <a:endParaRPr lang="pt-BR" sz="2900" kern="1200"/>
        </a:p>
      </dsp:txBody>
      <dsp:txXfrm>
        <a:off x="724413" y="3653379"/>
        <a:ext cx="10242985" cy="1043822"/>
      </dsp:txXfrm>
    </dsp:sp>
    <dsp:sp modelId="{C8F28F37-164D-4D47-B5AA-BEAA88BD456D}">
      <dsp:nvSpPr>
        <dsp:cNvPr id="0" name=""/>
        <dsp:cNvSpPr/>
      </dsp:nvSpPr>
      <dsp:spPr>
        <a:xfrm>
          <a:off x="72023" y="3522901"/>
          <a:ext cx="1304778" cy="13047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8CEC9-A7AD-4FC9-B6D1-91936DA765EA}">
      <dsp:nvSpPr>
        <dsp:cNvPr id="0" name=""/>
        <dsp:cNvSpPr/>
      </dsp:nvSpPr>
      <dsp:spPr>
        <a:xfrm>
          <a:off x="25807" y="867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 val="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SOLID</a:t>
          </a:r>
          <a:endParaRPr lang="pt-BR" sz="2600" kern="1200" dirty="0"/>
        </a:p>
      </dsp:txBody>
      <dsp:txXfrm>
        <a:off x="509635" y="867"/>
        <a:ext cx="1451482" cy="967655"/>
      </dsp:txXfrm>
    </dsp:sp>
    <dsp:sp modelId="{55541435-E206-4771-A763-D3493F0589A3}">
      <dsp:nvSpPr>
        <dsp:cNvPr id="0" name=""/>
        <dsp:cNvSpPr/>
      </dsp:nvSpPr>
      <dsp:spPr>
        <a:xfrm>
          <a:off x="2130457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Single </a:t>
          </a:r>
          <a:r>
            <a:rPr lang="en-US" sz="1400" kern="1200" dirty="0" err="1" smtClean="0"/>
            <a:t>Responsability</a:t>
          </a:r>
          <a:r>
            <a:rPr lang="en-US" sz="1400" kern="1200" dirty="0" smtClean="0"/>
            <a:t> Principle</a:t>
          </a:r>
          <a:endParaRPr lang="pt-BR" sz="1400" kern="1200" dirty="0"/>
        </a:p>
      </dsp:txBody>
      <dsp:txXfrm>
        <a:off x="2532034" y="83118"/>
        <a:ext cx="1204731" cy="803153"/>
      </dsp:txXfrm>
    </dsp:sp>
    <dsp:sp modelId="{4834F1F6-634E-4A2B-953C-D31B8B961FE7}">
      <dsp:nvSpPr>
        <dsp:cNvPr id="0" name=""/>
        <dsp:cNvSpPr/>
      </dsp:nvSpPr>
      <dsp:spPr>
        <a:xfrm>
          <a:off x="3857237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Open / Closed Principle</a:t>
          </a:r>
          <a:endParaRPr lang="pt-BR" sz="1400" kern="1200" dirty="0"/>
        </a:p>
      </dsp:txBody>
      <dsp:txXfrm>
        <a:off x="4258814" y="83118"/>
        <a:ext cx="1204731" cy="803153"/>
      </dsp:txXfrm>
    </dsp:sp>
    <dsp:sp modelId="{7834E8D6-37A6-4E07-B547-AF1BC6D4046C}">
      <dsp:nvSpPr>
        <dsp:cNvPr id="0" name=""/>
        <dsp:cNvSpPr/>
      </dsp:nvSpPr>
      <dsp:spPr>
        <a:xfrm>
          <a:off x="5584018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Liskov</a:t>
          </a:r>
          <a:r>
            <a:rPr lang="en-US" sz="1400" kern="1200" dirty="0" smtClean="0"/>
            <a:t> Substitution Principle</a:t>
          </a:r>
          <a:endParaRPr lang="pt-BR" sz="1400" kern="1200" dirty="0"/>
        </a:p>
      </dsp:txBody>
      <dsp:txXfrm>
        <a:off x="5985595" y="83118"/>
        <a:ext cx="1204731" cy="803153"/>
      </dsp:txXfrm>
    </dsp:sp>
    <dsp:sp modelId="{D3D6D37F-02D7-452D-B714-D74708B82A9E}">
      <dsp:nvSpPr>
        <dsp:cNvPr id="0" name=""/>
        <dsp:cNvSpPr/>
      </dsp:nvSpPr>
      <dsp:spPr>
        <a:xfrm>
          <a:off x="7310798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Interface Segregation Principle</a:t>
          </a:r>
          <a:endParaRPr lang="pt-BR" sz="1400" kern="1200" dirty="0"/>
        </a:p>
      </dsp:txBody>
      <dsp:txXfrm>
        <a:off x="7712375" y="83118"/>
        <a:ext cx="1204731" cy="803153"/>
      </dsp:txXfrm>
    </dsp:sp>
    <dsp:sp modelId="{F8BE326A-1F97-48C2-A6DF-17282B516411}">
      <dsp:nvSpPr>
        <dsp:cNvPr id="0" name=""/>
        <dsp:cNvSpPr/>
      </dsp:nvSpPr>
      <dsp:spPr>
        <a:xfrm>
          <a:off x="9037579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Dependency Inversion Principle</a:t>
          </a:r>
          <a:endParaRPr lang="pt-BR" sz="1400" kern="1200" dirty="0"/>
        </a:p>
      </dsp:txBody>
      <dsp:txXfrm>
        <a:off x="9439156" y="83118"/>
        <a:ext cx="1204731" cy="803153"/>
      </dsp:txXfrm>
    </dsp:sp>
    <dsp:sp modelId="{3B04C086-C95B-4AE6-83D3-45BFDC5791E4}">
      <dsp:nvSpPr>
        <dsp:cNvPr id="0" name=""/>
        <dsp:cNvSpPr/>
      </dsp:nvSpPr>
      <dsp:spPr>
        <a:xfrm>
          <a:off x="25807" y="1103994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Demo 2</a:t>
          </a:r>
          <a:endParaRPr lang="pt-BR" sz="2600" kern="1200" dirty="0"/>
        </a:p>
      </dsp:txBody>
      <dsp:txXfrm>
        <a:off x="509635" y="1103994"/>
        <a:ext cx="1451482" cy="967655"/>
      </dsp:txXfrm>
    </dsp:sp>
    <dsp:sp modelId="{FA8ED5F3-38DF-4512-A933-5EE8FAB04500}">
      <dsp:nvSpPr>
        <dsp:cNvPr id="0" name=""/>
        <dsp:cNvSpPr/>
      </dsp:nvSpPr>
      <dsp:spPr>
        <a:xfrm>
          <a:off x="2130457" y="1186244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Entendendo</a:t>
          </a:r>
          <a:r>
            <a:rPr lang="en-US" sz="1400" kern="1200" dirty="0" smtClean="0"/>
            <a:t> AOP</a:t>
          </a:r>
          <a:endParaRPr lang="pt-BR" sz="1400" kern="1200" dirty="0"/>
        </a:p>
      </dsp:txBody>
      <dsp:txXfrm>
        <a:off x="2532034" y="1186244"/>
        <a:ext cx="1204731" cy="803153"/>
      </dsp:txXfrm>
    </dsp:sp>
    <dsp:sp modelId="{B7BE5D7C-33DE-461E-9881-6EDBE1754FEF}">
      <dsp:nvSpPr>
        <dsp:cNvPr id="0" name=""/>
        <dsp:cNvSpPr/>
      </dsp:nvSpPr>
      <dsp:spPr>
        <a:xfrm>
          <a:off x="25807" y="2207120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DDD</a:t>
          </a:r>
          <a:endParaRPr lang="pt-BR" sz="2600" kern="1200" dirty="0"/>
        </a:p>
      </dsp:txBody>
      <dsp:txXfrm>
        <a:off x="509635" y="2207120"/>
        <a:ext cx="1451482" cy="967655"/>
      </dsp:txXfrm>
    </dsp:sp>
    <dsp:sp modelId="{630EAE16-FA34-4806-ADC7-EA1D96EC267C}">
      <dsp:nvSpPr>
        <dsp:cNvPr id="0" name=""/>
        <dsp:cNvSpPr/>
      </dsp:nvSpPr>
      <dsp:spPr>
        <a:xfrm>
          <a:off x="2130457" y="2289371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 que DDD </a:t>
          </a:r>
          <a:r>
            <a:rPr lang="en-US" sz="1400" kern="1200" dirty="0" err="1" smtClean="0"/>
            <a:t>não</a:t>
          </a:r>
          <a:r>
            <a:rPr lang="en-US" sz="1400" kern="1200" dirty="0" smtClean="0"/>
            <a:t> é</a:t>
          </a:r>
          <a:endParaRPr lang="pt-BR" sz="1400" kern="1200" dirty="0"/>
        </a:p>
      </dsp:txBody>
      <dsp:txXfrm>
        <a:off x="2532034" y="2289371"/>
        <a:ext cx="1204731" cy="803153"/>
      </dsp:txXfrm>
    </dsp:sp>
    <dsp:sp modelId="{0672646B-266F-4BFF-8F18-D74BEFBE9C24}">
      <dsp:nvSpPr>
        <dsp:cNvPr id="0" name=""/>
        <dsp:cNvSpPr/>
      </dsp:nvSpPr>
      <dsp:spPr>
        <a:xfrm>
          <a:off x="3857237" y="2289371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O que DDD é</a:t>
          </a:r>
          <a:endParaRPr lang="pt-BR" sz="1400" kern="1200" dirty="0"/>
        </a:p>
      </dsp:txBody>
      <dsp:txXfrm>
        <a:off x="4258814" y="2289371"/>
        <a:ext cx="1204731" cy="803153"/>
      </dsp:txXfrm>
    </dsp:sp>
    <dsp:sp modelId="{EA4A2C85-5BA5-41EA-8BE0-7582A6366A0F}">
      <dsp:nvSpPr>
        <dsp:cNvPr id="0" name=""/>
        <dsp:cNvSpPr/>
      </dsp:nvSpPr>
      <dsp:spPr>
        <a:xfrm>
          <a:off x="5584018" y="2289371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Linguagem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Ubíqua</a:t>
          </a:r>
          <a:endParaRPr lang="pt-BR" sz="1400" kern="1200" dirty="0"/>
        </a:p>
      </dsp:txBody>
      <dsp:txXfrm>
        <a:off x="5985595" y="2289371"/>
        <a:ext cx="1204731" cy="803153"/>
      </dsp:txXfrm>
    </dsp:sp>
    <dsp:sp modelId="{C5DDBFA4-C9BA-4146-A558-6D15D0541F71}">
      <dsp:nvSpPr>
        <dsp:cNvPr id="0" name=""/>
        <dsp:cNvSpPr/>
      </dsp:nvSpPr>
      <dsp:spPr>
        <a:xfrm>
          <a:off x="25807" y="3310247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Dividindo</a:t>
          </a:r>
          <a:r>
            <a:rPr lang="en-US" sz="2600" kern="1200" dirty="0" smtClean="0"/>
            <a:t> o DDD</a:t>
          </a:r>
          <a:endParaRPr lang="pt-BR" sz="2600" kern="1200" dirty="0"/>
        </a:p>
      </dsp:txBody>
      <dsp:txXfrm>
        <a:off x="509635" y="3310247"/>
        <a:ext cx="1451482" cy="967655"/>
      </dsp:txXfrm>
    </dsp:sp>
    <dsp:sp modelId="{C38CD816-91BE-46FC-A912-091B1B09FB06}">
      <dsp:nvSpPr>
        <dsp:cNvPr id="0" name=""/>
        <dsp:cNvSpPr/>
      </dsp:nvSpPr>
      <dsp:spPr>
        <a:xfrm>
          <a:off x="2130457" y="339249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Bounded Context</a:t>
          </a:r>
          <a:endParaRPr lang="pt-BR" sz="1400" kern="1200" dirty="0"/>
        </a:p>
      </dsp:txBody>
      <dsp:txXfrm>
        <a:off x="2532034" y="3392498"/>
        <a:ext cx="1204731" cy="803153"/>
      </dsp:txXfrm>
    </dsp:sp>
    <dsp:sp modelId="{F38CEF8E-362F-4812-8A25-ABC7C82D7E44}">
      <dsp:nvSpPr>
        <dsp:cNvPr id="0" name=""/>
        <dsp:cNvSpPr/>
      </dsp:nvSpPr>
      <dsp:spPr>
        <a:xfrm>
          <a:off x="3857237" y="339249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Shared Kernel</a:t>
          </a:r>
          <a:endParaRPr lang="pt-BR" sz="1400" kern="1200" dirty="0"/>
        </a:p>
      </dsp:txBody>
      <dsp:txXfrm>
        <a:off x="4258814" y="3392498"/>
        <a:ext cx="1204731" cy="803153"/>
      </dsp:txXfrm>
    </dsp:sp>
    <dsp:sp modelId="{C823CB25-13C7-41DF-AF67-F93A619DB067}">
      <dsp:nvSpPr>
        <dsp:cNvPr id="0" name=""/>
        <dsp:cNvSpPr/>
      </dsp:nvSpPr>
      <dsp:spPr>
        <a:xfrm>
          <a:off x="5584018" y="339249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Entendendo as Camadas</a:t>
          </a:r>
          <a:endParaRPr lang="pt-BR" sz="1400" kern="1200" dirty="0"/>
        </a:p>
      </dsp:txBody>
      <dsp:txXfrm>
        <a:off x="5985595" y="3392498"/>
        <a:ext cx="1204731" cy="803153"/>
      </dsp:txXfrm>
    </dsp:sp>
    <dsp:sp modelId="{44BB8CCE-CEE1-419E-8406-AF7A98874096}">
      <dsp:nvSpPr>
        <dsp:cNvPr id="0" name=""/>
        <dsp:cNvSpPr/>
      </dsp:nvSpPr>
      <dsp:spPr>
        <a:xfrm>
          <a:off x="25807" y="4413374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Demo 3</a:t>
          </a:r>
          <a:endParaRPr lang="pt-BR" sz="2600" kern="1200" dirty="0"/>
        </a:p>
      </dsp:txBody>
      <dsp:txXfrm>
        <a:off x="509635" y="4413374"/>
        <a:ext cx="1451482" cy="967655"/>
      </dsp:txXfrm>
    </dsp:sp>
    <dsp:sp modelId="{2F4E0292-2634-4CB8-9F55-A76E31B900AB}">
      <dsp:nvSpPr>
        <dsp:cNvPr id="0" name=""/>
        <dsp:cNvSpPr/>
      </dsp:nvSpPr>
      <dsp:spPr>
        <a:xfrm>
          <a:off x="2130457" y="4495625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Primeiro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Proj</a:t>
          </a:r>
          <a:r>
            <a:rPr lang="en-US" sz="1400" kern="1200" dirty="0" smtClean="0"/>
            <a:t> com DDD</a:t>
          </a:r>
          <a:endParaRPr lang="pt-BR" sz="1400" kern="1200" dirty="0"/>
        </a:p>
      </dsp:txBody>
      <dsp:txXfrm>
        <a:off x="2532034" y="4495625"/>
        <a:ext cx="1204731" cy="8031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2F8A0-3D20-45BA-A7F5-AD04EBF56313}">
      <dsp:nvSpPr>
        <dsp:cNvPr id="0" name=""/>
        <dsp:cNvSpPr/>
      </dsp:nvSpPr>
      <dsp:spPr>
        <a:xfrm>
          <a:off x="2907350" y="0"/>
          <a:ext cx="4700899" cy="470089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B7595-CEE1-4F3D-AAC7-EE660D76F43D}">
      <dsp:nvSpPr>
        <dsp:cNvPr id="0" name=""/>
        <dsp:cNvSpPr/>
      </dsp:nvSpPr>
      <dsp:spPr>
        <a:xfrm>
          <a:off x="3353935" y="446585"/>
          <a:ext cx="1833350" cy="1833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strike="noStrike" kern="1200" dirty="0" smtClean="0">
              <a:solidFill>
                <a:schemeClr val="bg2">
                  <a:lumMod val="90000"/>
                </a:schemeClr>
              </a:solidFill>
            </a:rPr>
            <a:t>DEMO 1</a:t>
          </a:r>
          <a:endParaRPr lang="pt-BR" sz="3600" strike="noStrike" kern="1200" dirty="0">
            <a:solidFill>
              <a:schemeClr val="bg2">
                <a:lumMod val="90000"/>
              </a:schemeClr>
            </a:solidFill>
          </a:endParaRPr>
        </a:p>
      </dsp:txBody>
      <dsp:txXfrm>
        <a:off x="3443432" y="536082"/>
        <a:ext cx="1654356" cy="1654356"/>
      </dsp:txXfrm>
    </dsp:sp>
    <dsp:sp modelId="{5CC929DB-2871-4AC4-B8D5-A168FD9881D5}">
      <dsp:nvSpPr>
        <dsp:cNvPr id="0" name=""/>
        <dsp:cNvSpPr/>
      </dsp:nvSpPr>
      <dsp:spPr>
        <a:xfrm>
          <a:off x="5328313" y="446585"/>
          <a:ext cx="1833350" cy="1833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b="1" strike="noStrike" kern="1200" dirty="0" smtClean="0">
              <a:solidFill>
                <a:schemeClr val="bg1">
                  <a:lumMod val="95000"/>
                </a:schemeClr>
              </a:solidFill>
            </a:rPr>
            <a:t>DEMO 2</a:t>
          </a:r>
          <a:endParaRPr lang="pt-BR" sz="3600" b="1" strike="noStrike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417810" y="536082"/>
        <a:ext cx="1654356" cy="1654356"/>
      </dsp:txXfrm>
    </dsp:sp>
    <dsp:sp modelId="{9B522921-7655-437C-8AC4-F056D98B6D00}">
      <dsp:nvSpPr>
        <dsp:cNvPr id="0" name=""/>
        <dsp:cNvSpPr/>
      </dsp:nvSpPr>
      <dsp:spPr>
        <a:xfrm>
          <a:off x="3353935" y="2420962"/>
          <a:ext cx="1833350" cy="1833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2ED43-964B-40B5-A170-08EAC7576F42}">
      <dsp:nvSpPr>
        <dsp:cNvPr id="0" name=""/>
        <dsp:cNvSpPr/>
      </dsp:nvSpPr>
      <dsp:spPr>
        <a:xfrm>
          <a:off x="5328313" y="2420962"/>
          <a:ext cx="1833350" cy="1833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8CEC9-A7AD-4FC9-B6D1-91936DA765EA}">
      <dsp:nvSpPr>
        <dsp:cNvPr id="0" name=""/>
        <dsp:cNvSpPr/>
      </dsp:nvSpPr>
      <dsp:spPr>
        <a:xfrm>
          <a:off x="25807" y="867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SOLID</a:t>
          </a:r>
          <a:endParaRPr lang="pt-BR" sz="2600" kern="1200" dirty="0"/>
        </a:p>
      </dsp:txBody>
      <dsp:txXfrm>
        <a:off x="509635" y="867"/>
        <a:ext cx="1451482" cy="967655"/>
      </dsp:txXfrm>
    </dsp:sp>
    <dsp:sp modelId="{55541435-E206-4771-A763-D3493F0589A3}">
      <dsp:nvSpPr>
        <dsp:cNvPr id="0" name=""/>
        <dsp:cNvSpPr/>
      </dsp:nvSpPr>
      <dsp:spPr>
        <a:xfrm>
          <a:off x="2130457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Single </a:t>
          </a:r>
          <a:r>
            <a:rPr lang="en-US" sz="1400" kern="1200" dirty="0" err="1" smtClean="0"/>
            <a:t>Responsability</a:t>
          </a:r>
          <a:r>
            <a:rPr lang="en-US" sz="1400" kern="1200" dirty="0" smtClean="0"/>
            <a:t> Principle</a:t>
          </a:r>
          <a:endParaRPr lang="pt-BR" sz="1400" kern="1200" dirty="0"/>
        </a:p>
      </dsp:txBody>
      <dsp:txXfrm>
        <a:off x="2532034" y="83118"/>
        <a:ext cx="1204731" cy="803153"/>
      </dsp:txXfrm>
    </dsp:sp>
    <dsp:sp modelId="{4834F1F6-634E-4A2B-953C-D31B8B961FE7}">
      <dsp:nvSpPr>
        <dsp:cNvPr id="0" name=""/>
        <dsp:cNvSpPr/>
      </dsp:nvSpPr>
      <dsp:spPr>
        <a:xfrm>
          <a:off x="3857237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Open / Closed Principle</a:t>
          </a:r>
          <a:endParaRPr lang="pt-BR" sz="1400" kern="1200" dirty="0"/>
        </a:p>
      </dsp:txBody>
      <dsp:txXfrm>
        <a:off x="4258814" y="83118"/>
        <a:ext cx="1204731" cy="803153"/>
      </dsp:txXfrm>
    </dsp:sp>
    <dsp:sp modelId="{7834E8D6-37A6-4E07-B547-AF1BC6D4046C}">
      <dsp:nvSpPr>
        <dsp:cNvPr id="0" name=""/>
        <dsp:cNvSpPr/>
      </dsp:nvSpPr>
      <dsp:spPr>
        <a:xfrm>
          <a:off x="5584018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Liskov</a:t>
          </a:r>
          <a:r>
            <a:rPr lang="en-US" sz="1400" kern="1200" dirty="0" smtClean="0"/>
            <a:t> Substitution Principle</a:t>
          </a:r>
          <a:endParaRPr lang="pt-BR" sz="1400" kern="1200" dirty="0"/>
        </a:p>
      </dsp:txBody>
      <dsp:txXfrm>
        <a:off x="5985595" y="83118"/>
        <a:ext cx="1204731" cy="803153"/>
      </dsp:txXfrm>
    </dsp:sp>
    <dsp:sp modelId="{D3D6D37F-02D7-452D-B714-D74708B82A9E}">
      <dsp:nvSpPr>
        <dsp:cNvPr id="0" name=""/>
        <dsp:cNvSpPr/>
      </dsp:nvSpPr>
      <dsp:spPr>
        <a:xfrm>
          <a:off x="7310798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Interface Segregation Principle</a:t>
          </a:r>
          <a:endParaRPr lang="pt-BR" sz="1400" kern="1200" dirty="0"/>
        </a:p>
      </dsp:txBody>
      <dsp:txXfrm>
        <a:off x="7712375" y="83118"/>
        <a:ext cx="1204731" cy="803153"/>
      </dsp:txXfrm>
    </dsp:sp>
    <dsp:sp modelId="{F8BE326A-1F97-48C2-A6DF-17282B516411}">
      <dsp:nvSpPr>
        <dsp:cNvPr id="0" name=""/>
        <dsp:cNvSpPr/>
      </dsp:nvSpPr>
      <dsp:spPr>
        <a:xfrm>
          <a:off x="9037579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Dependency Inversion Principle</a:t>
          </a:r>
          <a:endParaRPr lang="pt-BR" sz="1400" kern="1200" dirty="0"/>
        </a:p>
      </dsp:txBody>
      <dsp:txXfrm>
        <a:off x="9439156" y="83118"/>
        <a:ext cx="1204731" cy="803153"/>
      </dsp:txXfrm>
    </dsp:sp>
    <dsp:sp modelId="{3B04C086-C95B-4AE6-83D3-45BFDC5791E4}">
      <dsp:nvSpPr>
        <dsp:cNvPr id="0" name=""/>
        <dsp:cNvSpPr/>
      </dsp:nvSpPr>
      <dsp:spPr>
        <a:xfrm>
          <a:off x="25807" y="1103994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Demo 2</a:t>
          </a:r>
          <a:endParaRPr lang="pt-BR" sz="2600" kern="1200" dirty="0"/>
        </a:p>
      </dsp:txBody>
      <dsp:txXfrm>
        <a:off x="509635" y="1103994"/>
        <a:ext cx="1451482" cy="967655"/>
      </dsp:txXfrm>
    </dsp:sp>
    <dsp:sp modelId="{FA8ED5F3-38DF-4512-A933-5EE8FAB04500}">
      <dsp:nvSpPr>
        <dsp:cNvPr id="0" name=""/>
        <dsp:cNvSpPr/>
      </dsp:nvSpPr>
      <dsp:spPr>
        <a:xfrm>
          <a:off x="2130457" y="1186244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Entendendo</a:t>
          </a:r>
          <a:r>
            <a:rPr lang="en-US" sz="1400" kern="1200" dirty="0" smtClean="0"/>
            <a:t> AOP</a:t>
          </a:r>
          <a:endParaRPr lang="pt-BR" sz="1400" kern="1200" dirty="0"/>
        </a:p>
      </dsp:txBody>
      <dsp:txXfrm>
        <a:off x="2532034" y="1186244"/>
        <a:ext cx="1204731" cy="803153"/>
      </dsp:txXfrm>
    </dsp:sp>
    <dsp:sp modelId="{B7BE5D7C-33DE-461E-9881-6EDBE1754FEF}">
      <dsp:nvSpPr>
        <dsp:cNvPr id="0" name=""/>
        <dsp:cNvSpPr/>
      </dsp:nvSpPr>
      <dsp:spPr>
        <a:xfrm>
          <a:off x="25807" y="2207120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DDD</a:t>
          </a:r>
          <a:endParaRPr lang="pt-BR" sz="2600" kern="1200" dirty="0"/>
        </a:p>
      </dsp:txBody>
      <dsp:txXfrm>
        <a:off x="509635" y="2207120"/>
        <a:ext cx="1451482" cy="967655"/>
      </dsp:txXfrm>
    </dsp:sp>
    <dsp:sp modelId="{630EAE16-FA34-4806-ADC7-EA1D96EC267C}">
      <dsp:nvSpPr>
        <dsp:cNvPr id="0" name=""/>
        <dsp:cNvSpPr/>
      </dsp:nvSpPr>
      <dsp:spPr>
        <a:xfrm>
          <a:off x="2130457" y="2289371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 que DDD </a:t>
          </a:r>
          <a:r>
            <a:rPr lang="en-US" sz="1400" kern="1200" dirty="0" err="1" smtClean="0"/>
            <a:t>não</a:t>
          </a:r>
          <a:r>
            <a:rPr lang="en-US" sz="1400" kern="1200" dirty="0" smtClean="0"/>
            <a:t> é</a:t>
          </a:r>
          <a:endParaRPr lang="pt-BR" sz="1400" kern="1200" dirty="0"/>
        </a:p>
      </dsp:txBody>
      <dsp:txXfrm>
        <a:off x="2532034" y="2289371"/>
        <a:ext cx="1204731" cy="803153"/>
      </dsp:txXfrm>
    </dsp:sp>
    <dsp:sp modelId="{4ADC50DD-9CDF-4814-995D-9819739E35A5}">
      <dsp:nvSpPr>
        <dsp:cNvPr id="0" name=""/>
        <dsp:cNvSpPr/>
      </dsp:nvSpPr>
      <dsp:spPr>
        <a:xfrm>
          <a:off x="3857237" y="2289371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 que DDD é</a:t>
          </a:r>
          <a:endParaRPr lang="pt-BR" sz="1400" kern="1200" dirty="0"/>
        </a:p>
      </dsp:txBody>
      <dsp:txXfrm>
        <a:off x="4258814" y="2289371"/>
        <a:ext cx="1204731" cy="803153"/>
      </dsp:txXfrm>
    </dsp:sp>
    <dsp:sp modelId="{EA4A2C85-5BA5-41EA-8BE0-7582A6366A0F}">
      <dsp:nvSpPr>
        <dsp:cNvPr id="0" name=""/>
        <dsp:cNvSpPr/>
      </dsp:nvSpPr>
      <dsp:spPr>
        <a:xfrm>
          <a:off x="5584018" y="2289371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Linguagem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Ubíqua</a:t>
          </a:r>
          <a:endParaRPr lang="pt-BR" sz="1400" kern="1200" dirty="0"/>
        </a:p>
      </dsp:txBody>
      <dsp:txXfrm>
        <a:off x="5985595" y="2289371"/>
        <a:ext cx="1204731" cy="803153"/>
      </dsp:txXfrm>
    </dsp:sp>
    <dsp:sp modelId="{C5DDBFA4-C9BA-4146-A558-6D15D0541F71}">
      <dsp:nvSpPr>
        <dsp:cNvPr id="0" name=""/>
        <dsp:cNvSpPr/>
      </dsp:nvSpPr>
      <dsp:spPr>
        <a:xfrm>
          <a:off x="25807" y="3310247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Dividindo</a:t>
          </a:r>
          <a:r>
            <a:rPr lang="en-US" sz="2600" kern="1200" dirty="0" smtClean="0"/>
            <a:t> o DDD</a:t>
          </a:r>
          <a:endParaRPr lang="pt-BR" sz="2600" kern="1200" dirty="0"/>
        </a:p>
      </dsp:txBody>
      <dsp:txXfrm>
        <a:off x="509635" y="3310247"/>
        <a:ext cx="1451482" cy="967655"/>
      </dsp:txXfrm>
    </dsp:sp>
    <dsp:sp modelId="{C38CD816-91BE-46FC-A912-091B1B09FB06}">
      <dsp:nvSpPr>
        <dsp:cNvPr id="0" name=""/>
        <dsp:cNvSpPr/>
      </dsp:nvSpPr>
      <dsp:spPr>
        <a:xfrm>
          <a:off x="2130457" y="339249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Bounded Context</a:t>
          </a:r>
          <a:endParaRPr lang="pt-BR" sz="1400" kern="1200" dirty="0"/>
        </a:p>
      </dsp:txBody>
      <dsp:txXfrm>
        <a:off x="2532034" y="3392498"/>
        <a:ext cx="1204731" cy="803153"/>
      </dsp:txXfrm>
    </dsp:sp>
    <dsp:sp modelId="{F38CEF8E-362F-4812-8A25-ABC7C82D7E44}">
      <dsp:nvSpPr>
        <dsp:cNvPr id="0" name=""/>
        <dsp:cNvSpPr/>
      </dsp:nvSpPr>
      <dsp:spPr>
        <a:xfrm>
          <a:off x="3857237" y="339249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Shared Kernel</a:t>
          </a:r>
          <a:endParaRPr lang="pt-BR" sz="1400" kern="1200" dirty="0"/>
        </a:p>
      </dsp:txBody>
      <dsp:txXfrm>
        <a:off x="4258814" y="3392498"/>
        <a:ext cx="1204731" cy="803153"/>
      </dsp:txXfrm>
    </dsp:sp>
    <dsp:sp modelId="{C823CB25-13C7-41DF-AF67-F93A619DB067}">
      <dsp:nvSpPr>
        <dsp:cNvPr id="0" name=""/>
        <dsp:cNvSpPr/>
      </dsp:nvSpPr>
      <dsp:spPr>
        <a:xfrm>
          <a:off x="5584018" y="339249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Entendendo as Camadas</a:t>
          </a:r>
          <a:endParaRPr lang="pt-BR" sz="1400" kern="1200" dirty="0"/>
        </a:p>
      </dsp:txBody>
      <dsp:txXfrm>
        <a:off x="5985595" y="3392498"/>
        <a:ext cx="1204731" cy="803153"/>
      </dsp:txXfrm>
    </dsp:sp>
    <dsp:sp modelId="{44BB8CCE-CEE1-419E-8406-AF7A98874096}">
      <dsp:nvSpPr>
        <dsp:cNvPr id="0" name=""/>
        <dsp:cNvSpPr/>
      </dsp:nvSpPr>
      <dsp:spPr>
        <a:xfrm>
          <a:off x="25807" y="4413374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Demo 3</a:t>
          </a:r>
          <a:endParaRPr lang="pt-BR" sz="2600" kern="1200" dirty="0"/>
        </a:p>
      </dsp:txBody>
      <dsp:txXfrm>
        <a:off x="509635" y="4413374"/>
        <a:ext cx="1451482" cy="967655"/>
      </dsp:txXfrm>
    </dsp:sp>
    <dsp:sp modelId="{2F4E0292-2634-4CB8-9F55-A76E31B900AB}">
      <dsp:nvSpPr>
        <dsp:cNvPr id="0" name=""/>
        <dsp:cNvSpPr/>
      </dsp:nvSpPr>
      <dsp:spPr>
        <a:xfrm>
          <a:off x="2130457" y="4495625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Primeiro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Proj</a:t>
          </a:r>
          <a:r>
            <a:rPr lang="en-US" sz="1400" kern="1200" dirty="0" smtClean="0"/>
            <a:t> com DDD</a:t>
          </a:r>
          <a:endParaRPr lang="pt-BR" sz="1400" kern="1200" dirty="0"/>
        </a:p>
      </dsp:txBody>
      <dsp:txXfrm>
        <a:off x="2532034" y="4495625"/>
        <a:ext cx="1204731" cy="8031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8CEC9-A7AD-4FC9-B6D1-91936DA765EA}">
      <dsp:nvSpPr>
        <dsp:cNvPr id="0" name=""/>
        <dsp:cNvSpPr/>
      </dsp:nvSpPr>
      <dsp:spPr>
        <a:xfrm>
          <a:off x="25807" y="867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SOLID</a:t>
          </a:r>
          <a:endParaRPr lang="pt-BR" sz="2600" kern="1200" dirty="0"/>
        </a:p>
      </dsp:txBody>
      <dsp:txXfrm>
        <a:off x="509635" y="867"/>
        <a:ext cx="1451482" cy="967655"/>
      </dsp:txXfrm>
    </dsp:sp>
    <dsp:sp modelId="{55541435-E206-4771-A763-D3493F0589A3}">
      <dsp:nvSpPr>
        <dsp:cNvPr id="0" name=""/>
        <dsp:cNvSpPr/>
      </dsp:nvSpPr>
      <dsp:spPr>
        <a:xfrm>
          <a:off x="2130457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Single </a:t>
          </a:r>
          <a:r>
            <a:rPr lang="en-US" sz="1400" kern="1200" dirty="0" err="1" smtClean="0"/>
            <a:t>Responsability</a:t>
          </a:r>
          <a:r>
            <a:rPr lang="en-US" sz="1400" kern="1200" dirty="0" smtClean="0"/>
            <a:t> Principle</a:t>
          </a:r>
          <a:endParaRPr lang="pt-BR" sz="1400" kern="1200" dirty="0"/>
        </a:p>
      </dsp:txBody>
      <dsp:txXfrm>
        <a:off x="2532034" y="83118"/>
        <a:ext cx="1204731" cy="803153"/>
      </dsp:txXfrm>
    </dsp:sp>
    <dsp:sp modelId="{4834F1F6-634E-4A2B-953C-D31B8B961FE7}">
      <dsp:nvSpPr>
        <dsp:cNvPr id="0" name=""/>
        <dsp:cNvSpPr/>
      </dsp:nvSpPr>
      <dsp:spPr>
        <a:xfrm>
          <a:off x="3857237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Open / Closed Principle</a:t>
          </a:r>
          <a:endParaRPr lang="pt-BR" sz="1400" kern="1200" dirty="0"/>
        </a:p>
      </dsp:txBody>
      <dsp:txXfrm>
        <a:off x="4258814" y="83118"/>
        <a:ext cx="1204731" cy="803153"/>
      </dsp:txXfrm>
    </dsp:sp>
    <dsp:sp modelId="{7834E8D6-37A6-4E07-B547-AF1BC6D4046C}">
      <dsp:nvSpPr>
        <dsp:cNvPr id="0" name=""/>
        <dsp:cNvSpPr/>
      </dsp:nvSpPr>
      <dsp:spPr>
        <a:xfrm>
          <a:off x="5584018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Liskov</a:t>
          </a:r>
          <a:r>
            <a:rPr lang="en-US" sz="1400" kern="1200" dirty="0" smtClean="0"/>
            <a:t> Substitution Principle</a:t>
          </a:r>
          <a:endParaRPr lang="pt-BR" sz="1400" kern="1200" dirty="0"/>
        </a:p>
      </dsp:txBody>
      <dsp:txXfrm>
        <a:off x="5985595" y="83118"/>
        <a:ext cx="1204731" cy="803153"/>
      </dsp:txXfrm>
    </dsp:sp>
    <dsp:sp modelId="{D3D6D37F-02D7-452D-B714-D74708B82A9E}">
      <dsp:nvSpPr>
        <dsp:cNvPr id="0" name=""/>
        <dsp:cNvSpPr/>
      </dsp:nvSpPr>
      <dsp:spPr>
        <a:xfrm>
          <a:off x="7310798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Interface Segregation Principle</a:t>
          </a:r>
          <a:endParaRPr lang="pt-BR" sz="1400" kern="1200" dirty="0"/>
        </a:p>
      </dsp:txBody>
      <dsp:txXfrm>
        <a:off x="7712375" y="83118"/>
        <a:ext cx="1204731" cy="803153"/>
      </dsp:txXfrm>
    </dsp:sp>
    <dsp:sp modelId="{F8BE326A-1F97-48C2-A6DF-17282B516411}">
      <dsp:nvSpPr>
        <dsp:cNvPr id="0" name=""/>
        <dsp:cNvSpPr/>
      </dsp:nvSpPr>
      <dsp:spPr>
        <a:xfrm>
          <a:off x="9037579" y="8311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Dependency Inversion Principle</a:t>
          </a:r>
          <a:endParaRPr lang="pt-BR" sz="1400" kern="1200" dirty="0"/>
        </a:p>
      </dsp:txBody>
      <dsp:txXfrm>
        <a:off x="9439156" y="83118"/>
        <a:ext cx="1204731" cy="803153"/>
      </dsp:txXfrm>
    </dsp:sp>
    <dsp:sp modelId="{3B04C086-C95B-4AE6-83D3-45BFDC5791E4}">
      <dsp:nvSpPr>
        <dsp:cNvPr id="0" name=""/>
        <dsp:cNvSpPr/>
      </dsp:nvSpPr>
      <dsp:spPr>
        <a:xfrm>
          <a:off x="25807" y="1103994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Demo 2</a:t>
          </a:r>
          <a:endParaRPr lang="pt-BR" sz="2600" kern="1200" dirty="0"/>
        </a:p>
      </dsp:txBody>
      <dsp:txXfrm>
        <a:off x="509635" y="1103994"/>
        <a:ext cx="1451482" cy="967655"/>
      </dsp:txXfrm>
    </dsp:sp>
    <dsp:sp modelId="{FA8ED5F3-38DF-4512-A933-5EE8FAB04500}">
      <dsp:nvSpPr>
        <dsp:cNvPr id="0" name=""/>
        <dsp:cNvSpPr/>
      </dsp:nvSpPr>
      <dsp:spPr>
        <a:xfrm>
          <a:off x="2130457" y="1186244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Entendendo</a:t>
          </a:r>
          <a:r>
            <a:rPr lang="en-US" sz="1400" kern="1200" dirty="0" smtClean="0"/>
            <a:t> AOP</a:t>
          </a:r>
          <a:endParaRPr lang="pt-BR" sz="1400" kern="1200" dirty="0"/>
        </a:p>
      </dsp:txBody>
      <dsp:txXfrm>
        <a:off x="2532034" y="1186244"/>
        <a:ext cx="1204731" cy="803153"/>
      </dsp:txXfrm>
    </dsp:sp>
    <dsp:sp modelId="{B7BE5D7C-33DE-461E-9881-6EDBE1754FEF}">
      <dsp:nvSpPr>
        <dsp:cNvPr id="0" name=""/>
        <dsp:cNvSpPr/>
      </dsp:nvSpPr>
      <dsp:spPr>
        <a:xfrm>
          <a:off x="25807" y="2207120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DDD</a:t>
          </a:r>
          <a:endParaRPr lang="pt-BR" sz="2600" kern="1200" dirty="0"/>
        </a:p>
      </dsp:txBody>
      <dsp:txXfrm>
        <a:off x="509635" y="2207120"/>
        <a:ext cx="1451482" cy="967655"/>
      </dsp:txXfrm>
    </dsp:sp>
    <dsp:sp modelId="{630EAE16-FA34-4806-ADC7-EA1D96EC267C}">
      <dsp:nvSpPr>
        <dsp:cNvPr id="0" name=""/>
        <dsp:cNvSpPr/>
      </dsp:nvSpPr>
      <dsp:spPr>
        <a:xfrm>
          <a:off x="2130457" y="2289371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 que DDD </a:t>
          </a:r>
          <a:r>
            <a:rPr lang="en-US" sz="1400" kern="1200" dirty="0" err="1" smtClean="0"/>
            <a:t>não</a:t>
          </a:r>
          <a:r>
            <a:rPr lang="en-US" sz="1400" kern="1200" dirty="0" smtClean="0"/>
            <a:t> é</a:t>
          </a:r>
          <a:endParaRPr lang="pt-BR" sz="1400" kern="1200" dirty="0"/>
        </a:p>
      </dsp:txBody>
      <dsp:txXfrm>
        <a:off x="2532034" y="2289371"/>
        <a:ext cx="1204731" cy="803153"/>
      </dsp:txXfrm>
    </dsp:sp>
    <dsp:sp modelId="{4ADC50DD-9CDF-4814-995D-9819739E35A5}">
      <dsp:nvSpPr>
        <dsp:cNvPr id="0" name=""/>
        <dsp:cNvSpPr/>
      </dsp:nvSpPr>
      <dsp:spPr>
        <a:xfrm>
          <a:off x="3857237" y="2289371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 que DDD é</a:t>
          </a:r>
          <a:endParaRPr lang="pt-BR" sz="1400" kern="1200" dirty="0"/>
        </a:p>
      </dsp:txBody>
      <dsp:txXfrm>
        <a:off x="4258814" y="2289371"/>
        <a:ext cx="1204731" cy="803153"/>
      </dsp:txXfrm>
    </dsp:sp>
    <dsp:sp modelId="{EA4A2C85-5BA5-41EA-8BE0-7582A6366A0F}">
      <dsp:nvSpPr>
        <dsp:cNvPr id="0" name=""/>
        <dsp:cNvSpPr/>
      </dsp:nvSpPr>
      <dsp:spPr>
        <a:xfrm>
          <a:off x="5584018" y="2289371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Linguagem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Ubíqua</a:t>
          </a:r>
          <a:endParaRPr lang="pt-BR" sz="1400" kern="1200" dirty="0"/>
        </a:p>
      </dsp:txBody>
      <dsp:txXfrm>
        <a:off x="5985595" y="2289371"/>
        <a:ext cx="1204731" cy="803153"/>
      </dsp:txXfrm>
    </dsp:sp>
    <dsp:sp modelId="{C5DDBFA4-C9BA-4146-A558-6D15D0541F71}">
      <dsp:nvSpPr>
        <dsp:cNvPr id="0" name=""/>
        <dsp:cNvSpPr/>
      </dsp:nvSpPr>
      <dsp:spPr>
        <a:xfrm>
          <a:off x="25807" y="3310247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Dividindo</a:t>
          </a:r>
          <a:r>
            <a:rPr lang="en-US" sz="2600" kern="1200" dirty="0" smtClean="0"/>
            <a:t> o DDD</a:t>
          </a:r>
          <a:endParaRPr lang="pt-BR" sz="2600" kern="1200" dirty="0"/>
        </a:p>
      </dsp:txBody>
      <dsp:txXfrm>
        <a:off x="509635" y="3310247"/>
        <a:ext cx="1451482" cy="967655"/>
      </dsp:txXfrm>
    </dsp:sp>
    <dsp:sp modelId="{C38CD816-91BE-46FC-A912-091B1B09FB06}">
      <dsp:nvSpPr>
        <dsp:cNvPr id="0" name=""/>
        <dsp:cNvSpPr/>
      </dsp:nvSpPr>
      <dsp:spPr>
        <a:xfrm>
          <a:off x="2130457" y="339249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Bounded Context</a:t>
          </a:r>
          <a:endParaRPr lang="pt-BR" sz="1400" kern="1200" dirty="0"/>
        </a:p>
      </dsp:txBody>
      <dsp:txXfrm>
        <a:off x="2532034" y="3392498"/>
        <a:ext cx="1204731" cy="803153"/>
      </dsp:txXfrm>
    </dsp:sp>
    <dsp:sp modelId="{F38CEF8E-362F-4812-8A25-ABC7C82D7E44}">
      <dsp:nvSpPr>
        <dsp:cNvPr id="0" name=""/>
        <dsp:cNvSpPr/>
      </dsp:nvSpPr>
      <dsp:spPr>
        <a:xfrm>
          <a:off x="3857237" y="339249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Shared Kernel</a:t>
          </a:r>
          <a:endParaRPr lang="pt-BR" sz="1400" kern="1200" dirty="0"/>
        </a:p>
      </dsp:txBody>
      <dsp:txXfrm>
        <a:off x="4258814" y="3392498"/>
        <a:ext cx="1204731" cy="803153"/>
      </dsp:txXfrm>
    </dsp:sp>
    <dsp:sp modelId="{C823CB25-13C7-41DF-AF67-F93A619DB067}">
      <dsp:nvSpPr>
        <dsp:cNvPr id="0" name=""/>
        <dsp:cNvSpPr/>
      </dsp:nvSpPr>
      <dsp:spPr>
        <a:xfrm>
          <a:off x="5584018" y="3392498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Entendendo as Camadas</a:t>
          </a:r>
          <a:endParaRPr lang="pt-BR" sz="1400" kern="1200" dirty="0"/>
        </a:p>
      </dsp:txBody>
      <dsp:txXfrm>
        <a:off x="5985595" y="3392498"/>
        <a:ext cx="1204731" cy="803153"/>
      </dsp:txXfrm>
    </dsp:sp>
    <dsp:sp modelId="{44BB8CCE-CEE1-419E-8406-AF7A98874096}">
      <dsp:nvSpPr>
        <dsp:cNvPr id="0" name=""/>
        <dsp:cNvSpPr/>
      </dsp:nvSpPr>
      <dsp:spPr>
        <a:xfrm>
          <a:off x="25807" y="4413374"/>
          <a:ext cx="2419137" cy="967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Demo 3</a:t>
          </a:r>
          <a:endParaRPr lang="pt-BR" sz="2600" kern="1200" dirty="0"/>
        </a:p>
      </dsp:txBody>
      <dsp:txXfrm>
        <a:off x="509635" y="4413374"/>
        <a:ext cx="1451482" cy="967655"/>
      </dsp:txXfrm>
    </dsp:sp>
    <dsp:sp modelId="{2F4E0292-2634-4CB8-9F55-A76E31B900AB}">
      <dsp:nvSpPr>
        <dsp:cNvPr id="0" name=""/>
        <dsp:cNvSpPr/>
      </dsp:nvSpPr>
      <dsp:spPr>
        <a:xfrm>
          <a:off x="2130457" y="4495625"/>
          <a:ext cx="2007884" cy="80315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Primeiro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Proj</a:t>
          </a:r>
          <a:r>
            <a:rPr lang="en-US" sz="1400" kern="1200" dirty="0" smtClean="0"/>
            <a:t> com DDD</a:t>
          </a:r>
          <a:endParaRPr lang="pt-BR" sz="1400" kern="1200" dirty="0"/>
        </a:p>
      </dsp:txBody>
      <dsp:txXfrm>
        <a:off x="2532034" y="4495625"/>
        <a:ext cx="1204731" cy="80315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09744-E3FB-4D6A-8C8F-F5198500976E}">
      <dsp:nvSpPr>
        <dsp:cNvPr id="0" name=""/>
        <dsp:cNvSpPr/>
      </dsp:nvSpPr>
      <dsp:spPr>
        <a:xfrm rot="5400000">
          <a:off x="7193604" y="-3139925"/>
          <a:ext cx="626404" cy="7065230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smtClean="0"/>
            <a:t>É aquele que paga a fatura.</a:t>
          </a:r>
          <a:endParaRPr lang="pt-BR" sz="2100" kern="1200"/>
        </a:p>
      </dsp:txBody>
      <dsp:txXfrm rot="-5400000">
        <a:off x="3974192" y="110066"/>
        <a:ext cx="7034651" cy="565246"/>
      </dsp:txXfrm>
    </dsp:sp>
    <dsp:sp modelId="{C30EEFA1-385E-4242-BA70-572E2B37D6EE}">
      <dsp:nvSpPr>
        <dsp:cNvPr id="0" name=""/>
        <dsp:cNvSpPr/>
      </dsp:nvSpPr>
      <dsp:spPr>
        <a:xfrm>
          <a:off x="0" y="1186"/>
          <a:ext cx="3974191" cy="7830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Financeiro o que é um </a:t>
          </a:r>
          <a:r>
            <a:rPr lang="pt-BR" sz="2000" b="1" kern="1200" dirty="0" smtClean="0"/>
            <a:t>cliente</a:t>
          </a:r>
          <a:r>
            <a:rPr lang="pt-BR" sz="2000" kern="1200" dirty="0" smtClean="0"/>
            <a:t> pra vc ?</a:t>
          </a:r>
          <a:endParaRPr lang="pt-BR" sz="2000" kern="1200" dirty="0"/>
        </a:p>
      </dsp:txBody>
      <dsp:txXfrm>
        <a:off x="38223" y="39409"/>
        <a:ext cx="3897745" cy="706559"/>
      </dsp:txXfrm>
    </dsp:sp>
    <dsp:sp modelId="{30D7BD7D-2D5B-4682-A6ED-D04A762EE3F3}">
      <dsp:nvSpPr>
        <dsp:cNvPr id="0" name=""/>
        <dsp:cNvSpPr/>
      </dsp:nvSpPr>
      <dsp:spPr>
        <a:xfrm rot="5400000">
          <a:off x="7193604" y="-2317769"/>
          <a:ext cx="626404" cy="7065230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smtClean="0"/>
            <a:t>É aquele que realiza a compra.</a:t>
          </a:r>
          <a:endParaRPr lang="pt-BR" sz="2100" kern="1200"/>
        </a:p>
      </dsp:txBody>
      <dsp:txXfrm rot="-5400000">
        <a:off x="3974192" y="932222"/>
        <a:ext cx="7034651" cy="565246"/>
      </dsp:txXfrm>
    </dsp:sp>
    <dsp:sp modelId="{8D00A259-4F31-404C-9123-C30FCFA8556B}">
      <dsp:nvSpPr>
        <dsp:cNvPr id="0" name=""/>
        <dsp:cNvSpPr/>
      </dsp:nvSpPr>
      <dsp:spPr>
        <a:xfrm>
          <a:off x="0" y="823342"/>
          <a:ext cx="3974191" cy="7830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Vendas o que é um </a:t>
          </a:r>
          <a:r>
            <a:rPr lang="pt-BR" sz="2000" b="1" kern="1200" dirty="0" smtClean="0"/>
            <a:t>cliente</a:t>
          </a:r>
          <a:r>
            <a:rPr lang="pt-BR" sz="2000" kern="1200" dirty="0" smtClean="0"/>
            <a:t> pra vc ?</a:t>
          </a:r>
          <a:endParaRPr lang="pt-BR" sz="2000" kern="1200" dirty="0"/>
        </a:p>
      </dsp:txBody>
      <dsp:txXfrm>
        <a:off x="38223" y="861565"/>
        <a:ext cx="3897745" cy="706559"/>
      </dsp:txXfrm>
    </dsp:sp>
    <dsp:sp modelId="{638A74DF-D747-42B1-A33B-634077F2D8B6}">
      <dsp:nvSpPr>
        <dsp:cNvPr id="0" name=""/>
        <dsp:cNvSpPr/>
      </dsp:nvSpPr>
      <dsp:spPr>
        <a:xfrm rot="5400000">
          <a:off x="7193604" y="-1495613"/>
          <a:ext cx="626404" cy="7065230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smtClean="0"/>
            <a:t>É aquele que se cadastrou no site e se loga no sistema.</a:t>
          </a:r>
          <a:endParaRPr lang="pt-BR" sz="2100" kern="1200"/>
        </a:p>
      </dsp:txBody>
      <dsp:txXfrm rot="-5400000">
        <a:off x="3974192" y="1754378"/>
        <a:ext cx="7034651" cy="565246"/>
      </dsp:txXfrm>
    </dsp:sp>
    <dsp:sp modelId="{6B887F4C-6423-4E82-8793-94DF102582DC}">
      <dsp:nvSpPr>
        <dsp:cNvPr id="0" name=""/>
        <dsp:cNvSpPr/>
      </dsp:nvSpPr>
      <dsp:spPr>
        <a:xfrm>
          <a:off x="0" y="1645498"/>
          <a:ext cx="3974191" cy="7830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T.I o que é um </a:t>
          </a:r>
          <a:r>
            <a:rPr lang="pt-BR" sz="2000" b="1" kern="1200" dirty="0" smtClean="0"/>
            <a:t>cliente</a:t>
          </a:r>
          <a:r>
            <a:rPr lang="pt-BR" sz="2000" kern="1200" dirty="0" smtClean="0"/>
            <a:t> pra vc ?</a:t>
          </a:r>
          <a:endParaRPr lang="pt-BR" sz="2000" kern="1200" dirty="0"/>
        </a:p>
      </dsp:txBody>
      <dsp:txXfrm>
        <a:off x="38223" y="1683721"/>
        <a:ext cx="3897745" cy="706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87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19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go.microsoft.com/fwlink/?LinkId=623327" TargetMode="External"/><Relationship Id="rId3" Type="http://schemas.openxmlformats.org/officeDocument/2006/relationships/hyperlink" Target="https://www.asp.net/web-api" TargetMode="External"/><Relationship Id="rId7" Type="http://schemas.openxmlformats.org/officeDocument/2006/relationships/image" Target="../media/image17.png"/><Relationship Id="rId12" Type="http://schemas.openxmlformats.org/officeDocument/2006/relationships/hyperlink" Target="https://swagger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go.microsoft.com/fwlink/?LinkId=617172" TargetMode="External"/><Relationship Id="rId11" Type="http://schemas.openxmlformats.org/officeDocument/2006/relationships/hyperlink" Target="https://unity.codeplex.com/documentation" TargetMode="External"/><Relationship Id="rId5" Type="http://schemas.openxmlformats.org/officeDocument/2006/relationships/hyperlink" Target="https://scottlilly.com/creating-unit-tests-with-mstest-and-visual-studio-community-2015/" TargetMode="External"/><Relationship Id="rId10" Type="http://schemas.openxmlformats.org/officeDocument/2006/relationships/hyperlink" Target="http://blog.algaworks.com/4-conceitos-sobre-rest-que-qualquer-desenvolvedor-precisa-conhecer/" TargetMode="External"/><Relationship Id="rId4" Type="http://schemas.openxmlformats.org/officeDocument/2006/relationships/hyperlink" Target="http://blog.virtualbase.com.br/2013/06/implementar-unity-dependency-injection-c.html" TargetMode="External"/><Relationship Id="rId9" Type="http://schemas.openxmlformats.org/officeDocument/2006/relationships/hyperlink" Target="https://go.microsoft.com/fwlink/?linkid=854609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</a:rPr>
              <a:t>Curso</a:t>
            </a:r>
            <a:r>
              <a:rPr lang="en-US" sz="4800" dirty="0" smtClean="0">
                <a:solidFill>
                  <a:schemeClr val="bg1"/>
                </a:solidFill>
              </a:rPr>
              <a:t> Web API (Parte 2)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39422" cy="640080"/>
          </a:xfrm>
        </p:spPr>
        <p:txBody>
          <a:bodyPr>
            <a:normAutofit/>
          </a:bodyPr>
          <a:lstStyle/>
          <a:p>
            <a:r>
              <a:rPr lang="pt-BR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DIP - Dependency Inversion Principle (Princípio da inversão da dependência)</a:t>
            </a:r>
            <a:endParaRPr lang="en-US" sz="2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1207" y="1384663"/>
            <a:ext cx="110394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“Módulos de alto nível não devem depender de módulos de baixo nível. (Uma classe de cliente não deve depender da classe SQLConnection)</a:t>
            </a:r>
          </a:p>
          <a:p>
            <a:r>
              <a:rPr lang="pt-BR" dirty="0" smtClean="0"/>
              <a:t>Ambos </a:t>
            </a:r>
            <a:r>
              <a:rPr lang="pt-BR" dirty="0"/>
              <a:t>devem depender de abstrações.</a:t>
            </a:r>
          </a:p>
          <a:p>
            <a:r>
              <a:rPr lang="pt-BR" dirty="0" smtClean="0"/>
              <a:t>Abstrações </a:t>
            </a:r>
            <a:r>
              <a:rPr lang="pt-BR" dirty="0"/>
              <a:t>não devem depender de detalhes.</a:t>
            </a:r>
          </a:p>
          <a:p>
            <a:r>
              <a:rPr lang="pt-BR" dirty="0" smtClean="0"/>
              <a:t>Detalhes </a:t>
            </a:r>
            <a:r>
              <a:rPr lang="pt-BR" dirty="0"/>
              <a:t>devem depender de abstrações.”</a:t>
            </a:r>
          </a:p>
        </p:txBody>
      </p:sp>
    </p:spTree>
    <p:extLst>
      <p:ext uri="{BB962C8B-B14F-4D97-AF65-F5344CB8AC3E}">
        <p14:creationId xmlns:p14="http://schemas.microsoft.com/office/powerpoint/2010/main" val="336531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39422" cy="640080"/>
          </a:xfrm>
        </p:spPr>
        <p:txBody>
          <a:bodyPr>
            <a:normAutofit/>
          </a:bodyPr>
          <a:lstStyle/>
          <a:p>
            <a:r>
              <a:rPr lang="pt-BR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DIP - Dependency Inversion Principle (Princípio da inversão da dependência)</a:t>
            </a:r>
            <a:endParaRPr lang="en-US" sz="2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95355938"/>
              </p:ext>
            </p:extLst>
          </p:nvPr>
        </p:nvGraphicFramePr>
        <p:xfrm>
          <a:off x="521207" y="1308295"/>
          <a:ext cx="11039422" cy="5219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57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58604081"/>
              </p:ext>
            </p:extLst>
          </p:nvPr>
        </p:nvGraphicFramePr>
        <p:xfrm>
          <a:off x="541609" y="1358537"/>
          <a:ext cx="11071271" cy="5381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73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75242645"/>
              </p:ext>
            </p:extLst>
          </p:nvPr>
        </p:nvGraphicFramePr>
        <p:xfrm>
          <a:off x="838200" y="1164323"/>
          <a:ext cx="10515600" cy="4700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1042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12747947"/>
              </p:ext>
            </p:extLst>
          </p:nvPr>
        </p:nvGraphicFramePr>
        <p:xfrm>
          <a:off x="541609" y="1358537"/>
          <a:ext cx="11071271" cy="5381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3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O </a:t>
            </a:r>
            <a:r>
              <a:rPr lang="en-US" dirty="0"/>
              <a:t>que DDD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smtClean="0"/>
              <a:t>é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1207" y="1384663"/>
            <a:ext cx="1103942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pt-BR" b="1" dirty="0" smtClean="0"/>
              <a:t>Perguntas frequentes :</a:t>
            </a:r>
          </a:p>
          <a:p>
            <a:pPr>
              <a:lnSpc>
                <a:spcPct val="300000"/>
              </a:lnSpc>
            </a:pPr>
            <a:endParaRPr lang="pt-BR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pt-BR" dirty="0"/>
              <a:t>Como faço para persistir uma entidade com Entity Framework no DDD?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pt-BR" dirty="0" smtClean="0"/>
              <a:t>Como </a:t>
            </a:r>
            <a:r>
              <a:rPr lang="pt-BR" dirty="0"/>
              <a:t>faço para popular um DropDownList seguindo o padrão DDD?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pt-BR" dirty="0" smtClean="0"/>
              <a:t>Onde </a:t>
            </a:r>
            <a:r>
              <a:rPr lang="pt-BR" dirty="0"/>
              <a:t>coloco uma camada de cache num projeto DDD?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pt-BR" dirty="0" smtClean="0"/>
              <a:t>Existe </a:t>
            </a:r>
            <a:r>
              <a:rPr lang="pt-BR" dirty="0"/>
              <a:t>algum framework de DDD em .NET?</a:t>
            </a:r>
          </a:p>
        </p:txBody>
      </p:sp>
    </p:spTree>
    <p:extLst>
      <p:ext uri="{BB962C8B-B14F-4D97-AF65-F5344CB8AC3E}">
        <p14:creationId xmlns:p14="http://schemas.microsoft.com/office/powerpoint/2010/main" val="283799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O </a:t>
            </a:r>
            <a:r>
              <a:rPr lang="en-US" dirty="0"/>
              <a:t>que DDD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smtClean="0"/>
              <a:t>é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1207" y="1384663"/>
            <a:ext cx="110394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DDD </a:t>
            </a:r>
            <a:r>
              <a:rPr lang="pt-BR" dirty="0"/>
              <a:t>não é arquitetura em camadas.</a:t>
            </a:r>
          </a:p>
          <a:p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BR" dirty="0" smtClean="0"/>
              <a:t>O </a:t>
            </a:r>
            <a:r>
              <a:rPr lang="pt-BR" dirty="0"/>
              <a:t>DDD é uma abordagem de modelagem de software que segue um conjunto de práticas com objetivo de facilitar a implementação de complexas regras / processos de negócios que tratamos como domínio.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BR" dirty="0" smtClean="0"/>
              <a:t>Domain </a:t>
            </a:r>
            <a:r>
              <a:rPr lang="pt-BR" dirty="0"/>
              <a:t>Driven Design como o nome já diz é sobre design. Design guiado pelo domínio, ou seja, uma modelagem de software focada em resolver problemas na complexidade do negócio.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O </a:t>
            </a:r>
            <a:r>
              <a:rPr lang="pt-BR" dirty="0"/>
              <a:t>DDD não é uma receita pronta sobre como desenvolver uma arquitetura baseada em Presentation, Services, Application, Domain e Infra</a:t>
            </a:r>
            <a:r>
              <a:rPr lang="pt-BR" dirty="0" smtClean="0"/>
              <a:t>.</a:t>
            </a:r>
          </a:p>
          <a:p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5360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O </a:t>
            </a:r>
            <a:r>
              <a:rPr lang="en-US" dirty="0"/>
              <a:t>que </a:t>
            </a:r>
            <a:r>
              <a:rPr lang="en-US" dirty="0" smtClean="0"/>
              <a:t>DDD é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1385888"/>
            <a:ext cx="10715625" cy="545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5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Ubíqua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521207" y="1384663"/>
            <a:ext cx="110394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Ubíqua = Usada em todo </a:t>
            </a:r>
            <a:r>
              <a:rPr lang="pt-BR" dirty="0" smtClean="0"/>
              <a:t>lugar</a:t>
            </a:r>
          </a:p>
          <a:p>
            <a:endParaRPr lang="pt-BR" dirty="0"/>
          </a:p>
          <a:p>
            <a:endParaRPr lang="pt-B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/>
              <a:t>User Stories e Requisitos Funcionais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Reuniões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E-mails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Documentação </a:t>
            </a:r>
            <a:r>
              <a:rPr lang="pt-BR" dirty="0"/>
              <a:t>técnica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Documentação </a:t>
            </a:r>
            <a:r>
              <a:rPr lang="pt-BR" dirty="0"/>
              <a:t>do cliente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O </a:t>
            </a:r>
            <a:r>
              <a:rPr lang="pt-BR" dirty="0"/>
              <a:t>cliente conhece e usa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Os </a:t>
            </a:r>
            <a:r>
              <a:rPr lang="pt-BR" dirty="0"/>
              <a:t>departamentos relacionados usam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O </a:t>
            </a:r>
            <a:r>
              <a:rPr lang="pt-BR" dirty="0"/>
              <a:t>CÓDIGO FONTE usa</a:t>
            </a:r>
          </a:p>
        </p:txBody>
      </p:sp>
    </p:spTree>
    <p:extLst>
      <p:ext uri="{BB962C8B-B14F-4D97-AF65-F5344CB8AC3E}">
        <p14:creationId xmlns:p14="http://schemas.microsoft.com/office/powerpoint/2010/main" val="386979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Ubíqua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7" y="1866692"/>
            <a:ext cx="11039422" cy="370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Cronograma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Parte 2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45799364"/>
              </p:ext>
            </p:extLst>
          </p:nvPr>
        </p:nvGraphicFramePr>
        <p:xfrm>
          <a:off x="541609" y="1358537"/>
          <a:ext cx="11071271" cy="5381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7313109"/>
              </p:ext>
            </p:extLst>
          </p:nvPr>
        </p:nvGraphicFramePr>
        <p:xfrm>
          <a:off x="541609" y="1358537"/>
          <a:ext cx="11071271" cy="5381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859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</a:t>
            </a:r>
            <a:r>
              <a:rPr lang="en-US" dirty="0" smtClean="0"/>
              <a:t>Context </a:t>
            </a:r>
            <a:r>
              <a:rPr lang="pt-BR" dirty="0"/>
              <a:t>(Contexto delimitado</a:t>
            </a:r>
            <a:r>
              <a:rPr lang="pt-BR" dirty="0" smtClean="0"/>
              <a:t>)</a:t>
            </a:r>
            <a:endParaRPr lang="pt-BR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21724592"/>
              </p:ext>
            </p:extLst>
          </p:nvPr>
        </p:nvGraphicFramePr>
        <p:xfrm>
          <a:off x="521207" y="1384663"/>
          <a:ext cx="11039422" cy="2429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60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</a:t>
            </a:r>
            <a:r>
              <a:rPr lang="en-US" dirty="0" smtClean="0"/>
              <a:t>Context </a:t>
            </a:r>
            <a:r>
              <a:rPr lang="pt-BR" dirty="0"/>
              <a:t>(Contexto delimitado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1385518"/>
            <a:ext cx="9694356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</a:t>
            </a:r>
            <a:r>
              <a:rPr lang="en-US" dirty="0" smtClean="0"/>
              <a:t>Context </a:t>
            </a:r>
            <a:r>
              <a:rPr lang="pt-BR" dirty="0"/>
              <a:t>(Contexto delimitado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521207" y="1384663"/>
            <a:ext cx="110394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smtClean="0"/>
              <a:t>E porque </a:t>
            </a:r>
            <a:r>
              <a:rPr lang="pt-BR" sz="4000" b="1" dirty="0" smtClean="0"/>
              <a:t>Produto</a:t>
            </a:r>
            <a:r>
              <a:rPr lang="pt-BR" sz="4000" dirty="0" smtClean="0"/>
              <a:t> tem que ser dividido em varios contextos diferentes ?</a:t>
            </a:r>
            <a:r>
              <a:rPr lang="pt-BR" dirty="0" smtClean="0"/>
              <a:t>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433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</a:t>
            </a:r>
            <a:r>
              <a:rPr lang="en-US" dirty="0" smtClean="0"/>
              <a:t>Context </a:t>
            </a:r>
            <a:r>
              <a:rPr lang="pt-BR" dirty="0"/>
              <a:t>(Contexto delimitado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1595086"/>
            <a:ext cx="8743950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5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</a:t>
            </a:r>
            <a:r>
              <a:rPr lang="en-US" dirty="0" smtClean="0"/>
              <a:t>Context </a:t>
            </a:r>
            <a:r>
              <a:rPr lang="pt-BR" dirty="0"/>
              <a:t>(Contexto delimitado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23203"/>
            <a:ext cx="10887075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</a:t>
            </a:r>
            <a:r>
              <a:rPr lang="en-US" dirty="0" smtClean="0"/>
              <a:t>Context </a:t>
            </a:r>
            <a:r>
              <a:rPr lang="pt-BR" dirty="0"/>
              <a:t>(Contexto delimitado</a:t>
            </a:r>
            <a:r>
              <a:rPr lang="pt-BR" dirty="0" smtClean="0"/>
              <a:t>)</a:t>
            </a:r>
            <a:endParaRPr lang="pt-B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30628449"/>
              </p:ext>
            </p:extLst>
          </p:nvPr>
        </p:nvGraphicFramePr>
        <p:xfrm>
          <a:off x="521207" y="1384663"/>
          <a:ext cx="11039422" cy="5303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20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</a:t>
            </a:r>
            <a:r>
              <a:rPr lang="en-US" dirty="0" smtClean="0"/>
              <a:t>Context </a:t>
            </a:r>
            <a:r>
              <a:rPr lang="pt-BR" dirty="0"/>
              <a:t>(Contexto delimitado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1357312"/>
            <a:ext cx="8258175" cy="522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6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Kernel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684721"/>
            <a:ext cx="9915525" cy="452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2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Entendendo as </a:t>
            </a:r>
            <a:r>
              <a:rPr lang="pt-BR" dirty="0" smtClean="0"/>
              <a:t>Camadas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611" y="2638193"/>
            <a:ext cx="4143953" cy="33246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1207" y="1384663"/>
            <a:ext cx="110394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smtClean="0"/>
              <a:t>Bolovo.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7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SOLID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21207" y="1603555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46168" y="1709062"/>
            <a:ext cx="10671215" cy="342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/>
              <a:t>SRP - Single Responsability Principle (Principio da Responsabilidade Única)</a:t>
            </a:r>
            <a:endParaRPr lang="pt-BR" sz="2400" dirty="0"/>
          </a:p>
        </p:txBody>
      </p:sp>
      <p:grpSp>
        <p:nvGrpSpPr>
          <p:cNvPr id="26" name="Group 25" descr="Small circle with number 1 inside  indicating step 1"/>
          <p:cNvGrpSpPr/>
          <p:nvPr/>
        </p:nvGrpSpPr>
        <p:grpSpPr bwMode="blackWhite">
          <a:xfrm>
            <a:off x="521207" y="2415379"/>
            <a:ext cx="558179" cy="409838"/>
            <a:chOff x="6953426" y="711274"/>
            <a:chExt cx="558179" cy="409838"/>
          </a:xfrm>
        </p:grpSpPr>
        <p:sp>
          <p:nvSpPr>
            <p:cNvPr id="27" name="Oval 2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1" name="Content Placeholder 17"/>
          <p:cNvSpPr txBox="1">
            <a:spLocks/>
          </p:cNvSpPr>
          <p:nvPr/>
        </p:nvSpPr>
        <p:spPr>
          <a:xfrm>
            <a:off x="1046168" y="2520886"/>
            <a:ext cx="9991946" cy="34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/>
              <a:t>OCP - Open / Closed Principle (Princípio Aberto-Fechado)</a:t>
            </a:r>
          </a:p>
        </p:txBody>
      </p:sp>
      <p:grpSp>
        <p:nvGrpSpPr>
          <p:cNvPr id="41" name="Group 40" descr="Small circle with number 1 inside  indicating step 1"/>
          <p:cNvGrpSpPr/>
          <p:nvPr/>
        </p:nvGrpSpPr>
        <p:grpSpPr bwMode="blackWhite">
          <a:xfrm>
            <a:off x="521207" y="3321317"/>
            <a:ext cx="558179" cy="409838"/>
            <a:chOff x="6953426" y="711274"/>
            <a:chExt cx="558179" cy="409838"/>
          </a:xfrm>
        </p:grpSpPr>
        <p:sp>
          <p:nvSpPr>
            <p:cNvPr id="42" name="Oval 4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1046168" y="3426824"/>
            <a:ext cx="10383832" cy="34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/>
              <a:t>LSP - Liskov Substitution Principle (Princípio da Substituição de Liskov)</a:t>
            </a:r>
          </a:p>
        </p:txBody>
      </p:sp>
      <p:grpSp>
        <p:nvGrpSpPr>
          <p:cNvPr id="45" name="Group 44" descr="Small circle with number 1 inside  indicating step 1"/>
          <p:cNvGrpSpPr/>
          <p:nvPr/>
        </p:nvGrpSpPr>
        <p:grpSpPr bwMode="blackWhite">
          <a:xfrm>
            <a:off x="521207" y="4227255"/>
            <a:ext cx="558179" cy="409838"/>
            <a:chOff x="6953426" y="711274"/>
            <a:chExt cx="558179" cy="409838"/>
          </a:xfrm>
        </p:grpSpPr>
        <p:sp>
          <p:nvSpPr>
            <p:cNvPr id="46" name="Oval 45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8" name="Content Placeholder 17"/>
          <p:cNvSpPr txBox="1">
            <a:spLocks/>
          </p:cNvSpPr>
          <p:nvPr/>
        </p:nvSpPr>
        <p:spPr>
          <a:xfrm>
            <a:off x="1046168" y="4332762"/>
            <a:ext cx="10671215" cy="342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/>
              <a:t>ISP - Interface Segregation Principle (Princípio da Segregação da Interface)</a:t>
            </a:r>
          </a:p>
        </p:txBody>
      </p:sp>
      <p:grpSp>
        <p:nvGrpSpPr>
          <p:cNvPr id="22" name="Group 21" descr="Small circle with number 1 inside  indicating step 1"/>
          <p:cNvGrpSpPr/>
          <p:nvPr/>
        </p:nvGrpSpPr>
        <p:grpSpPr bwMode="blackWhite">
          <a:xfrm>
            <a:off x="521207" y="5033781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046168" y="5139288"/>
            <a:ext cx="10671215" cy="342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/>
              <a:t>DIP - Dependency Inversion Principle (Princípio da inversão da dependência)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Entendendo as </a:t>
            </a:r>
            <a:r>
              <a:rPr lang="pt-BR" dirty="0" smtClean="0"/>
              <a:t>Camadas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7" y="1371599"/>
            <a:ext cx="11151681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51668" cy="640080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Entendendo as </a:t>
            </a:r>
            <a:r>
              <a:rPr lang="pt-BR" dirty="0" smtClean="0"/>
              <a:t>Camadas (Camada de Aplicação)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1" y="1790370"/>
            <a:ext cx="1147922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4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51668" cy="640080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Entendendo as </a:t>
            </a:r>
            <a:r>
              <a:rPr lang="pt-BR" dirty="0" smtClean="0"/>
              <a:t>Camadas (Camada de Aplicação)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7" y="1490391"/>
            <a:ext cx="11051668" cy="493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0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4409212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u="sng" dirty="0" err="1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Asp.Net_Web_API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  <a:hlinkClick r:id="rId4" tooltip="Go to free PowerPoint training"/>
              </a:rPr>
              <a:t>Injeção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4" tooltip="Go to free PowerPoint training"/>
              </a:rPr>
              <a:t> de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  <a:hlinkClick r:id="rId4" tooltip="Go to free PowerPoint training"/>
              </a:rPr>
              <a:t>Dependencia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  <a:hlinkClick r:id="rId5" tooltip="Give feedback about this tour"/>
              </a:rPr>
              <a:t>MSTest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Arrow pointing right with a hyperlink to the PowerPoint team blog. Select the image to visit the PowerPoint team blog ">
            <a:hlinkClick r:id="rId6" tooltip="Select here to visit the PowerPoint team blog.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3566804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free PowerPoint training. Select the image to access free PowerPoint training">
            <a:hlinkClick r:id="rId8" tooltip="Select here to go to free PowerPoint training.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252716"/>
            <a:ext cx="661940" cy="661940"/>
          </a:xfrm>
          <a:prstGeom prst="rect">
            <a:avLst/>
          </a:prstGeom>
        </p:spPr>
      </p:pic>
      <p:pic>
        <p:nvPicPr>
          <p:cNvPr id="12" name="Picture 11" descr="Arrow pointing right with a hyperlink to give feedback about this tour. Select the image to give feedback about this tour">
            <a:hlinkClick r:id="rId9" tooltip="Select here to give feedback about this tour.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944145"/>
            <a:ext cx="661940" cy="661940"/>
          </a:xfrm>
          <a:prstGeom prst="rect">
            <a:avLst/>
          </a:prstGeom>
        </p:spPr>
      </p:pic>
      <p:sp>
        <p:nvSpPr>
          <p:cNvPr id="9" name="Content Placeholder 4"/>
          <p:cNvSpPr>
            <a:spLocks noGrp="1"/>
          </p:cNvSpPr>
          <p:nvPr>
            <p:ph sz="half" idx="4294967295"/>
          </p:nvPr>
        </p:nvSpPr>
        <p:spPr>
          <a:xfrm>
            <a:off x="7491953" y="2614427"/>
            <a:ext cx="4409212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u="sng" dirty="0" err="1" smtClean="0">
                <a:latin typeface="Segoe UI Light" panose="020B0502040204020203" pitchFamily="34" charset="0"/>
                <a:cs typeface="Segoe UI Light" panose="020B0502040204020203" pitchFamily="34" charset="0"/>
                <a:hlinkClick r:id="rId10"/>
              </a:rPr>
              <a:t>Entendendo</a:t>
            </a:r>
            <a:r>
              <a:rPr lang="en-US" sz="2000" u="sng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10"/>
              </a:rPr>
              <a:t> </a:t>
            </a:r>
            <a:r>
              <a:rPr lang="en-US" sz="2000" u="sng" dirty="0" err="1" smtClean="0">
                <a:latin typeface="Segoe UI Light" panose="020B0502040204020203" pitchFamily="34" charset="0"/>
                <a:cs typeface="Segoe UI Light" panose="020B0502040204020203" pitchFamily="34" charset="0"/>
                <a:hlinkClick r:id="rId10"/>
              </a:rPr>
              <a:t>melhor</a:t>
            </a:r>
            <a:r>
              <a:rPr lang="en-US" sz="2000" u="sng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10"/>
              </a:rPr>
              <a:t> REST</a:t>
            </a:r>
            <a:r>
              <a:rPr lang="en-US" sz="2000" u="sng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11" tooltip="Go to free PowerPoint training"/>
              </a:rPr>
              <a:t>Unity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12" tooltip="Give feedback about this tour"/>
              </a:rPr>
              <a:t>Swagger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 descr="Arrow pointing right with a hyperlink to the PowerPoint team blog. Select the image to visit the PowerPoint team blog ">
            <a:hlinkClick r:id="rId6" tooltip="Select here to visit the PowerPoint team blog.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478" y="5001439"/>
            <a:ext cx="661940" cy="661940"/>
          </a:xfrm>
          <a:prstGeom prst="rect">
            <a:avLst/>
          </a:prstGeom>
        </p:spPr>
      </p:pic>
      <p:pic>
        <p:nvPicPr>
          <p:cNvPr id="13" name="Picture 12" descr="Arrow pointing right with a hyperlink to the PowerPoint team blog. Select the image to visit the PowerPoint team blog ">
            <a:hlinkClick r:id="rId6" tooltip="Select here to visit the PowerPoint team blog.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478" y="3677559"/>
            <a:ext cx="661940" cy="661940"/>
          </a:xfrm>
          <a:prstGeom prst="rect">
            <a:avLst/>
          </a:prstGeom>
        </p:spPr>
      </p:pic>
      <p:pic>
        <p:nvPicPr>
          <p:cNvPr id="14" name="Picture 13" descr="Arrow pointing right with a hyperlink to the PowerPoint team blog. Select the image to visit the PowerPoint team blog ">
            <a:hlinkClick r:id="rId6" tooltip="Select here to visit the PowerPoint team blog.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478" y="4339499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60384609"/>
              </p:ext>
            </p:extLst>
          </p:nvPr>
        </p:nvGraphicFramePr>
        <p:xfrm>
          <a:off x="838200" y="1164323"/>
          <a:ext cx="10515600" cy="4700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722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39422" cy="6400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SRP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- Single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Responsability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Principle (Principio da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Responsabilidade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Única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1207" y="1384663"/>
            <a:ext cx="11039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444444"/>
                </a:solidFill>
                <a:latin typeface="Helvetica Neue"/>
              </a:rPr>
              <a:t>Uma classe deve ter um, e somente um, motivo para mudar.</a:t>
            </a:r>
            <a:endParaRPr lang="pt-BR" dirty="0"/>
          </a:p>
        </p:txBody>
      </p:sp>
      <p:pic>
        <p:nvPicPr>
          <p:cNvPr id="1026" name="Picture 2" descr="Resultado de imagem para caniv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153" y="2182676"/>
            <a:ext cx="4248604" cy="424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39422" cy="640080"/>
          </a:xfrm>
        </p:spPr>
        <p:txBody>
          <a:bodyPr>
            <a:normAutofit/>
          </a:bodyPr>
          <a:lstStyle/>
          <a:p>
            <a:r>
              <a:rPr lang="pt-BR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OCP - Open / Closed Principle (Princípio Aberto-Fechado)</a:t>
            </a:r>
            <a:endParaRPr lang="en-US" sz="2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1207" y="1384663"/>
            <a:ext cx="11039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444444"/>
                </a:solidFill>
                <a:latin typeface="Helvetica Neue"/>
              </a:rPr>
              <a:t>Você deve ser capaz de estender um comportamento de uma classe, sem modificá-lo.</a:t>
            </a:r>
            <a:endParaRPr lang="pt-BR" dirty="0"/>
          </a:p>
        </p:txBody>
      </p:sp>
      <p:pic>
        <p:nvPicPr>
          <p:cNvPr id="2050" name="Picture 2" descr="Resultado de imagem para Open / Closed Principl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654" y="2582090"/>
            <a:ext cx="3499676" cy="312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31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39422" cy="640080"/>
          </a:xfrm>
        </p:spPr>
        <p:txBody>
          <a:bodyPr>
            <a:normAutofit/>
          </a:bodyPr>
          <a:lstStyle/>
          <a:p>
            <a:r>
              <a:rPr lang="pt-BR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LSP - Liskov Substitution Principle (Princípio da Substituição de Liskov)</a:t>
            </a:r>
            <a:endParaRPr lang="en-US" sz="2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1207" y="1384663"/>
            <a:ext cx="110394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"Se q(x) é uma propriedade demonstrável dos objetos x de tipo T.</a:t>
            </a:r>
          </a:p>
          <a:p>
            <a:r>
              <a:rPr lang="pt-BR" dirty="0" smtClean="0"/>
              <a:t> Então </a:t>
            </a:r>
            <a:r>
              <a:rPr lang="pt-BR" dirty="0"/>
              <a:t>q(y) deve ser verdadeiro para objetos y de tipo S onde S é um subtipo de T</a:t>
            </a:r>
            <a:r>
              <a:rPr lang="pt-BR" dirty="0" smtClean="0"/>
              <a:t>.“ (</a:t>
            </a:r>
            <a:r>
              <a:rPr lang="pt-BR" dirty="0"/>
              <a:t>Barbara Liskov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/>
              <a:t>"Uma classe base deve poder ser substituída pela sua classe derivada</a:t>
            </a:r>
            <a:r>
              <a:rPr lang="pt-BR" dirty="0" smtClean="0"/>
              <a:t>.“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3074" name="Picture 2" descr="Resultado de imagem para pato de ro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86" y="3138989"/>
            <a:ext cx="2579411" cy="271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976" y="3435516"/>
            <a:ext cx="3347441" cy="222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1207" y="5959614"/>
            <a:ext cx="11039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/>
              <a:t>Se nada como um pato, voa como um pato, porém precisa de baterias, provavelmente você possui um problema de abstração</a:t>
            </a:r>
          </a:p>
        </p:txBody>
      </p:sp>
    </p:spTree>
    <p:extLst>
      <p:ext uri="{BB962C8B-B14F-4D97-AF65-F5344CB8AC3E}">
        <p14:creationId xmlns:p14="http://schemas.microsoft.com/office/powerpoint/2010/main" val="408987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39422" cy="640080"/>
          </a:xfrm>
        </p:spPr>
        <p:txBody>
          <a:bodyPr>
            <a:normAutofit/>
          </a:bodyPr>
          <a:lstStyle/>
          <a:p>
            <a:r>
              <a:rPr lang="pt-BR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LSP - Liskov Substitution Principle (Princípio da Substituição de Liskov)</a:t>
            </a:r>
            <a:endParaRPr lang="en-US" sz="2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74874646"/>
              </p:ext>
            </p:extLst>
          </p:nvPr>
        </p:nvGraphicFramePr>
        <p:xfrm>
          <a:off x="521207" y="1384663"/>
          <a:ext cx="11039422" cy="5016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438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39422" cy="640080"/>
          </a:xfrm>
        </p:spPr>
        <p:txBody>
          <a:bodyPr>
            <a:normAutofit/>
          </a:bodyPr>
          <a:lstStyle/>
          <a:p>
            <a:r>
              <a:rPr lang="pt-BR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ISP - Interface Segregation Principle (Princípio da Segregação da Interface)</a:t>
            </a:r>
            <a:endParaRPr lang="en-US" sz="2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1207" y="1384663"/>
            <a:ext cx="110394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"Clientes (Classes) não devem ser forçados a depender de métodos que não </a:t>
            </a:r>
            <a:r>
              <a:rPr lang="pt-BR" dirty="0" smtClean="0"/>
              <a:t>usam.“</a:t>
            </a:r>
          </a:p>
          <a:p>
            <a:endParaRPr lang="pt-BR" dirty="0"/>
          </a:p>
          <a:p>
            <a:r>
              <a:rPr lang="pt-BR" dirty="0"/>
              <a:t>"Muitas interfaces específicas são melhores que uma </a:t>
            </a:r>
            <a:r>
              <a:rPr lang="pt-BR" dirty="0" smtClean="0"/>
              <a:t>unica.“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521207" y="5959614"/>
            <a:ext cx="11039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 smtClean="0"/>
              <a:t>Desenvolvedor </a:t>
            </a:r>
            <a:r>
              <a:rPr lang="pt-BR" i="1" dirty="0"/>
              <a:t>priguiçoso ou preconceituoso : ele gosta de pucos arquivos e poucos objetos pois muitos arquivos e objetos aumentam a complexidade do sistema</a:t>
            </a:r>
            <a:r>
              <a:rPr lang="pt-BR" i="1" dirty="0" smtClean="0"/>
              <a:t>.</a:t>
            </a:r>
            <a:endParaRPr lang="pt-BR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518" y="2708324"/>
            <a:ext cx="5224315" cy="298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3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1833</TotalTime>
  <Words>1044</Words>
  <Application>Microsoft Office PowerPoint</Application>
  <PresentationFormat>Widescreen</PresentationFormat>
  <Paragraphs>179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Helvetica Neue</vt:lpstr>
      <vt:lpstr>Segoe UI</vt:lpstr>
      <vt:lpstr>Segoe UI Light</vt:lpstr>
      <vt:lpstr>Segoe UI Semibold</vt:lpstr>
      <vt:lpstr>Wingdings</vt:lpstr>
      <vt:lpstr>WelcomeDoc</vt:lpstr>
      <vt:lpstr>Curso Web API (Parte 2)</vt:lpstr>
      <vt:lpstr>Cronograma Parte 2</vt:lpstr>
      <vt:lpstr>SOLID</vt:lpstr>
      <vt:lpstr>PowerPoint Presentation</vt:lpstr>
      <vt:lpstr>SRP - Single Responsability Principle (Principio da Responsabilidade Única)</vt:lpstr>
      <vt:lpstr>OCP - Open / Closed Principle (Princípio Aberto-Fechado)</vt:lpstr>
      <vt:lpstr>LSP - Liskov Substitution Principle (Princípio da Substituição de Liskov)</vt:lpstr>
      <vt:lpstr>LSP - Liskov Substitution Principle (Princípio da Substituição de Liskov)</vt:lpstr>
      <vt:lpstr>ISP - Interface Segregation Principle (Princípio da Segregação da Interface)</vt:lpstr>
      <vt:lpstr>DIP - Dependency Inversion Principle (Princípio da inversão da dependência)</vt:lpstr>
      <vt:lpstr>DIP - Dependency Inversion Principle (Princípio da inversão da dependência)</vt:lpstr>
      <vt:lpstr>PowerPoint Presentation</vt:lpstr>
      <vt:lpstr>PowerPoint Presentation</vt:lpstr>
      <vt:lpstr>PowerPoint Presentation</vt:lpstr>
      <vt:lpstr>O que DDD não é</vt:lpstr>
      <vt:lpstr>O que DDD não é</vt:lpstr>
      <vt:lpstr>O que DDD é</vt:lpstr>
      <vt:lpstr>Linguagem Ubíqua</vt:lpstr>
      <vt:lpstr>Linguagem Ubíqua</vt:lpstr>
      <vt:lpstr>PowerPoint Presentation</vt:lpstr>
      <vt:lpstr>Bounded Context (Contexto delimitado)</vt:lpstr>
      <vt:lpstr>Bounded Context (Contexto delimitado)</vt:lpstr>
      <vt:lpstr>Bounded Context (Contexto delimitado)</vt:lpstr>
      <vt:lpstr>Bounded Context (Contexto delimitado)</vt:lpstr>
      <vt:lpstr>Bounded Context (Contexto delimitado)</vt:lpstr>
      <vt:lpstr>Bounded Context (Contexto delimitado)</vt:lpstr>
      <vt:lpstr>Bounded Context (Contexto delimitado)</vt:lpstr>
      <vt:lpstr>Shared Kernel</vt:lpstr>
      <vt:lpstr>Entendendo as Camadas</vt:lpstr>
      <vt:lpstr>Entendendo as Camadas</vt:lpstr>
      <vt:lpstr>Entendendo as Camadas (Camada de Aplicação)</vt:lpstr>
      <vt:lpstr>Entendendo as Camadas (Camada de Aplicação)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Web API</dc:title>
  <dc:creator>Luã Govinda Mendes Souza - LSU</dc:creator>
  <cp:keywords/>
  <cp:lastModifiedBy>Luã Govinda Mendes Souza - LSU</cp:lastModifiedBy>
  <cp:revision>36</cp:revision>
  <dcterms:created xsi:type="dcterms:W3CDTF">2018-01-03T12:16:44Z</dcterms:created>
  <dcterms:modified xsi:type="dcterms:W3CDTF">2018-01-05T00:29:48Z</dcterms:modified>
  <cp:version/>
</cp:coreProperties>
</file>