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5199975" cy="50399950"/>
  <p:notesSz cx="7010400" cy="9296400"/>
  <p:defaultTextStyle>
    <a:defPPr>
      <a:defRPr lang="en-US"/>
    </a:defPPr>
    <a:lvl1pPr algn="l" defTabSz="4318513" rtl="0" eaLnBrk="0" fontAlgn="base" hangingPunct="0">
      <a:spcBef>
        <a:spcPct val="0"/>
      </a:spcBef>
      <a:spcAft>
        <a:spcPct val="0"/>
      </a:spcAft>
      <a:defRPr sz="8482" kern="1200">
        <a:solidFill>
          <a:schemeClr val="tx1"/>
        </a:solidFill>
        <a:latin typeface="Arial" charset="0"/>
        <a:ea typeface="+mn-ea"/>
        <a:cs typeface="+mn-cs"/>
      </a:defRPr>
    </a:lvl1pPr>
    <a:lvl2pPr marL="2159258" indent="-1686355" algn="l" defTabSz="4318513" rtl="0" eaLnBrk="0" fontAlgn="base" hangingPunct="0">
      <a:spcBef>
        <a:spcPct val="0"/>
      </a:spcBef>
      <a:spcAft>
        <a:spcPct val="0"/>
      </a:spcAft>
      <a:defRPr sz="8482" kern="1200">
        <a:solidFill>
          <a:schemeClr val="tx1"/>
        </a:solidFill>
        <a:latin typeface="Arial" charset="0"/>
        <a:ea typeface="+mn-ea"/>
        <a:cs typeface="+mn-cs"/>
      </a:defRPr>
    </a:lvl2pPr>
    <a:lvl3pPr marL="4318513" indent="-3372710" algn="l" defTabSz="4318513" rtl="0" eaLnBrk="0" fontAlgn="base" hangingPunct="0">
      <a:spcBef>
        <a:spcPct val="0"/>
      </a:spcBef>
      <a:spcAft>
        <a:spcPct val="0"/>
      </a:spcAft>
      <a:defRPr sz="8482" kern="1200">
        <a:solidFill>
          <a:schemeClr val="tx1"/>
        </a:solidFill>
        <a:latin typeface="Arial" charset="0"/>
        <a:ea typeface="+mn-ea"/>
        <a:cs typeface="+mn-cs"/>
      </a:defRPr>
    </a:lvl3pPr>
    <a:lvl4pPr marL="6477771" indent="-5059065" algn="l" defTabSz="4318513" rtl="0" eaLnBrk="0" fontAlgn="base" hangingPunct="0">
      <a:spcBef>
        <a:spcPct val="0"/>
      </a:spcBef>
      <a:spcAft>
        <a:spcPct val="0"/>
      </a:spcAft>
      <a:defRPr sz="8482" kern="1200">
        <a:solidFill>
          <a:schemeClr val="tx1"/>
        </a:solidFill>
        <a:latin typeface="Arial" charset="0"/>
        <a:ea typeface="+mn-ea"/>
        <a:cs typeface="+mn-cs"/>
      </a:defRPr>
    </a:lvl4pPr>
    <a:lvl5pPr marL="8637028" indent="-6745421" algn="l" defTabSz="4318513" rtl="0" eaLnBrk="0" fontAlgn="base" hangingPunct="0">
      <a:spcBef>
        <a:spcPct val="0"/>
      </a:spcBef>
      <a:spcAft>
        <a:spcPct val="0"/>
      </a:spcAft>
      <a:defRPr sz="8482" kern="1200">
        <a:solidFill>
          <a:schemeClr val="tx1"/>
        </a:solidFill>
        <a:latin typeface="Arial" charset="0"/>
        <a:ea typeface="+mn-ea"/>
        <a:cs typeface="+mn-cs"/>
      </a:defRPr>
    </a:lvl5pPr>
    <a:lvl6pPr marL="2364510" algn="l" defTabSz="945804" rtl="0" eaLnBrk="1" latinLnBrk="0" hangingPunct="1">
      <a:defRPr sz="8482" kern="1200">
        <a:solidFill>
          <a:schemeClr val="tx1"/>
        </a:solidFill>
        <a:latin typeface="Arial" charset="0"/>
        <a:ea typeface="+mn-ea"/>
        <a:cs typeface="+mn-cs"/>
      </a:defRPr>
    </a:lvl6pPr>
    <a:lvl7pPr marL="2837411" algn="l" defTabSz="945804" rtl="0" eaLnBrk="1" latinLnBrk="0" hangingPunct="1">
      <a:defRPr sz="8482" kern="1200">
        <a:solidFill>
          <a:schemeClr val="tx1"/>
        </a:solidFill>
        <a:latin typeface="Arial" charset="0"/>
        <a:ea typeface="+mn-ea"/>
        <a:cs typeface="+mn-cs"/>
      </a:defRPr>
    </a:lvl7pPr>
    <a:lvl8pPr marL="3310313" algn="l" defTabSz="945804" rtl="0" eaLnBrk="1" latinLnBrk="0" hangingPunct="1">
      <a:defRPr sz="8482" kern="1200">
        <a:solidFill>
          <a:schemeClr val="tx1"/>
        </a:solidFill>
        <a:latin typeface="Arial" charset="0"/>
        <a:ea typeface="+mn-ea"/>
        <a:cs typeface="+mn-cs"/>
      </a:defRPr>
    </a:lvl8pPr>
    <a:lvl9pPr marL="3783216" algn="l" defTabSz="945804" rtl="0" eaLnBrk="1" latinLnBrk="0" hangingPunct="1">
      <a:defRPr sz="8482"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15874" userDrawn="1">
          <p15:clr>
            <a:srgbClr val="A4A3A4"/>
          </p15:clr>
        </p15:guide>
        <p15:guide id="2" pos="793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D17F7D"/>
    <a:srgbClr val="0000FF"/>
    <a:srgbClr val="008000"/>
    <a:srgbClr val="A5FDEC"/>
    <a:srgbClr val="00683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029" autoAdjust="0"/>
    <p:restoredTop sz="94660"/>
  </p:normalViewPr>
  <p:slideViewPr>
    <p:cSldViewPr>
      <p:cViewPr>
        <p:scale>
          <a:sx n="10" d="100"/>
          <a:sy n="10" d="100"/>
        </p:scale>
        <p:origin x="-4614" y="-1095"/>
      </p:cViewPr>
      <p:guideLst>
        <p:guide orient="horz" pos="15874"/>
        <p:guide pos="7937"/>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89998" y="15656656"/>
            <a:ext cx="21419979" cy="10803323"/>
          </a:xfrm>
        </p:spPr>
        <p:txBody>
          <a:bodyPr/>
          <a:lstStyle/>
          <a:p>
            <a:r>
              <a:rPr lang="en-US"/>
              <a:t>Click to edit Master title style</a:t>
            </a:r>
          </a:p>
        </p:txBody>
      </p:sp>
      <p:sp>
        <p:nvSpPr>
          <p:cNvPr id="3" name="Subtitle 2"/>
          <p:cNvSpPr>
            <a:spLocks noGrp="1"/>
          </p:cNvSpPr>
          <p:nvPr>
            <p:ph type="subTitle" idx="1"/>
          </p:nvPr>
        </p:nvSpPr>
        <p:spPr>
          <a:xfrm>
            <a:off x="3779996" y="28559972"/>
            <a:ext cx="17639983" cy="12879987"/>
          </a:xfrm>
        </p:spPr>
        <p:txBody>
          <a:bodyPr/>
          <a:lstStyle>
            <a:lvl1pPr marL="0" indent="0" algn="ctr">
              <a:buNone/>
              <a:defRPr>
                <a:solidFill>
                  <a:schemeClr val="tx1">
                    <a:tint val="75000"/>
                  </a:schemeClr>
                </a:solidFill>
              </a:defRPr>
            </a:lvl1pPr>
            <a:lvl2pPr marL="3196846" indent="0" algn="ctr">
              <a:buNone/>
              <a:defRPr>
                <a:solidFill>
                  <a:schemeClr val="tx1">
                    <a:tint val="75000"/>
                  </a:schemeClr>
                </a:solidFill>
              </a:defRPr>
            </a:lvl2pPr>
            <a:lvl3pPr marL="6393693" indent="0" algn="ctr">
              <a:buNone/>
              <a:defRPr>
                <a:solidFill>
                  <a:schemeClr val="tx1">
                    <a:tint val="75000"/>
                  </a:schemeClr>
                </a:solidFill>
              </a:defRPr>
            </a:lvl3pPr>
            <a:lvl4pPr marL="9590539" indent="0" algn="ctr">
              <a:buNone/>
              <a:defRPr>
                <a:solidFill>
                  <a:schemeClr val="tx1">
                    <a:tint val="75000"/>
                  </a:schemeClr>
                </a:solidFill>
              </a:defRPr>
            </a:lvl4pPr>
            <a:lvl5pPr marL="12787386" indent="0" algn="ctr">
              <a:buNone/>
              <a:defRPr>
                <a:solidFill>
                  <a:schemeClr val="tx1">
                    <a:tint val="75000"/>
                  </a:schemeClr>
                </a:solidFill>
              </a:defRPr>
            </a:lvl5pPr>
            <a:lvl6pPr marL="15984232" indent="0" algn="ctr">
              <a:buNone/>
              <a:defRPr>
                <a:solidFill>
                  <a:schemeClr val="tx1">
                    <a:tint val="75000"/>
                  </a:schemeClr>
                </a:solidFill>
              </a:defRPr>
            </a:lvl6pPr>
            <a:lvl7pPr marL="19181079" indent="0" algn="ctr">
              <a:buNone/>
              <a:defRPr>
                <a:solidFill>
                  <a:schemeClr val="tx1">
                    <a:tint val="75000"/>
                  </a:schemeClr>
                </a:solidFill>
              </a:defRPr>
            </a:lvl7pPr>
            <a:lvl8pPr marL="22377925" indent="0" algn="ctr">
              <a:buNone/>
              <a:defRPr>
                <a:solidFill>
                  <a:schemeClr val="tx1">
                    <a:tint val="75000"/>
                  </a:schemeClr>
                </a:solidFill>
              </a:defRPr>
            </a:lvl8pPr>
            <a:lvl9pPr marL="2557477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B6E89373-07A8-48BF-8D1F-B8860A771338}" type="datetimeFigureOut">
              <a:rPr lang="en-US"/>
              <a:pPr>
                <a:defRPr/>
              </a:pPr>
              <a:t>5/27/2019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5AC883E-515E-494F-ABBC-DCD3B53C1CFA}" type="slidenum">
              <a:rPr lang="en-US"/>
              <a:pPr/>
              <a:t>‹#›</a:t>
            </a:fld>
            <a:endParaRPr lang="en-US"/>
          </a:p>
        </p:txBody>
      </p:sp>
    </p:spTree>
    <p:extLst>
      <p:ext uri="{BB962C8B-B14F-4D97-AF65-F5344CB8AC3E}">
        <p14:creationId xmlns:p14="http://schemas.microsoft.com/office/powerpoint/2010/main" xmlns="" val="1378698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C31CF63-7C47-4FAB-9158-C8A56EC617F9}" type="datetimeFigureOut">
              <a:rPr lang="en-US"/>
              <a:pPr>
                <a:defRPr/>
              </a:pPr>
              <a:t>5/27/2019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DCF21BC-9E57-4B3F-917C-8D02B75209DC}" type="slidenum">
              <a:rPr lang="en-US"/>
              <a:pPr/>
              <a:t>‹#›</a:t>
            </a:fld>
            <a:endParaRPr lang="en-US"/>
          </a:p>
        </p:txBody>
      </p:sp>
    </p:spTree>
    <p:extLst>
      <p:ext uri="{BB962C8B-B14F-4D97-AF65-F5344CB8AC3E}">
        <p14:creationId xmlns:p14="http://schemas.microsoft.com/office/powerpoint/2010/main" xmlns="" val="104402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493068" y="12599992"/>
            <a:ext cx="18768731" cy="26840306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173746" y="12599992"/>
            <a:ext cx="55899320" cy="26840306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98A6769-6C19-4979-AF62-DF04DCDAE580}" type="datetimeFigureOut">
              <a:rPr lang="en-US"/>
              <a:pPr>
                <a:defRPr/>
              </a:pPr>
              <a:t>5/27/2019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869BB66-D1A1-4EC7-B835-80B82A959AE1}" type="slidenum">
              <a:rPr lang="en-US"/>
              <a:pPr/>
              <a:t>‹#›</a:t>
            </a:fld>
            <a:endParaRPr lang="en-US"/>
          </a:p>
        </p:txBody>
      </p:sp>
    </p:spTree>
    <p:extLst>
      <p:ext uri="{BB962C8B-B14F-4D97-AF65-F5344CB8AC3E}">
        <p14:creationId xmlns:p14="http://schemas.microsoft.com/office/powerpoint/2010/main" xmlns="" val="1734985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B8A936E-0990-4C3B-B545-7EC946331310}" type="datetimeFigureOut">
              <a:rPr lang="en-US"/>
              <a:pPr>
                <a:defRPr/>
              </a:pPr>
              <a:t>5/27/2019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66656B7D-5B05-4837-A11E-635F431A69D7}" type="slidenum">
              <a:rPr lang="en-US"/>
              <a:pPr/>
              <a:t>‹#›</a:t>
            </a:fld>
            <a:endParaRPr lang="en-US"/>
          </a:p>
        </p:txBody>
      </p:sp>
    </p:spTree>
    <p:extLst>
      <p:ext uri="{BB962C8B-B14F-4D97-AF65-F5344CB8AC3E}">
        <p14:creationId xmlns:p14="http://schemas.microsoft.com/office/powerpoint/2010/main" xmlns="" val="1637824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90625" y="32386639"/>
            <a:ext cx="21419979" cy="10009990"/>
          </a:xfrm>
        </p:spPr>
        <p:txBody>
          <a:bodyPr anchor="t"/>
          <a:lstStyle>
            <a:lvl1pPr algn="l">
              <a:defRPr sz="28019" b="1" cap="all"/>
            </a:lvl1pPr>
          </a:lstStyle>
          <a:p>
            <a:r>
              <a:rPr lang="en-US"/>
              <a:t>Click to edit Master title style</a:t>
            </a:r>
          </a:p>
        </p:txBody>
      </p:sp>
      <p:sp>
        <p:nvSpPr>
          <p:cNvPr id="3" name="Text Placeholder 2"/>
          <p:cNvSpPr>
            <a:spLocks noGrp="1"/>
          </p:cNvSpPr>
          <p:nvPr>
            <p:ph type="body" idx="1"/>
          </p:nvPr>
        </p:nvSpPr>
        <p:spPr>
          <a:xfrm>
            <a:off x="1990625" y="21361652"/>
            <a:ext cx="21419979" cy="11024986"/>
          </a:xfrm>
        </p:spPr>
        <p:txBody>
          <a:bodyPr anchor="b"/>
          <a:lstStyle>
            <a:lvl1pPr marL="0" indent="0">
              <a:buNone/>
              <a:defRPr sz="13933">
                <a:solidFill>
                  <a:schemeClr val="tx1">
                    <a:tint val="75000"/>
                  </a:schemeClr>
                </a:solidFill>
              </a:defRPr>
            </a:lvl1pPr>
            <a:lvl2pPr marL="3196846" indent="0">
              <a:buNone/>
              <a:defRPr sz="12555">
                <a:solidFill>
                  <a:schemeClr val="tx1">
                    <a:tint val="75000"/>
                  </a:schemeClr>
                </a:solidFill>
              </a:defRPr>
            </a:lvl2pPr>
            <a:lvl3pPr marL="6393693" indent="0">
              <a:buNone/>
              <a:defRPr sz="11177">
                <a:solidFill>
                  <a:schemeClr val="tx1">
                    <a:tint val="75000"/>
                  </a:schemeClr>
                </a:solidFill>
              </a:defRPr>
            </a:lvl3pPr>
            <a:lvl4pPr marL="9590539" indent="0">
              <a:buNone/>
              <a:defRPr sz="9799">
                <a:solidFill>
                  <a:schemeClr val="tx1">
                    <a:tint val="75000"/>
                  </a:schemeClr>
                </a:solidFill>
              </a:defRPr>
            </a:lvl4pPr>
            <a:lvl5pPr marL="12787386" indent="0">
              <a:buNone/>
              <a:defRPr sz="9799">
                <a:solidFill>
                  <a:schemeClr val="tx1">
                    <a:tint val="75000"/>
                  </a:schemeClr>
                </a:solidFill>
              </a:defRPr>
            </a:lvl5pPr>
            <a:lvl6pPr marL="15984232" indent="0">
              <a:buNone/>
              <a:defRPr sz="9799">
                <a:solidFill>
                  <a:schemeClr val="tx1">
                    <a:tint val="75000"/>
                  </a:schemeClr>
                </a:solidFill>
              </a:defRPr>
            </a:lvl6pPr>
            <a:lvl7pPr marL="19181079" indent="0">
              <a:buNone/>
              <a:defRPr sz="9799">
                <a:solidFill>
                  <a:schemeClr val="tx1">
                    <a:tint val="75000"/>
                  </a:schemeClr>
                </a:solidFill>
              </a:defRPr>
            </a:lvl7pPr>
            <a:lvl8pPr marL="22377925" indent="0">
              <a:buNone/>
              <a:defRPr sz="9799">
                <a:solidFill>
                  <a:schemeClr val="tx1">
                    <a:tint val="75000"/>
                  </a:schemeClr>
                </a:solidFill>
              </a:defRPr>
            </a:lvl8pPr>
            <a:lvl9pPr marL="25574772" indent="0">
              <a:buNone/>
              <a:defRPr sz="97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3748FF98-126B-4051-84A6-910C7A43FBDC}" type="datetimeFigureOut">
              <a:rPr lang="en-US"/>
              <a:pPr>
                <a:defRPr/>
              </a:pPr>
              <a:t>5/27/2019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7BE66E8-242C-41A5-B952-161FDF96DEAF}" type="slidenum">
              <a:rPr lang="en-US"/>
              <a:pPr/>
              <a:t>‹#›</a:t>
            </a:fld>
            <a:endParaRPr lang="en-US"/>
          </a:p>
        </p:txBody>
      </p:sp>
    </p:spTree>
    <p:extLst>
      <p:ext uri="{BB962C8B-B14F-4D97-AF65-F5344CB8AC3E}">
        <p14:creationId xmlns:p14="http://schemas.microsoft.com/office/powerpoint/2010/main" xmlns="" val="2490902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173746" y="73394932"/>
            <a:ext cx="37331839" cy="207608123"/>
          </a:xfrm>
        </p:spPr>
        <p:txBody>
          <a:bodyPr/>
          <a:lstStyle>
            <a:lvl1pPr>
              <a:defRPr sz="19598"/>
            </a:lvl1pPr>
            <a:lvl2pPr>
              <a:defRPr sz="16842"/>
            </a:lvl2pPr>
            <a:lvl3pPr>
              <a:defRPr sz="13933"/>
            </a:lvl3pPr>
            <a:lvl4pPr>
              <a:defRPr sz="12555"/>
            </a:lvl4pPr>
            <a:lvl5pPr>
              <a:defRPr sz="12555"/>
            </a:lvl5pPr>
            <a:lvl6pPr>
              <a:defRPr sz="12555"/>
            </a:lvl6pPr>
            <a:lvl7pPr>
              <a:defRPr sz="12555"/>
            </a:lvl7pPr>
            <a:lvl8pPr>
              <a:defRPr sz="12555"/>
            </a:lvl8pPr>
            <a:lvl9pPr>
              <a:defRPr sz="1255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1925588" y="73394932"/>
            <a:ext cx="37336213" cy="207608123"/>
          </a:xfrm>
        </p:spPr>
        <p:txBody>
          <a:bodyPr/>
          <a:lstStyle>
            <a:lvl1pPr>
              <a:defRPr sz="19598"/>
            </a:lvl1pPr>
            <a:lvl2pPr>
              <a:defRPr sz="16842"/>
            </a:lvl2pPr>
            <a:lvl3pPr>
              <a:defRPr sz="13933"/>
            </a:lvl3pPr>
            <a:lvl4pPr>
              <a:defRPr sz="12555"/>
            </a:lvl4pPr>
            <a:lvl5pPr>
              <a:defRPr sz="12555"/>
            </a:lvl5pPr>
            <a:lvl6pPr>
              <a:defRPr sz="12555"/>
            </a:lvl6pPr>
            <a:lvl7pPr>
              <a:defRPr sz="12555"/>
            </a:lvl7pPr>
            <a:lvl8pPr>
              <a:defRPr sz="12555"/>
            </a:lvl8pPr>
            <a:lvl9pPr>
              <a:defRPr sz="1255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959A502B-82EC-435C-A73F-60AEB1EF27EA}" type="datetimeFigureOut">
              <a:rPr lang="en-US"/>
              <a:pPr>
                <a:defRPr/>
              </a:pPr>
              <a:t>5/27/2019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201F8612-DACE-461C-90E5-31E65B488EE7}" type="slidenum">
              <a:rPr lang="en-US"/>
              <a:pPr/>
              <a:t>‹#›</a:t>
            </a:fld>
            <a:endParaRPr lang="en-US"/>
          </a:p>
        </p:txBody>
      </p:sp>
    </p:spTree>
    <p:extLst>
      <p:ext uri="{BB962C8B-B14F-4D97-AF65-F5344CB8AC3E}">
        <p14:creationId xmlns:p14="http://schemas.microsoft.com/office/powerpoint/2010/main" xmlns="" val="2729300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999" y="2018336"/>
            <a:ext cx="22679978" cy="839999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59999" y="11281659"/>
            <a:ext cx="11134365" cy="4701659"/>
          </a:xfrm>
        </p:spPr>
        <p:txBody>
          <a:bodyPr anchor="b"/>
          <a:lstStyle>
            <a:lvl1pPr marL="0" indent="0">
              <a:buNone/>
              <a:defRPr sz="16842" b="1"/>
            </a:lvl1pPr>
            <a:lvl2pPr marL="3196846" indent="0">
              <a:buNone/>
              <a:defRPr sz="13933" b="1"/>
            </a:lvl2pPr>
            <a:lvl3pPr marL="6393693" indent="0">
              <a:buNone/>
              <a:defRPr sz="12555" b="1"/>
            </a:lvl3pPr>
            <a:lvl4pPr marL="9590539" indent="0">
              <a:buNone/>
              <a:defRPr sz="11177" b="1"/>
            </a:lvl4pPr>
            <a:lvl5pPr marL="12787386" indent="0">
              <a:buNone/>
              <a:defRPr sz="11177" b="1"/>
            </a:lvl5pPr>
            <a:lvl6pPr marL="15984232" indent="0">
              <a:buNone/>
              <a:defRPr sz="11177" b="1"/>
            </a:lvl6pPr>
            <a:lvl7pPr marL="19181079" indent="0">
              <a:buNone/>
              <a:defRPr sz="11177" b="1"/>
            </a:lvl7pPr>
            <a:lvl8pPr marL="22377925" indent="0">
              <a:buNone/>
              <a:defRPr sz="11177" b="1"/>
            </a:lvl8pPr>
            <a:lvl9pPr marL="25574772" indent="0">
              <a:buNone/>
              <a:defRPr sz="11177" b="1"/>
            </a:lvl9pPr>
          </a:lstStyle>
          <a:p>
            <a:pPr lvl="0"/>
            <a:r>
              <a:rPr lang="en-US"/>
              <a:t>Click to edit Master text styles</a:t>
            </a:r>
          </a:p>
        </p:txBody>
      </p:sp>
      <p:sp>
        <p:nvSpPr>
          <p:cNvPr id="4" name="Content Placeholder 3"/>
          <p:cNvSpPr>
            <a:spLocks noGrp="1"/>
          </p:cNvSpPr>
          <p:nvPr>
            <p:ph sz="half" idx="2"/>
          </p:nvPr>
        </p:nvSpPr>
        <p:spPr>
          <a:xfrm>
            <a:off x="1259999" y="15983317"/>
            <a:ext cx="11134365" cy="29038308"/>
          </a:xfrm>
        </p:spPr>
        <p:txBody>
          <a:bodyPr/>
          <a:lstStyle>
            <a:lvl1pPr>
              <a:defRPr sz="16842"/>
            </a:lvl1pPr>
            <a:lvl2pPr>
              <a:defRPr sz="13933"/>
            </a:lvl2pPr>
            <a:lvl3pPr>
              <a:defRPr sz="12555"/>
            </a:lvl3pPr>
            <a:lvl4pPr>
              <a:defRPr sz="11177"/>
            </a:lvl4pPr>
            <a:lvl5pPr>
              <a:defRPr sz="11177"/>
            </a:lvl5pPr>
            <a:lvl6pPr>
              <a:defRPr sz="11177"/>
            </a:lvl6pPr>
            <a:lvl7pPr>
              <a:defRPr sz="11177"/>
            </a:lvl7pPr>
            <a:lvl8pPr>
              <a:defRPr sz="11177"/>
            </a:lvl8pPr>
            <a:lvl9pPr>
              <a:defRPr sz="111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2801240" y="11281659"/>
            <a:ext cx="11138739" cy="4701659"/>
          </a:xfrm>
        </p:spPr>
        <p:txBody>
          <a:bodyPr anchor="b"/>
          <a:lstStyle>
            <a:lvl1pPr marL="0" indent="0">
              <a:buNone/>
              <a:defRPr sz="16842" b="1"/>
            </a:lvl1pPr>
            <a:lvl2pPr marL="3196846" indent="0">
              <a:buNone/>
              <a:defRPr sz="13933" b="1"/>
            </a:lvl2pPr>
            <a:lvl3pPr marL="6393693" indent="0">
              <a:buNone/>
              <a:defRPr sz="12555" b="1"/>
            </a:lvl3pPr>
            <a:lvl4pPr marL="9590539" indent="0">
              <a:buNone/>
              <a:defRPr sz="11177" b="1"/>
            </a:lvl4pPr>
            <a:lvl5pPr marL="12787386" indent="0">
              <a:buNone/>
              <a:defRPr sz="11177" b="1"/>
            </a:lvl5pPr>
            <a:lvl6pPr marL="15984232" indent="0">
              <a:buNone/>
              <a:defRPr sz="11177" b="1"/>
            </a:lvl6pPr>
            <a:lvl7pPr marL="19181079" indent="0">
              <a:buNone/>
              <a:defRPr sz="11177" b="1"/>
            </a:lvl7pPr>
            <a:lvl8pPr marL="22377925" indent="0">
              <a:buNone/>
              <a:defRPr sz="11177" b="1"/>
            </a:lvl8pPr>
            <a:lvl9pPr marL="25574772" indent="0">
              <a:buNone/>
              <a:defRPr sz="11177" b="1"/>
            </a:lvl9pPr>
          </a:lstStyle>
          <a:p>
            <a:pPr lvl="0"/>
            <a:r>
              <a:rPr lang="en-US"/>
              <a:t>Click to edit Master text styles</a:t>
            </a:r>
          </a:p>
        </p:txBody>
      </p:sp>
      <p:sp>
        <p:nvSpPr>
          <p:cNvPr id="6" name="Content Placeholder 5"/>
          <p:cNvSpPr>
            <a:spLocks noGrp="1"/>
          </p:cNvSpPr>
          <p:nvPr>
            <p:ph sz="quarter" idx="4"/>
          </p:nvPr>
        </p:nvSpPr>
        <p:spPr>
          <a:xfrm>
            <a:off x="12801240" y="15983317"/>
            <a:ext cx="11138739" cy="29038308"/>
          </a:xfrm>
        </p:spPr>
        <p:txBody>
          <a:bodyPr/>
          <a:lstStyle>
            <a:lvl1pPr>
              <a:defRPr sz="16842"/>
            </a:lvl1pPr>
            <a:lvl2pPr>
              <a:defRPr sz="13933"/>
            </a:lvl2pPr>
            <a:lvl3pPr>
              <a:defRPr sz="12555"/>
            </a:lvl3pPr>
            <a:lvl4pPr>
              <a:defRPr sz="11177"/>
            </a:lvl4pPr>
            <a:lvl5pPr>
              <a:defRPr sz="11177"/>
            </a:lvl5pPr>
            <a:lvl6pPr>
              <a:defRPr sz="11177"/>
            </a:lvl6pPr>
            <a:lvl7pPr>
              <a:defRPr sz="11177"/>
            </a:lvl7pPr>
            <a:lvl8pPr>
              <a:defRPr sz="11177"/>
            </a:lvl8pPr>
            <a:lvl9pPr>
              <a:defRPr sz="111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A86D84D8-B2E9-44A8-B6E8-0CEECDF788B7}" type="datetimeFigureOut">
              <a:rPr lang="en-US"/>
              <a:pPr>
                <a:defRPr/>
              </a:pPr>
              <a:t>5/27/2019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CC813844-C565-498F-BDCC-8324F8EF104B}" type="slidenum">
              <a:rPr lang="en-US"/>
              <a:pPr/>
              <a:t>‹#›</a:t>
            </a:fld>
            <a:endParaRPr lang="en-US"/>
          </a:p>
        </p:txBody>
      </p:sp>
    </p:spTree>
    <p:extLst>
      <p:ext uri="{BB962C8B-B14F-4D97-AF65-F5344CB8AC3E}">
        <p14:creationId xmlns:p14="http://schemas.microsoft.com/office/powerpoint/2010/main" xmlns="" val="2065050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26C67A7A-B751-4DAF-8DBD-59352BF3BFEB}" type="datetimeFigureOut">
              <a:rPr lang="en-US"/>
              <a:pPr>
                <a:defRPr/>
              </a:pPr>
              <a:t>5/27/2019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BF073D78-E66B-4516-9903-87FED371B99C}" type="slidenum">
              <a:rPr lang="en-US"/>
              <a:pPr/>
              <a:t>‹#›</a:t>
            </a:fld>
            <a:endParaRPr lang="en-US"/>
          </a:p>
        </p:txBody>
      </p:sp>
    </p:spTree>
    <p:extLst>
      <p:ext uri="{BB962C8B-B14F-4D97-AF65-F5344CB8AC3E}">
        <p14:creationId xmlns:p14="http://schemas.microsoft.com/office/powerpoint/2010/main" xmlns="" val="3508081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BCBBB24-8592-40B8-84F5-099512E3B414}" type="datetimeFigureOut">
              <a:rPr lang="en-US"/>
              <a:pPr>
                <a:defRPr/>
              </a:pPr>
              <a:t>5/27/2019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BDD44BBA-EFEF-41B5-B309-B23D6BC40D5D}" type="slidenum">
              <a:rPr lang="en-US"/>
              <a:pPr/>
              <a:t>‹#›</a:t>
            </a:fld>
            <a:endParaRPr lang="en-US"/>
          </a:p>
        </p:txBody>
      </p:sp>
    </p:spTree>
    <p:extLst>
      <p:ext uri="{BB962C8B-B14F-4D97-AF65-F5344CB8AC3E}">
        <p14:creationId xmlns:p14="http://schemas.microsoft.com/office/powerpoint/2010/main" xmlns="" val="1559861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0001" y="2006664"/>
            <a:ext cx="8290618" cy="8539992"/>
          </a:xfrm>
        </p:spPr>
        <p:txBody>
          <a:bodyPr anchor="b"/>
          <a:lstStyle>
            <a:lvl1pPr algn="l">
              <a:defRPr sz="13933" b="1"/>
            </a:lvl1pPr>
          </a:lstStyle>
          <a:p>
            <a:r>
              <a:rPr lang="en-US"/>
              <a:t>Click to edit Master title style</a:t>
            </a:r>
          </a:p>
        </p:txBody>
      </p:sp>
      <p:sp>
        <p:nvSpPr>
          <p:cNvPr id="3" name="Content Placeholder 2"/>
          <p:cNvSpPr>
            <a:spLocks noGrp="1"/>
          </p:cNvSpPr>
          <p:nvPr>
            <p:ph idx="1"/>
          </p:nvPr>
        </p:nvSpPr>
        <p:spPr>
          <a:xfrm>
            <a:off x="9852490" y="2006668"/>
            <a:ext cx="14087486" cy="43014962"/>
          </a:xfrm>
        </p:spPr>
        <p:txBody>
          <a:bodyPr/>
          <a:lstStyle>
            <a:lvl1pPr>
              <a:defRPr sz="22354"/>
            </a:lvl1pPr>
            <a:lvl2pPr>
              <a:defRPr sz="19598"/>
            </a:lvl2pPr>
            <a:lvl3pPr>
              <a:defRPr sz="16842"/>
            </a:lvl3pPr>
            <a:lvl4pPr>
              <a:defRPr sz="13933"/>
            </a:lvl4pPr>
            <a:lvl5pPr>
              <a:defRPr sz="13933"/>
            </a:lvl5pPr>
            <a:lvl6pPr>
              <a:defRPr sz="13933"/>
            </a:lvl6pPr>
            <a:lvl7pPr>
              <a:defRPr sz="13933"/>
            </a:lvl7pPr>
            <a:lvl8pPr>
              <a:defRPr sz="13933"/>
            </a:lvl8pPr>
            <a:lvl9pPr>
              <a:defRPr sz="139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60001" y="10546661"/>
            <a:ext cx="8290618" cy="34474969"/>
          </a:xfrm>
        </p:spPr>
        <p:txBody>
          <a:bodyPr/>
          <a:lstStyle>
            <a:lvl1pPr marL="0" indent="0">
              <a:buNone/>
              <a:defRPr sz="9799"/>
            </a:lvl1pPr>
            <a:lvl2pPr marL="3196846" indent="0">
              <a:buNone/>
              <a:defRPr sz="8421"/>
            </a:lvl2pPr>
            <a:lvl3pPr marL="6393693" indent="0">
              <a:buNone/>
              <a:defRPr sz="7043"/>
            </a:lvl3pPr>
            <a:lvl4pPr marL="9590539" indent="0">
              <a:buNone/>
              <a:defRPr sz="6278"/>
            </a:lvl4pPr>
            <a:lvl5pPr marL="12787386" indent="0">
              <a:buNone/>
              <a:defRPr sz="6278"/>
            </a:lvl5pPr>
            <a:lvl6pPr marL="15984232" indent="0">
              <a:buNone/>
              <a:defRPr sz="6278"/>
            </a:lvl6pPr>
            <a:lvl7pPr marL="19181079" indent="0">
              <a:buNone/>
              <a:defRPr sz="6278"/>
            </a:lvl7pPr>
            <a:lvl8pPr marL="22377925" indent="0">
              <a:buNone/>
              <a:defRPr sz="6278"/>
            </a:lvl8pPr>
            <a:lvl9pPr marL="25574772" indent="0">
              <a:buNone/>
              <a:defRPr sz="6278"/>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7F563ED-F34A-448E-BC2A-6867AE25CC93}" type="datetimeFigureOut">
              <a:rPr lang="en-US"/>
              <a:pPr>
                <a:defRPr/>
              </a:pPr>
              <a:t>5/27/2019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013D6B73-0421-4893-91BE-23783089D34E}" type="slidenum">
              <a:rPr lang="en-US"/>
              <a:pPr/>
              <a:t>‹#›</a:t>
            </a:fld>
            <a:endParaRPr lang="en-US"/>
          </a:p>
        </p:txBody>
      </p:sp>
    </p:spTree>
    <p:extLst>
      <p:ext uri="{BB962C8B-B14F-4D97-AF65-F5344CB8AC3E}">
        <p14:creationId xmlns:p14="http://schemas.microsoft.com/office/powerpoint/2010/main" xmlns="" val="2993052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39372" y="35279966"/>
            <a:ext cx="15119985" cy="4165000"/>
          </a:xfrm>
        </p:spPr>
        <p:txBody>
          <a:bodyPr anchor="b"/>
          <a:lstStyle>
            <a:lvl1pPr algn="l">
              <a:defRPr sz="13933" b="1"/>
            </a:lvl1pPr>
          </a:lstStyle>
          <a:p>
            <a:r>
              <a:rPr lang="en-US"/>
              <a:t>Click to edit Master title style</a:t>
            </a:r>
          </a:p>
        </p:txBody>
      </p:sp>
      <p:sp>
        <p:nvSpPr>
          <p:cNvPr id="3" name="Picture Placeholder 2"/>
          <p:cNvSpPr>
            <a:spLocks noGrp="1"/>
          </p:cNvSpPr>
          <p:nvPr>
            <p:ph type="pic" idx="1"/>
          </p:nvPr>
        </p:nvSpPr>
        <p:spPr>
          <a:xfrm>
            <a:off x="4939372" y="4503329"/>
            <a:ext cx="15119985" cy="30239970"/>
          </a:xfrm>
        </p:spPr>
        <p:txBody>
          <a:bodyPr rtlCol="0">
            <a:normAutofit/>
          </a:bodyPr>
          <a:lstStyle>
            <a:lvl1pPr marL="0" indent="0">
              <a:buNone/>
              <a:defRPr sz="22354"/>
            </a:lvl1pPr>
            <a:lvl2pPr marL="3196846" indent="0">
              <a:buNone/>
              <a:defRPr sz="19598"/>
            </a:lvl2pPr>
            <a:lvl3pPr marL="6393693" indent="0">
              <a:buNone/>
              <a:defRPr sz="16842"/>
            </a:lvl3pPr>
            <a:lvl4pPr marL="9590539" indent="0">
              <a:buNone/>
              <a:defRPr sz="13933"/>
            </a:lvl4pPr>
            <a:lvl5pPr marL="12787386" indent="0">
              <a:buNone/>
              <a:defRPr sz="13933"/>
            </a:lvl5pPr>
            <a:lvl6pPr marL="15984232" indent="0">
              <a:buNone/>
              <a:defRPr sz="13933"/>
            </a:lvl6pPr>
            <a:lvl7pPr marL="19181079" indent="0">
              <a:buNone/>
              <a:defRPr sz="13933"/>
            </a:lvl7pPr>
            <a:lvl8pPr marL="22377925" indent="0">
              <a:buNone/>
              <a:defRPr sz="13933"/>
            </a:lvl8pPr>
            <a:lvl9pPr marL="25574772" indent="0">
              <a:buNone/>
              <a:defRPr sz="13933"/>
            </a:lvl9pPr>
          </a:lstStyle>
          <a:p>
            <a:pPr lvl="0"/>
            <a:endParaRPr lang="en-US" noProof="0"/>
          </a:p>
        </p:txBody>
      </p:sp>
      <p:sp>
        <p:nvSpPr>
          <p:cNvPr id="4" name="Text Placeholder 3"/>
          <p:cNvSpPr>
            <a:spLocks noGrp="1"/>
          </p:cNvSpPr>
          <p:nvPr>
            <p:ph type="body" sz="half" idx="2"/>
          </p:nvPr>
        </p:nvSpPr>
        <p:spPr>
          <a:xfrm>
            <a:off x="4939372" y="39444964"/>
            <a:ext cx="15119985" cy="5914991"/>
          </a:xfrm>
        </p:spPr>
        <p:txBody>
          <a:bodyPr/>
          <a:lstStyle>
            <a:lvl1pPr marL="0" indent="0">
              <a:buNone/>
              <a:defRPr sz="9799"/>
            </a:lvl1pPr>
            <a:lvl2pPr marL="3196846" indent="0">
              <a:buNone/>
              <a:defRPr sz="8421"/>
            </a:lvl2pPr>
            <a:lvl3pPr marL="6393693" indent="0">
              <a:buNone/>
              <a:defRPr sz="7043"/>
            </a:lvl3pPr>
            <a:lvl4pPr marL="9590539" indent="0">
              <a:buNone/>
              <a:defRPr sz="6278"/>
            </a:lvl4pPr>
            <a:lvl5pPr marL="12787386" indent="0">
              <a:buNone/>
              <a:defRPr sz="6278"/>
            </a:lvl5pPr>
            <a:lvl6pPr marL="15984232" indent="0">
              <a:buNone/>
              <a:defRPr sz="6278"/>
            </a:lvl6pPr>
            <a:lvl7pPr marL="19181079" indent="0">
              <a:buNone/>
              <a:defRPr sz="6278"/>
            </a:lvl7pPr>
            <a:lvl8pPr marL="22377925" indent="0">
              <a:buNone/>
              <a:defRPr sz="6278"/>
            </a:lvl8pPr>
            <a:lvl9pPr marL="25574772" indent="0">
              <a:buNone/>
              <a:defRPr sz="6278"/>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C9A3ED7-77E6-4846-B3A7-9A42BDBF6E13}" type="datetimeFigureOut">
              <a:rPr lang="en-US"/>
              <a:pPr>
                <a:defRPr/>
              </a:pPr>
              <a:t>5/27/2019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1654D1AD-C9C6-4B71-96D0-2F789CEA48C2}" type="slidenum">
              <a:rPr lang="en-US"/>
              <a:pPr/>
              <a:t>‹#›</a:t>
            </a:fld>
            <a:endParaRPr lang="en-US"/>
          </a:p>
        </p:txBody>
      </p:sp>
    </p:spTree>
    <p:extLst>
      <p:ext uri="{BB962C8B-B14F-4D97-AF65-F5344CB8AC3E}">
        <p14:creationId xmlns:p14="http://schemas.microsoft.com/office/powerpoint/2010/main" xmlns="" val="3486748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260595" y="2018766"/>
            <a:ext cx="22678788" cy="84003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17588" tIns="208794" rIns="417588" bIns="208794"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260595" y="11759305"/>
            <a:ext cx="22678788" cy="332628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17588" tIns="208794" rIns="417588" bIns="20879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260595" y="46713836"/>
            <a:ext cx="5878805" cy="2682339"/>
          </a:xfrm>
          <a:prstGeom prst="rect">
            <a:avLst/>
          </a:prstGeom>
        </p:spPr>
        <p:txBody>
          <a:bodyPr vert="horz" lIns="417588" tIns="208794" rIns="417588" bIns="208794" rtlCol="0" anchor="ctr"/>
          <a:lstStyle>
            <a:lvl1pPr algn="l" defTabSz="6393693" eaLnBrk="1" fontAlgn="auto" hangingPunct="1">
              <a:spcBef>
                <a:spcPts val="0"/>
              </a:spcBef>
              <a:spcAft>
                <a:spcPts val="0"/>
              </a:spcAft>
              <a:defRPr sz="8421">
                <a:solidFill>
                  <a:schemeClr val="tx1">
                    <a:tint val="75000"/>
                  </a:schemeClr>
                </a:solidFill>
                <a:latin typeface="+mn-lt"/>
              </a:defRPr>
            </a:lvl1pPr>
          </a:lstStyle>
          <a:p>
            <a:pPr>
              <a:defRPr/>
            </a:pPr>
            <a:fld id="{1BFFF51D-8F18-4655-BA08-66345B1D1829}" type="datetimeFigureOut">
              <a:rPr lang="en-US"/>
              <a:pPr>
                <a:defRPr/>
              </a:pPr>
              <a:t>5/27/2019</a:t>
            </a:fld>
            <a:endParaRPr lang="en-US"/>
          </a:p>
        </p:txBody>
      </p:sp>
      <p:sp>
        <p:nvSpPr>
          <p:cNvPr id="5" name="Footer Placeholder 4"/>
          <p:cNvSpPr>
            <a:spLocks noGrp="1"/>
          </p:cNvSpPr>
          <p:nvPr>
            <p:ph type="ftr" sz="quarter" idx="3"/>
          </p:nvPr>
        </p:nvSpPr>
        <p:spPr>
          <a:xfrm>
            <a:off x="8610092" y="46713836"/>
            <a:ext cx="7979795" cy="2682339"/>
          </a:xfrm>
          <a:prstGeom prst="rect">
            <a:avLst/>
          </a:prstGeom>
        </p:spPr>
        <p:txBody>
          <a:bodyPr vert="horz" lIns="417588" tIns="208794" rIns="417588" bIns="208794" rtlCol="0" anchor="ctr"/>
          <a:lstStyle>
            <a:lvl1pPr algn="ctr" defTabSz="6393693" eaLnBrk="1" fontAlgn="auto" hangingPunct="1">
              <a:spcBef>
                <a:spcPts val="0"/>
              </a:spcBef>
              <a:spcAft>
                <a:spcPts val="0"/>
              </a:spcAft>
              <a:defRPr sz="8421">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18060577" y="46713836"/>
            <a:ext cx="5878805" cy="2682339"/>
          </a:xfrm>
          <a:prstGeom prst="rect">
            <a:avLst/>
          </a:prstGeom>
        </p:spPr>
        <p:txBody>
          <a:bodyPr vert="horz" wrap="square" lIns="417588" tIns="208794" rIns="417588" bIns="208794" numCol="1" anchor="ctr" anchorCtr="0" compatLnSpc="1">
            <a:prstTxWarp prst="textNoShape">
              <a:avLst/>
            </a:prstTxWarp>
          </a:bodyPr>
          <a:lstStyle>
            <a:lvl1pPr algn="r" eaLnBrk="1" hangingPunct="1">
              <a:defRPr sz="8421">
                <a:solidFill>
                  <a:srgbClr val="898989"/>
                </a:solidFill>
                <a:latin typeface="Calibri" pitchFamily="34" charset="0"/>
              </a:defRPr>
            </a:lvl1pPr>
          </a:lstStyle>
          <a:p>
            <a:fld id="{691DBAB6-9C4D-4D14-B231-FE62A18DD05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6392534" rtl="0" eaLnBrk="0" fontAlgn="base" hangingPunct="0">
        <a:spcBef>
          <a:spcPct val="0"/>
        </a:spcBef>
        <a:spcAft>
          <a:spcPct val="0"/>
        </a:spcAft>
        <a:defRPr sz="30775" kern="1200">
          <a:solidFill>
            <a:schemeClr val="tx1"/>
          </a:solidFill>
          <a:latin typeface="+mj-lt"/>
          <a:ea typeface="+mj-ea"/>
          <a:cs typeface="+mj-cs"/>
        </a:defRPr>
      </a:lvl1pPr>
      <a:lvl2pPr algn="ctr" defTabSz="6392534" rtl="0" eaLnBrk="0" fontAlgn="base" hangingPunct="0">
        <a:spcBef>
          <a:spcPct val="0"/>
        </a:spcBef>
        <a:spcAft>
          <a:spcPct val="0"/>
        </a:spcAft>
        <a:defRPr sz="30775">
          <a:solidFill>
            <a:schemeClr val="tx1"/>
          </a:solidFill>
          <a:latin typeface="Calibri" pitchFamily="34" charset="0"/>
        </a:defRPr>
      </a:lvl2pPr>
      <a:lvl3pPr algn="ctr" defTabSz="6392534" rtl="0" eaLnBrk="0" fontAlgn="base" hangingPunct="0">
        <a:spcBef>
          <a:spcPct val="0"/>
        </a:spcBef>
        <a:spcAft>
          <a:spcPct val="0"/>
        </a:spcAft>
        <a:defRPr sz="30775">
          <a:solidFill>
            <a:schemeClr val="tx1"/>
          </a:solidFill>
          <a:latin typeface="Calibri" pitchFamily="34" charset="0"/>
        </a:defRPr>
      </a:lvl3pPr>
      <a:lvl4pPr algn="ctr" defTabSz="6392534" rtl="0" eaLnBrk="0" fontAlgn="base" hangingPunct="0">
        <a:spcBef>
          <a:spcPct val="0"/>
        </a:spcBef>
        <a:spcAft>
          <a:spcPct val="0"/>
        </a:spcAft>
        <a:defRPr sz="30775">
          <a:solidFill>
            <a:schemeClr val="tx1"/>
          </a:solidFill>
          <a:latin typeface="Calibri" pitchFamily="34" charset="0"/>
        </a:defRPr>
      </a:lvl4pPr>
      <a:lvl5pPr algn="ctr" defTabSz="6392534" rtl="0" eaLnBrk="0" fontAlgn="base" hangingPunct="0">
        <a:spcBef>
          <a:spcPct val="0"/>
        </a:spcBef>
        <a:spcAft>
          <a:spcPct val="0"/>
        </a:spcAft>
        <a:defRPr sz="30775">
          <a:solidFill>
            <a:schemeClr val="tx1"/>
          </a:solidFill>
          <a:latin typeface="Calibri" pitchFamily="34" charset="0"/>
        </a:defRPr>
      </a:lvl5pPr>
      <a:lvl6pPr marL="700019" algn="ctr" defTabSz="6392534" rtl="0" fontAlgn="base">
        <a:spcBef>
          <a:spcPct val="0"/>
        </a:spcBef>
        <a:spcAft>
          <a:spcPct val="0"/>
        </a:spcAft>
        <a:defRPr sz="30775">
          <a:solidFill>
            <a:schemeClr val="tx1"/>
          </a:solidFill>
          <a:latin typeface="Calibri" pitchFamily="34" charset="0"/>
        </a:defRPr>
      </a:lvl6pPr>
      <a:lvl7pPr marL="1400038" algn="ctr" defTabSz="6392534" rtl="0" fontAlgn="base">
        <a:spcBef>
          <a:spcPct val="0"/>
        </a:spcBef>
        <a:spcAft>
          <a:spcPct val="0"/>
        </a:spcAft>
        <a:defRPr sz="30775">
          <a:solidFill>
            <a:schemeClr val="tx1"/>
          </a:solidFill>
          <a:latin typeface="Calibri" pitchFamily="34" charset="0"/>
        </a:defRPr>
      </a:lvl7pPr>
      <a:lvl8pPr marL="2100057" algn="ctr" defTabSz="6392534" rtl="0" fontAlgn="base">
        <a:spcBef>
          <a:spcPct val="0"/>
        </a:spcBef>
        <a:spcAft>
          <a:spcPct val="0"/>
        </a:spcAft>
        <a:defRPr sz="30775">
          <a:solidFill>
            <a:schemeClr val="tx1"/>
          </a:solidFill>
          <a:latin typeface="Calibri" pitchFamily="34" charset="0"/>
        </a:defRPr>
      </a:lvl8pPr>
      <a:lvl9pPr marL="2800076" algn="ctr" defTabSz="6392534" rtl="0" fontAlgn="base">
        <a:spcBef>
          <a:spcPct val="0"/>
        </a:spcBef>
        <a:spcAft>
          <a:spcPct val="0"/>
        </a:spcAft>
        <a:defRPr sz="30775">
          <a:solidFill>
            <a:schemeClr val="tx1"/>
          </a:solidFill>
          <a:latin typeface="Calibri" pitchFamily="34" charset="0"/>
        </a:defRPr>
      </a:lvl9pPr>
    </p:titleStyle>
    <p:bodyStyle>
      <a:lvl1pPr marL="2396593" indent="-2396593" algn="l" defTabSz="6392534" rtl="0" eaLnBrk="0" fontAlgn="base" hangingPunct="0">
        <a:spcBef>
          <a:spcPct val="20000"/>
        </a:spcBef>
        <a:spcAft>
          <a:spcPct val="0"/>
        </a:spcAft>
        <a:buFont typeface="Arial" charset="0"/>
        <a:buChar char="•"/>
        <a:defRPr sz="22354" kern="1200">
          <a:solidFill>
            <a:schemeClr val="tx1"/>
          </a:solidFill>
          <a:latin typeface="+mn-lt"/>
          <a:ea typeface="+mn-ea"/>
          <a:cs typeface="+mn-cs"/>
        </a:defRPr>
      </a:lvl1pPr>
      <a:lvl2pPr marL="5194238" indent="-1997971" algn="l" defTabSz="6392534" rtl="0" eaLnBrk="0" fontAlgn="base" hangingPunct="0">
        <a:spcBef>
          <a:spcPct val="20000"/>
        </a:spcBef>
        <a:spcAft>
          <a:spcPct val="0"/>
        </a:spcAft>
        <a:buFont typeface="Arial" charset="0"/>
        <a:buChar char="–"/>
        <a:defRPr sz="19598" kern="1200">
          <a:solidFill>
            <a:schemeClr val="tx1"/>
          </a:solidFill>
          <a:latin typeface="+mn-lt"/>
          <a:ea typeface="+mn-ea"/>
          <a:cs typeface="+mn-cs"/>
        </a:defRPr>
      </a:lvl2pPr>
      <a:lvl3pPr marL="7991883" indent="-1596919" algn="l" defTabSz="6392534" rtl="0" eaLnBrk="0" fontAlgn="base" hangingPunct="0">
        <a:spcBef>
          <a:spcPct val="20000"/>
        </a:spcBef>
        <a:spcAft>
          <a:spcPct val="0"/>
        </a:spcAft>
        <a:buFont typeface="Arial" charset="0"/>
        <a:buChar char="•"/>
        <a:defRPr sz="16842" kern="1200">
          <a:solidFill>
            <a:schemeClr val="tx1"/>
          </a:solidFill>
          <a:latin typeface="+mn-lt"/>
          <a:ea typeface="+mn-ea"/>
          <a:cs typeface="+mn-cs"/>
        </a:defRPr>
      </a:lvl3pPr>
      <a:lvl4pPr marL="11188150" indent="-1596919" algn="l" defTabSz="6392534" rtl="0" eaLnBrk="0" fontAlgn="base" hangingPunct="0">
        <a:spcBef>
          <a:spcPct val="20000"/>
        </a:spcBef>
        <a:spcAft>
          <a:spcPct val="0"/>
        </a:spcAft>
        <a:buFont typeface="Arial" charset="0"/>
        <a:buChar char="–"/>
        <a:defRPr sz="13933" kern="1200">
          <a:solidFill>
            <a:schemeClr val="tx1"/>
          </a:solidFill>
          <a:latin typeface="+mn-lt"/>
          <a:ea typeface="+mn-ea"/>
          <a:cs typeface="+mn-cs"/>
        </a:defRPr>
      </a:lvl4pPr>
      <a:lvl5pPr marL="14384417" indent="-1596919" algn="l" defTabSz="6392534" rtl="0" eaLnBrk="0" fontAlgn="base" hangingPunct="0">
        <a:spcBef>
          <a:spcPct val="20000"/>
        </a:spcBef>
        <a:spcAft>
          <a:spcPct val="0"/>
        </a:spcAft>
        <a:buFont typeface="Arial" charset="0"/>
        <a:buChar char="»"/>
        <a:defRPr sz="13933" kern="1200">
          <a:solidFill>
            <a:schemeClr val="tx1"/>
          </a:solidFill>
          <a:latin typeface="+mn-lt"/>
          <a:ea typeface="+mn-ea"/>
          <a:cs typeface="+mn-cs"/>
        </a:defRPr>
      </a:lvl5pPr>
      <a:lvl6pPr marL="17582655" indent="-1598422" algn="l" defTabSz="6393693" rtl="0" eaLnBrk="1" latinLnBrk="0" hangingPunct="1">
        <a:spcBef>
          <a:spcPct val="20000"/>
        </a:spcBef>
        <a:buFont typeface="Arial" pitchFamily="34" charset="0"/>
        <a:buChar char="•"/>
        <a:defRPr sz="13933" kern="1200">
          <a:solidFill>
            <a:schemeClr val="tx1"/>
          </a:solidFill>
          <a:latin typeface="+mn-lt"/>
          <a:ea typeface="+mn-ea"/>
          <a:cs typeface="+mn-cs"/>
        </a:defRPr>
      </a:lvl6pPr>
      <a:lvl7pPr marL="20779501" indent="-1598422" algn="l" defTabSz="6393693" rtl="0" eaLnBrk="1" latinLnBrk="0" hangingPunct="1">
        <a:spcBef>
          <a:spcPct val="20000"/>
        </a:spcBef>
        <a:buFont typeface="Arial" pitchFamily="34" charset="0"/>
        <a:buChar char="•"/>
        <a:defRPr sz="13933" kern="1200">
          <a:solidFill>
            <a:schemeClr val="tx1"/>
          </a:solidFill>
          <a:latin typeface="+mn-lt"/>
          <a:ea typeface="+mn-ea"/>
          <a:cs typeface="+mn-cs"/>
        </a:defRPr>
      </a:lvl7pPr>
      <a:lvl8pPr marL="23976348" indent="-1598422" algn="l" defTabSz="6393693" rtl="0" eaLnBrk="1" latinLnBrk="0" hangingPunct="1">
        <a:spcBef>
          <a:spcPct val="20000"/>
        </a:spcBef>
        <a:buFont typeface="Arial" pitchFamily="34" charset="0"/>
        <a:buChar char="•"/>
        <a:defRPr sz="13933" kern="1200">
          <a:solidFill>
            <a:schemeClr val="tx1"/>
          </a:solidFill>
          <a:latin typeface="+mn-lt"/>
          <a:ea typeface="+mn-ea"/>
          <a:cs typeface="+mn-cs"/>
        </a:defRPr>
      </a:lvl8pPr>
      <a:lvl9pPr marL="27173194" indent="-1598422" algn="l" defTabSz="6393693" rtl="0" eaLnBrk="1" latinLnBrk="0" hangingPunct="1">
        <a:spcBef>
          <a:spcPct val="20000"/>
        </a:spcBef>
        <a:buFont typeface="Arial" pitchFamily="34" charset="0"/>
        <a:buChar char="•"/>
        <a:defRPr sz="13933" kern="1200">
          <a:solidFill>
            <a:schemeClr val="tx1"/>
          </a:solidFill>
          <a:latin typeface="+mn-lt"/>
          <a:ea typeface="+mn-ea"/>
          <a:cs typeface="+mn-cs"/>
        </a:defRPr>
      </a:lvl9pPr>
    </p:bodyStyle>
    <p:otherStyle>
      <a:defPPr>
        <a:defRPr lang="en-US"/>
      </a:defPPr>
      <a:lvl1pPr marL="0" algn="l" defTabSz="6393693" rtl="0" eaLnBrk="1" latinLnBrk="0" hangingPunct="1">
        <a:defRPr sz="12555" kern="1200">
          <a:solidFill>
            <a:schemeClr val="tx1"/>
          </a:solidFill>
          <a:latin typeface="+mn-lt"/>
          <a:ea typeface="+mn-ea"/>
          <a:cs typeface="+mn-cs"/>
        </a:defRPr>
      </a:lvl1pPr>
      <a:lvl2pPr marL="3196846" algn="l" defTabSz="6393693" rtl="0" eaLnBrk="1" latinLnBrk="0" hangingPunct="1">
        <a:defRPr sz="12555" kern="1200">
          <a:solidFill>
            <a:schemeClr val="tx1"/>
          </a:solidFill>
          <a:latin typeface="+mn-lt"/>
          <a:ea typeface="+mn-ea"/>
          <a:cs typeface="+mn-cs"/>
        </a:defRPr>
      </a:lvl2pPr>
      <a:lvl3pPr marL="6393693" algn="l" defTabSz="6393693" rtl="0" eaLnBrk="1" latinLnBrk="0" hangingPunct="1">
        <a:defRPr sz="12555" kern="1200">
          <a:solidFill>
            <a:schemeClr val="tx1"/>
          </a:solidFill>
          <a:latin typeface="+mn-lt"/>
          <a:ea typeface="+mn-ea"/>
          <a:cs typeface="+mn-cs"/>
        </a:defRPr>
      </a:lvl3pPr>
      <a:lvl4pPr marL="9590539" algn="l" defTabSz="6393693" rtl="0" eaLnBrk="1" latinLnBrk="0" hangingPunct="1">
        <a:defRPr sz="12555" kern="1200">
          <a:solidFill>
            <a:schemeClr val="tx1"/>
          </a:solidFill>
          <a:latin typeface="+mn-lt"/>
          <a:ea typeface="+mn-ea"/>
          <a:cs typeface="+mn-cs"/>
        </a:defRPr>
      </a:lvl4pPr>
      <a:lvl5pPr marL="12787386" algn="l" defTabSz="6393693" rtl="0" eaLnBrk="1" latinLnBrk="0" hangingPunct="1">
        <a:defRPr sz="12555" kern="1200">
          <a:solidFill>
            <a:schemeClr val="tx1"/>
          </a:solidFill>
          <a:latin typeface="+mn-lt"/>
          <a:ea typeface="+mn-ea"/>
          <a:cs typeface="+mn-cs"/>
        </a:defRPr>
      </a:lvl5pPr>
      <a:lvl6pPr marL="15984232" algn="l" defTabSz="6393693" rtl="0" eaLnBrk="1" latinLnBrk="0" hangingPunct="1">
        <a:defRPr sz="12555" kern="1200">
          <a:solidFill>
            <a:schemeClr val="tx1"/>
          </a:solidFill>
          <a:latin typeface="+mn-lt"/>
          <a:ea typeface="+mn-ea"/>
          <a:cs typeface="+mn-cs"/>
        </a:defRPr>
      </a:lvl6pPr>
      <a:lvl7pPr marL="19181079" algn="l" defTabSz="6393693" rtl="0" eaLnBrk="1" latinLnBrk="0" hangingPunct="1">
        <a:defRPr sz="12555" kern="1200">
          <a:solidFill>
            <a:schemeClr val="tx1"/>
          </a:solidFill>
          <a:latin typeface="+mn-lt"/>
          <a:ea typeface="+mn-ea"/>
          <a:cs typeface="+mn-cs"/>
        </a:defRPr>
      </a:lvl7pPr>
      <a:lvl8pPr marL="22377925" algn="l" defTabSz="6393693" rtl="0" eaLnBrk="1" latinLnBrk="0" hangingPunct="1">
        <a:defRPr sz="12555" kern="1200">
          <a:solidFill>
            <a:schemeClr val="tx1"/>
          </a:solidFill>
          <a:latin typeface="+mn-lt"/>
          <a:ea typeface="+mn-ea"/>
          <a:cs typeface="+mn-cs"/>
        </a:defRPr>
      </a:lvl8pPr>
      <a:lvl9pPr marL="25574772" algn="l" defTabSz="6393693" rtl="0" eaLnBrk="1" latinLnBrk="0" hangingPunct="1">
        <a:defRPr sz="1255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12"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jpe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561958" y="-7626319"/>
            <a:ext cx="46353080" cy="65535005"/>
          </a:xfrm>
          <a:prstGeom prst="rect">
            <a:avLst/>
          </a:prstGeom>
          <a:solidFill>
            <a:srgbClr val="D17F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93693" eaLnBrk="1" fontAlgn="auto" hangingPunct="1">
              <a:spcBef>
                <a:spcPts val="0"/>
              </a:spcBef>
              <a:spcAft>
                <a:spcPts val="0"/>
              </a:spcAft>
              <a:defRPr/>
            </a:pPr>
            <a:endParaRPr lang="en-US" sz="12987" dirty="0"/>
          </a:p>
        </p:txBody>
      </p:sp>
      <p:sp>
        <p:nvSpPr>
          <p:cNvPr id="2051" name="TextBox 5"/>
          <p:cNvSpPr txBox="1">
            <a:spLocks noChangeArrowheads="1"/>
          </p:cNvSpPr>
          <p:nvPr/>
        </p:nvSpPr>
        <p:spPr bwMode="auto">
          <a:xfrm>
            <a:off x="-1678525" y="-6963460"/>
            <a:ext cx="28586214" cy="4239366"/>
          </a:xfrm>
          <a:prstGeom prst="rect">
            <a:avLst/>
          </a:prstGeom>
          <a:noFill/>
          <a:ln w="9525">
            <a:noFill/>
            <a:miter lim="800000"/>
            <a:headEnd/>
            <a:tailEnd/>
          </a:ln>
        </p:spPr>
        <p:txBody>
          <a:bodyPr wrap="square">
            <a:spAutoFit/>
          </a:bodyPr>
          <a:lstStyle/>
          <a:p>
            <a:pPr algn="ctr" eaLnBrk="1" hangingPunct="1">
              <a:defRPr/>
            </a:pPr>
            <a:r>
              <a:rPr lang="en-US" sz="13474" b="1" dirty="0" smtClean="0">
                <a:solidFill>
                  <a:schemeClr val="bg1"/>
                </a:solidFill>
                <a:latin typeface="+mn-lt"/>
              </a:rPr>
              <a:t>Advanced All Wheel Steering System for Low Speed Applications</a:t>
            </a:r>
            <a:endParaRPr lang="en-US" sz="13474" b="1" dirty="0">
              <a:solidFill>
                <a:schemeClr val="bg1"/>
              </a:solidFill>
              <a:latin typeface="+mn-lt"/>
            </a:endParaRPr>
          </a:p>
        </p:txBody>
      </p:sp>
      <p:sp>
        <p:nvSpPr>
          <p:cNvPr id="2052" name="TextBox 6"/>
          <p:cNvSpPr txBox="1">
            <a:spLocks noChangeArrowheads="1"/>
          </p:cNvSpPr>
          <p:nvPr/>
        </p:nvSpPr>
        <p:spPr bwMode="auto">
          <a:xfrm>
            <a:off x="948338" y="-2833064"/>
            <a:ext cx="21978645" cy="2354234"/>
          </a:xfrm>
          <a:prstGeom prst="rect">
            <a:avLst/>
          </a:prstGeom>
          <a:noFill/>
          <a:ln w="9525">
            <a:noFill/>
            <a:miter lim="800000"/>
            <a:headEnd/>
            <a:tailEnd/>
          </a:ln>
        </p:spPr>
        <p:txBody>
          <a:bodyPr wrap="none">
            <a:spAutoFit/>
          </a:bodyPr>
          <a:lstStyle/>
          <a:p>
            <a:pPr algn="ctr" eaLnBrk="1" hangingPunct="1">
              <a:defRPr/>
            </a:pPr>
            <a:r>
              <a:rPr lang="en-US" sz="7349" dirty="0" smtClean="0">
                <a:latin typeface="+mn-lt"/>
                <a:cs typeface="Times New Roman" pitchFamily="18" charset="0"/>
              </a:rPr>
              <a:t>Shreyas Shanker</a:t>
            </a:r>
            <a:r>
              <a:rPr lang="en-US" sz="7349" dirty="0">
                <a:latin typeface="+mn-lt"/>
                <a:cs typeface="Times New Roman" pitchFamily="18" charset="0"/>
              </a:rPr>
              <a:t>,</a:t>
            </a:r>
            <a:r>
              <a:rPr lang="en-US" sz="7349" dirty="0" smtClean="0">
                <a:solidFill>
                  <a:schemeClr val="bg1"/>
                </a:solidFill>
                <a:latin typeface="+mn-lt"/>
                <a:cs typeface="Times New Roman" pitchFamily="18" charset="0"/>
              </a:rPr>
              <a:t> </a:t>
            </a:r>
            <a:r>
              <a:rPr lang="en-US" sz="7349" dirty="0" err="1" smtClean="0">
                <a:latin typeface="+mn-lt"/>
                <a:cs typeface="Times New Roman" pitchFamily="18" charset="0"/>
              </a:rPr>
              <a:t>Govind</a:t>
            </a:r>
            <a:r>
              <a:rPr lang="en-US" sz="7349" dirty="0" smtClean="0">
                <a:latin typeface="+mn-lt"/>
                <a:cs typeface="Times New Roman" pitchFamily="18" charset="0"/>
              </a:rPr>
              <a:t> </a:t>
            </a:r>
            <a:r>
              <a:rPr lang="en-US" sz="7349" dirty="0" err="1">
                <a:latin typeface="+mn-lt"/>
                <a:cs typeface="Times New Roman" pitchFamily="18" charset="0"/>
              </a:rPr>
              <a:t>Ajith</a:t>
            </a:r>
            <a:r>
              <a:rPr lang="en-US" sz="7349" dirty="0">
                <a:latin typeface="+mn-lt"/>
                <a:cs typeface="Times New Roman" pitchFamily="18" charset="0"/>
              </a:rPr>
              <a:t> Kumar, </a:t>
            </a:r>
            <a:r>
              <a:rPr lang="en-US" sz="7349" dirty="0" err="1">
                <a:latin typeface="+mn-lt"/>
                <a:cs typeface="Times New Roman" pitchFamily="18" charset="0"/>
              </a:rPr>
              <a:t>Saksham</a:t>
            </a:r>
            <a:r>
              <a:rPr lang="en-US" sz="7349" dirty="0">
                <a:latin typeface="+mn-lt"/>
                <a:cs typeface="Times New Roman" pitchFamily="18" charset="0"/>
              </a:rPr>
              <a:t> </a:t>
            </a:r>
            <a:r>
              <a:rPr lang="en-US" sz="7349" dirty="0" err="1">
                <a:latin typeface="+mn-lt"/>
                <a:cs typeface="Times New Roman" pitchFamily="18" charset="0"/>
              </a:rPr>
              <a:t>Verma</a:t>
            </a:r>
            <a:endParaRPr lang="en-US" sz="7349" dirty="0">
              <a:latin typeface="+mn-lt"/>
              <a:cs typeface="Times New Roman" pitchFamily="18" charset="0"/>
            </a:endParaRPr>
          </a:p>
          <a:p>
            <a:pPr algn="ctr" eaLnBrk="1" hangingPunct="1">
              <a:defRPr/>
            </a:pPr>
            <a:r>
              <a:rPr lang="en-US" sz="7349" dirty="0" err="1">
                <a:latin typeface="+mn-lt"/>
                <a:cs typeface="Times New Roman" pitchFamily="18" charset="0"/>
              </a:rPr>
              <a:t>B.Tech</a:t>
            </a:r>
            <a:r>
              <a:rPr lang="en-US" sz="7349" dirty="0">
                <a:latin typeface="+mn-lt"/>
                <a:cs typeface="Times New Roman" pitchFamily="18" charset="0"/>
              </a:rPr>
              <a:t> with specialization in Automotive Engineering, VIT</a:t>
            </a:r>
          </a:p>
        </p:txBody>
      </p:sp>
      <p:sp>
        <p:nvSpPr>
          <p:cNvPr id="11" name="Rectangle 10"/>
          <p:cNvSpPr/>
          <p:nvPr/>
        </p:nvSpPr>
        <p:spPr>
          <a:xfrm>
            <a:off x="-10336213" y="0"/>
            <a:ext cx="45383288" cy="55183279"/>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93693" eaLnBrk="1" fontAlgn="auto" hangingPunct="1">
              <a:spcBef>
                <a:spcPts val="0"/>
              </a:spcBef>
              <a:spcAft>
                <a:spcPts val="0"/>
              </a:spcAft>
              <a:defRPr/>
            </a:pPr>
            <a:endParaRPr lang="en-US" sz="12987" dirty="0"/>
          </a:p>
        </p:txBody>
      </p:sp>
      <p:cxnSp>
        <p:nvCxnSpPr>
          <p:cNvPr id="13" name="Straight Connector 12"/>
          <p:cNvCxnSpPr/>
          <p:nvPr/>
        </p:nvCxnSpPr>
        <p:spPr>
          <a:xfrm rot="5400000">
            <a:off x="-14117867" y="27998758"/>
            <a:ext cx="53199947"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011994" y="574406"/>
            <a:ext cx="22244660" cy="55866127"/>
          </a:xfrm>
          <a:prstGeom prst="rect">
            <a:avLst/>
          </a:prstGeom>
          <a:noFill/>
        </p:spPr>
        <p:txBody>
          <a:bodyPr wrap="square">
            <a:spAutoFit/>
          </a:bodyPr>
          <a:lstStyle/>
          <a:p>
            <a:pPr defTabSz="6393693" eaLnBrk="1" fontAlgn="auto" hangingPunct="1">
              <a:spcBef>
                <a:spcPts val="0"/>
              </a:spcBef>
              <a:spcAft>
                <a:spcPts val="3675"/>
              </a:spcAft>
              <a:defRPr/>
            </a:pPr>
            <a:r>
              <a:rPr lang="en-US" sz="9187" b="1" u="sng" dirty="0">
                <a:latin typeface="+mj-lt"/>
                <a:cs typeface="Times New Roman" pitchFamily="18" charset="0"/>
              </a:rPr>
              <a:t>ABSTRACT :</a:t>
            </a:r>
          </a:p>
          <a:p>
            <a:pPr algn="just"/>
            <a:r>
              <a:rPr lang="en-IN" sz="5818" dirty="0">
                <a:latin typeface="+mn-lt"/>
                <a:cs typeface="Arial" charset="0"/>
              </a:rPr>
              <a:t>The steering system is of utmost importance to any mode of transportation. They are further brought into the limelight by the requirements of the modern age with shrinking spaces that a vehicle may have to manoeuvre </a:t>
            </a:r>
            <a:r>
              <a:rPr lang="en-IN" sz="5818" dirty="0" smtClean="0">
                <a:latin typeface="+mn-lt"/>
                <a:cs typeface="Arial" charset="0"/>
              </a:rPr>
              <a:t>into. The </a:t>
            </a:r>
            <a:r>
              <a:rPr lang="en-IN" sz="5818" dirty="0">
                <a:latin typeface="+mn-lt"/>
                <a:cs typeface="Arial" charset="0"/>
              </a:rPr>
              <a:t>toe </a:t>
            </a:r>
            <a:r>
              <a:rPr lang="en-IN" sz="5818" dirty="0" smtClean="0">
                <a:latin typeface="+mn-lt"/>
                <a:cs typeface="Arial" charset="0"/>
              </a:rPr>
              <a:t>of </a:t>
            </a:r>
            <a:r>
              <a:rPr lang="en-IN" sz="5818" dirty="0">
                <a:latin typeface="+mn-lt"/>
                <a:cs typeface="Arial" charset="0"/>
              </a:rPr>
              <a:t>each wheel can be controlled independently using a controller coupled with servo motors or even a traditional Ackermann steering system whose rack length is extendable. In this poster we depict quantitative advantages of having a steering mechanism attached to all four wheel of the vehicle in terms of reduction of Turning Circle Radius which have immense advantage to the driver in any typical scenario. The results are hypothesised using simulations conducted on MATLAB R2018a as per a modified Ackerman Steering Principle and verified on a purpose built prototype</a:t>
            </a:r>
          </a:p>
          <a:p>
            <a:endParaRPr lang="en-IN" sz="5818" dirty="0">
              <a:latin typeface="+mn-lt"/>
              <a:cs typeface="Arial" charset="0"/>
            </a:endParaRPr>
          </a:p>
          <a:p>
            <a:pPr defTabSz="6393693" eaLnBrk="1" fontAlgn="auto" hangingPunct="1">
              <a:spcBef>
                <a:spcPts val="0"/>
              </a:spcBef>
              <a:spcAft>
                <a:spcPts val="3675"/>
              </a:spcAft>
              <a:defRPr/>
            </a:pPr>
            <a:r>
              <a:rPr lang="en-US" sz="9187" b="1" u="sng" dirty="0" smtClean="0">
                <a:latin typeface="+mj-lt"/>
                <a:cs typeface="Times New Roman" pitchFamily="18" charset="0"/>
              </a:rPr>
              <a:t>INTRODUCTION:</a:t>
            </a:r>
          </a:p>
          <a:p>
            <a:pPr defTabSz="6393693" eaLnBrk="1" fontAlgn="auto" hangingPunct="1">
              <a:spcBef>
                <a:spcPts val="0"/>
              </a:spcBef>
              <a:spcAft>
                <a:spcPts val="3675"/>
              </a:spcAft>
              <a:defRPr/>
            </a:pPr>
            <a:r>
              <a:rPr lang="en-IN" sz="5818" dirty="0" smtClean="0">
                <a:latin typeface="+mn-lt"/>
                <a:cs typeface="Arial" charset="0"/>
              </a:rPr>
              <a:t>Advanced Steering system on a vehicle implies the steering is actively assisted by more than one axle. In this case we assume a total of two axles as is the most common example</a:t>
            </a:r>
            <a:endParaRPr lang="en-US" sz="5818" dirty="0">
              <a:latin typeface="+mn-lt"/>
              <a:cs typeface="Arial" charset="0"/>
            </a:endParaRPr>
          </a:p>
          <a:p>
            <a:r>
              <a:rPr lang="en-IN" sz="5818" dirty="0" smtClean="0">
                <a:latin typeface="+mn-lt"/>
                <a:cs typeface="Arial" charset="0"/>
              </a:rPr>
              <a:t>Types of steering modes:</a:t>
            </a:r>
          </a:p>
          <a:p>
            <a:pPr algn="just"/>
            <a:endParaRPr lang="en-IN" sz="5818" dirty="0">
              <a:latin typeface="+mn-lt"/>
              <a:cs typeface="Arial" charset="0"/>
            </a:endParaRPr>
          </a:p>
          <a:p>
            <a:pPr lvl="0" algn="just"/>
            <a:r>
              <a:rPr lang="en-IN" sz="5818" dirty="0" smtClean="0">
                <a:latin typeface="+mn-lt"/>
                <a:cs typeface="Arial" charset="0"/>
              </a:rPr>
              <a:t>a)</a:t>
            </a:r>
            <a:r>
              <a:rPr lang="en-IN" sz="5818" b="1" dirty="0" smtClean="0">
                <a:latin typeface="+mn-lt"/>
                <a:cs typeface="Arial" charset="0"/>
              </a:rPr>
              <a:t>Conventional Steering</a:t>
            </a:r>
            <a:r>
              <a:rPr lang="en-IN" sz="5818" dirty="0" smtClean="0">
                <a:latin typeface="+mn-lt"/>
                <a:cs typeface="Arial" charset="0"/>
              </a:rPr>
              <a:t>: Vehicle is steered by wheels of only one axle</a:t>
            </a:r>
            <a:endParaRPr lang="en-IN" sz="5818" dirty="0">
              <a:latin typeface="+mn-lt"/>
              <a:cs typeface="Arial" charset="0"/>
            </a:endParaRPr>
          </a:p>
          <a:p>
            <a:pPr lvl="0" algn="just"/>
            <a:r>
              <a:rPr lang="en-IN" sz="5818" dirty="0" smtClean="0">
                <a:latin typeface="+mn-lt"/>
                <a:cs typeface="Arial" charset="0"/>
              </a:rPr>
              <a:t>b)</a:t>
            </a:r>
            <a:r>
              <a:rPr lang="en-IN" sz="5818" b="1" dirty="0" smtClean="0">
                <a:latin typeface="+mn-lt"/>
                <a:cs typeface="Arial" charset="0"/>
              </a:rPr>
              <a:t>Counter-phase Steering: </a:t>
            </a:r>
            <a:r>
              <a:rPr lang="en-IN" sz="5818" dirty="0" smtClean="0">
                <a:latin typeface="+mn-lt"/>
                <a:cs typeface="Arial" charset="0"/>
              </a:rPr>
              <a:t>Vehicle is steered by both axles where both wheel move in the opposite sense of rotation sense of rotation </a:t>
            </a:r>
          </a:p>
          <a:p>
            <a:pPr lvl="0" algn="just"/>
            <a:r>
              <a:rPr lang="en-IN" sz="5818" dirty="0" smtClean="0">
                <a:latin typeface="+mn-lt"/>
                <a:cs typeface="Arial" charset="0"/>
              </a:rPr>
              <a:t>c)</a:t>
            </a:r>
            <a:r>
              <a:rPr lang="en-IN" sz="5818" b="1" dirty="0" smtClean="0">
                <a:latin typeface="+mn-lt"/>
                <a:cs typeface="Arial" charset="0"/>
              </a:rPr>
              <a:t>In-phase </a:t>
            </a:r>
            <a:r>
              <a:rPr lang="en-IN" sz="5818" b="1" dirty="0">
                <a:latin typeface="+mn-lt"/>
                <a:cs typeface="Arial" charset="0"/>
              </a:rPr>
              <a:t>Steering</a:t>
            </a:r>
            <a:r>
              <a:rPr lang="en-IN" sz="5818" dirty="0">
                <a:latin typeface="+mn-lt"/>
                <a:cs typeface="Arial" charset="0"/>
              </a:rPr>
              <a:t>: Vehicle is steered by both axles where both wheel move in the same sense of rotation</a:t>
            </a:r>
          </a:p>
          <a:p>
            <a:pPr algn="just"/>
            <a:r>
              <a:rPr lang="en-IN" sz="5818" dirty="0">
                <a:latin typeface="+mn-lt"/>
                <a:cs typeface="Arial" charset="0"/>
              </a:rPr>
              <a:t>d</a:t>
            </a:r>
            <a:r>
              <a:rPr lang="en-IN" sz="5818" dirty="0" smtClean="0">
                <a:latin typeface="+mn-lt"/>
                <a:cs typeface="Arial" charset="0"/>
              </a:rPr>
              <a:t>)</a:t>
            </a:r>
            <a:r>
              <a:rPr lang="en-IN" sz="5818" b="1" dirty="0" smtClean="0">
                <a:latin typeface="+mn-lt"/>
                <a:cs typeface="Arial" charset="0"/>
              </a:rPr>
              <a:t>Zero-Turn Steer: </a:t>
            </a:r>
            <a:r>
              <a:rPr lang="en-IN" sz="5818" dirty="0" smtClean="0">
                <a:latin typeface="+mn-lt"/>
                <a:cs typeface="Arial" charset="0"/>
              </a:rPr>
              <a:t>Vehicle turns about its own vertical axis while all the wheels point to it’s inwards</a:t>
            </a:r>
            <a:r>
              <a:rPr lang="en-IN" sz="5818" b="1" dirty="0" smtClean="0">
                <a:latin typeface="+mn-lt"/>
                <a:cs typeface="Arial" charset="0"/>
              </a:rPr>
              <a:t> </a:t>
            </a:r>
          </a:p>
          <a:p>
            <a:pPr lvl="0"/>
            <a:endParaRPr lang="en-IN" sz="5818" b="1" dirty="0">
              <a:latin typeface="+mn-lt"/>
              <a:cs typeface="Arial" charset="0"/>
            </a:endParaRPr>
          </a:p>
          <a:p>
            <a:pPr lvl="0"/>
            <a:endParaRPr lang="en-IN" sz="5818" b="1" dirty="0" smtClean="0">
              <a:latin typeface="+mn-lt"/>
              <a:cs typeface="Arial" charset="0"/>
            </a:endParaRPr>
          </a:p>
          <a:p>
            <a:pPr lvl="0"/>
            <a:endParaRPr lang="en-US" sz="5818" b="1" dirty="0">
              <a:latin typeface="+mn-lt"/>
              <a:cs typeface="Arial" charset="0"/>
            </a:endParaRPr>
          </a:p>
          <a:p>
            <a:pPr marL="1400038" indent="-1400038" defTabSz="6393693" eaLnBrk="1" fontAlgn="auto" hangingPunct="1">
              <a:spcBef>
                <a:spcPts val="0"/>
              </a:spcBef>
              <a:spcAft>
                <a:spcPts val="3675"/>
              </a:spcAft>
              <a:buFont typeface="Arial" pitchFamily="34" charset="0"/>
              <a:buChar char="•"/>
              <a:defRPr/>
            </a:pPr>
            <a:endParaRPr lang="en-US" sz="5818" dirty="0">
              <a:latin typeface="+mn-lt"/>
              <a:cs typeface="Arial" charset="0"/>
            </a:endParaRPr>
          </a:p>
          <a:p>
            <a:pPr marL="1400038" indent="-1400038" defTabSz="6393693" eaLnBrk="1" fontAlgn="auto" hangingPunct="1">
              <a:spcBef>
                <a:spcPts val="0"/>
              </a:spcBef>
              <a:spcAft>
                <a:spcPts val="3675"/>
              </a:spcAft>
              <a:buFont typeface="Arial" pitchFamily="34" charset="0"/>
              <a:buChar char="•"/>
              <a:defRPr/>
            </a:pPr>
            <a:endParaRPr lang="en-US" sz="5818" dirty="0" smtClean="0">
              <a:latin typeface="+mn-lt"/>
              <a:cs typeface="Arial" charset="0"/>
            </a:endParaRPr>
          </a:p>
          <a:p>
            <a:pPr marL="1400038" indent="-1400038" defTabSz="6393693" eaLnBrk="1" fontAlgn="auto" hangingPunct="1">
              <a:spcBef>
                <a:spcPts val="0"/>
              </a:spcBef>
              <a:spcAft>
                <a:spcPts val="3675"/>
              </a:spcAft>
              <a:buFont typeface="Arial" pitchFamily="34" charset="0"/>
              <a:buChar char="•"/>
              <a:defRPr/>
            </a:pPr>
            <a:endParaRPr lang="en-US" sz="5818" dirty="0">
              <a:latin typeface="+mn-lt"/>
              <a:cs typeface="Arial" charset="0"/>
            </a:endParaRPr>
          </a:p>
          <a:p>
            <a:pPr marL="1400038" indent="-1400038" defTabSz="6393693" eaLnBrk="1" fontAlgn="auto" hangingPunct="1">
              <a:spcBef>
                <a:spcPts val="0"/>
              </a:spcBef>
              <a:spcAft>
                <a:spcPts val="3675"/>
              </a:spcAft>
              <a:buFont typeface="Arial" pitchFamily="34" charset="0"/>
              <a:buChar char="•"/>
              <a:defRPr/>
            </a:pPr>
            <a:endParaRPr lang="en-US" sz="5818" dirty="0" smtClean="0">
              <a:latin typeface="+mn-lt"/>
              <a:cs typeface="Arial" charset="0"/>
            </a:endParaRPr>
          </a:p>
          <a:p>
            <a:pPr marL="1400038" indent="-1400038" defTabSz="6393693" eaLnBrk="1" fontAlgn="auto" hangingPunct="1">
              <a:spcBef>
                <a:spcPts val="0"/>
              </a:spcBef>
              <a:spcAft>
                <a:spcPts val="3675"/>
              </a:spcAft>
              <a:buFont typeface="Arial" pitchFamily="34" charset="0"/>
              <a:buChar char="•"/>
              <a:defRPr/>
            </a:pPr>
            <a:endParaRPr lang="en-US" sz="5818" dirty="0" smtClean="0">
              <a:latin typeface="+mn-lt"/>
              <a:cs typeface="Arial" charset="0"/>
            </a:endParaRPr>
          </a:p>
          <a:p>
            <a:pPr marL="1400038" indent="-1400038" defTabSz="6393693" eaLnBrk="1" fontAlgn="auto" hangingPunct="1">
              <a:spcBef>
                <a:spcPts val="0"/>
              </a:spcBef>
              <a:spcAft>
                <a:spcPts val="3675"/>
              </a:spcAft>
              <a:buFont typeface="Arial" pitchFamily="34" charset="0"/>
              <a:buChar char="•"/>
              <a:defRPr/>
            </a:pPr>
            <a:endParaRPr lang="en-US" sz="5818" dirty="0" smtClean="0">
              <a:latin typeface="+mn-lt"/>
              <a:cs typeface="Arial" charset="0"/>
            </a:endParaRPr>
          </a:p>
          <a:p>
            <a:pPr defTabSz="6393693" eaLnBrk="1" fontAlgn="auto" hangingPunct="1">
              <a:spcBef>
                <a:spcPts val="0"/>
              </a:spcBef>
              <a:spcAft>
                <a:spcPts val="3675"/>
              </a:spcAft>
              <a:defRPr/>
            </a:pPr>
            <a:endParaRPr lang="en-US" sz="6000" b="1" dirty="0" smtClean="0">
              <a:latin typeface="+mn-lt"/>
              <a:cs typeface="Arial" charset="0"/>
            </a:endParaRPr>
          </a:p>
          <a:p>
            <a:pPr defTabSz="6393693" eaLnBrk="1" fontAlgn="auto" hangingPunct="1">
              <a:spcBef>
                <a:spcPts val="0"/>
              </a:spcBef>
              <a:spcAft>
                <a:spcPts val="3675"/>
              </a:spcAft>
              <a:defRPr/>
            </a:pPr>
            <a:endParaRPr lang="en-US" sz="6000" b="1" dirty="0" smtClean="0">
              <a:latin typeface="+mn-lt"/>
              <a:cs typeface="Arial" charset="0"/>
            </a:endParaRPr>
          </a:p>
          <a:p>
            <a:pPr defTabSz="6393693" eaLnBrk="1" fontAlgn="auto" hangingPunct="1">
              <a:spcBef>
                <a:spcPts val="0"/>
              </a:spcBef>
              <a:spcAft>
                <a:spcPts val="3675"/>
              </a:spcAft>
              <a:defRPr/>
            </a:pPr>
            <a:endParaRPr lang="en-US" sz="6000" b="1" dirty="0" smtClean="0">
              <a:latin typeface="+mn-lt"/>
              <a:cs typeface="Arial" charset="0"/>
            </a:endParaRPr>
          </a:p>
          <a:p>
            <a:pPr defTabSz="6393693" eaLnBrk="1" fontAlgn="auto" hangingPunct="1">
              <a:spcBef>
                <a:spcPts val="0"/>
              </a:spcBef>
              <a:spcAft>
                <a:spcPts val="3675"/>
              </a:spcAft>
              <a:defRPr/>
            </a:pPr>
            <a:endParaRPr lang="en-US" sz="6000" b="1" dirty="0" smtClean="0">
              <a:latin typeface="+mn-lt"/>
              <a:cs typeface="Arial" charset="0"/>
            </a:endParaRPr>
          </a:p>
          <a:p>
            <a:pPr defTabSz="6393693" eaLnBrk="1" fontAlgn="auto" hangingPunct="1">
              <a:spcBef>
                <a:spcPts val="0"/>
              </a:spcBef>
              <a:spcAft>
                <a:spcPts val="3675"/>
              </a:spcAft>
              <a:defRPr/>
            </a:pPr>
            <a:endParaRPr lang="en-US" sz="6000" b="1" dirty="0" smtClean="0">
              <a:latin typeface="+mn-lt"/>
              <a:cs typeface="Arial" charset="0"/>
            </a:endParaRPr>
          </a:p>
          <a:p>
            <a:pPr defTabSz="6393693" eaLnBrk="1" fontAlgn="auto" hangingPunct="1">
              <a:spcBef>
                <a:spcPts val="0"/>
              </a:spcBef>
              <a:spcAft>
                <a:spcPts val="3675"/>
              </a:spcAft>
              <a:defRPr/>
            </a:pPr>
            <a:r>
              <a:rPr lang="en-US" sz="6000" b="1" dirty="0" smtClean="0">
                <a:latin typeface="+mn-lt"/>
                <a:cs typeface="Arial" charset="0"/>
              </a:rPr>
              <a:t>REFERENCES</a:t>
            </a:r>
            <a:endParaRPr lang="en-US" sz="6000" b="1" dirty="0">
              <a:latin typeface="+mn-lt"/>
              <a:cs typeface="Arial" charset="0"/>
            </a:endParaRPr>
          </a:p>
          <a:p>
            <a:pPr marL="857250" indent="-857250" algn="just">
              <a:buFont typeface="Arial" panose="020B0604020202020204" pitchFamily="34" charset="0"/>
              <a:buChar char="•"/>
            </a:pPr>
            <a:r>
              <a:rPr lang="en-IN" sz="5818" dirty="0">
                <a:latin typeface="+mn-lt"/>
                <a:cs typeface="Arial" charset="0"/>
              </a:rPr>
              <a:t>C. </a:t>
            </a:r>
            <a:r>
              <a:rPr lang="en-IN" sz="5818" dirty="0" err="1">
                <a:latin typeface="+mn-lt"/>
                <a:cs typeface="Arial" charset="0"/>
              </a:rPr>
              <a:t>Johanson</a:t>
            </a:r>
            <a:r>
              <a:rPr lang="en-IN" sz="5818" dirty="0">
                <a:latin typeface="+mn-lt"/>
                <a:cs typeface="Arial" charset="0"/>
              </a:rPr>
              <a:t>, Auto suspension and steering, 4th edition, The </a:t>
            </a:r>
            <a:r>
              <a:rPr lang="en-IN" sz="5818" dirty="0" err="1">
                <a:latin typeface="+mn-lt"/>
                <a:cs typeface="Arial" charset="0"/>
              </a:rPr>
              <a:t>Goodheart</a:t>
            </a:r>
            <a:r>
              <a:rPr lang="en-IN" sz="5818" dirty="0">
                <a:latin typeface="+mn-lt"/>
                <a:cs typeface="Arial" charset="0"/>
              </a:rPr>
              <a:t> </a:t>
            </a:r>
            <a:r>
              <a:rPr lang="en-IN" sz="5818" dirty="0" err="1">
                <a:latin typeface="+mn-lt"/>
                <a:cs typeface="Arial" charset="0"/>
              </a:rPr>
              <a:t>Willcox</a:t>
            </a:r>
            <a:r>
              <a:rPr lang="en-IN" sz="5818" dirty="0">
                <a:latin typeface="+mn-lt"/>
                <a:cs typeface="Arial" charset="0"/>
              </a:rPr>
              <a:t> 2015</a:t>
            </a:r>
          </a:p>
          <a:p>
            <a:pPr marL="857250" indent="-857250" algn="just">
              <a:buFont typeface="Arial" panose="020B0604020202020204" pitchFamily="34" charset="0"/>
              <a:buChar char="•"/>
            </a:pPr>
            <a:r>
              <a:rPr lang="en-IN" sz="5818" dirty="0">
                <a:latin typeface="+mn-lt"/>
                <a:cs typeface="Arial" charset="0"/>
              </a:rPr>
              <a:t>W.F. Milliken, Race Car Vehicle Dynamics, SAE International, 2003, 1995</a:t>
            </a:r>
          </a:p>
          <a:p>
            <a:pPr marL="857250" indent="-857250" algn="just">
              <a:buFont typeface="Arial" panose="020B0604020202020204" pitchFamily="34" charset="0"/>
              <a:buChar char="•"/>
            </a:pPr>
            <a:r>
              <a:rPr lang="en-IN" sz="5818" dirty="0">
                <a:latin typeface="+mn-lt"/>
                <a:cs typeface="Arial" charset="0"/>
              </a:rPr>
              <a:t>W.H.O “Guidelines on the provision of manual wheelchairs in less resourced settings” WHO, Geneva, 2008</a:t>
            </a:r>
          </a:p>
          <a:p>
            <a:pPr marL="857250" indent="-857250" algn="just">
              <a:buFont typeface="Arial" panose="020B0604020202020204" pitchFamily="34" charset="0"/>
              <a:buChar char="•"/>
            </a:pPr>
            <a:r>
              <a:rPr lang="en-IN" sz="5818" dirty="0">
                <a:latin typeface="+mn-lt"/>
                <a:cs typeface="Arial" charset="0"/>
              </a:rPr>
              <a:t>Nick, www.supercars.net 25 February 2016 [Online] [Accessed December 18]</a:t>
            </a:r>
          </a:p>
          <a:p>
            <a:pPr marL="857250" indent="-857250" algn="just">
              <a:buFont typeface="Arial" panose="020B0604020202020204" pitchFamily="34" charset="0"/>
              <a:buChar char="•"/>
            </a:pPr>
            <a:r>
              <a:rPr lang="en-IN" sz="5818" dirty="0">
                <a:latin typeface="+mn-lt"/>
                <a:cs typeface="Arial" charset="0"/>
              </a:rPr>
              <a:t>P </a:t>
            </a:r>
            <a:r>
              <a:rPr lang="en-IN" sz="5818" dirty="0" err="1">
                <a:latin typeface="+mn-lt"/>
                <a:cs typeface="Arial" charset="0"/>
              </a:rPr>
              <a:t>Amol</a:t>
            </a:r>
            <a:r>
              <a:rPr lang="en-IN" sz="5818" dirty="0">
                <a:latin typeface="+mn-lt"/>
                <a:cs typeface="Arial" charset="0"/>
              </a:rPr>
              <a:t>, “Study of Four Wheel Steering Mechanism, “International Journal of Modern Engineering Research, vol.6, no.19, pp.31-34  2016</a:t>
            </a:r>
          </a:p>
          <a:p>
            <a:r>
              <a:rPr lang="en-IN" sz="5818" dirty="0">
                <a:latin typeface="+mn-lt"/>
                <a:cs typeface="Arial" charset="0"/>
              </a:rPr>
              <a:t> </a:t>
            </a:r>
          </a:p>
        </p:txBody>
      </p:sp>
      <p:sp>
        <p:nvSpPr>
          <p:cNvPr id="2113" name="TextBox 14"/>
          <p:cNvSpPr txBox="1">
            <a:spLocks noChangeArrowheads="1"/>
          </p:cNvSpPr>
          <p:nvPr/>
        </p:nvSpPr>
        <p:spPr bwMode="auto">
          <a:xfrm>
            <a:off x="12980987" y="0"/>
            <a:ext cx="10972799" cy="23125754"/>
          </a:xfrm>
          <a:prstGeom prst="rect">
            <a:avLst/>
          </a:prstGeom>
          <a:noFill/>
          <a:ln w="9525">
            <a:noFill/>
            <a:miter lim="800000"/>
            <a:headEnd/>
            <a:tailEnd/>
          </a:ln>
        </p:spPr>
        <p:txBody>
          <a:bodyPr wrap="square">
            <a:spAutoFit/>
          </a:bodyPr>
          <a:lstStyle/>
          <a:p>
            <a:r>
              <a:rPr lang="en-IN" sz="6600" b="1" dirty="0" smtClean="0">
                <a:latin typeface="+mn-lt"/>
                <a:cs typeface="Arial" charset="0"/>
              </a:rPr>
              <a:t>Working of Prototype:</a:t>
            </a:r>
          </a:p>
          <a:p>
            <a:endParaRPr lang="en-IN" sz="6600" b="1" dirty="0">
              <a:latin typeface="+mn-lt"/>
              <a:cs typeface="Arial" charset="0"/>
            </a:endParaRPr>
          </a:p>
          <a:p>
            <a:pPr marL="857250" indent="-857250" algn="just">
              <a:buFont typeface="Arial" panose="020B0604020202020204" pitchFamily="34" charset="0"/>
              <a:buChar char="•"/>
            </a:pPr>
            <a:r>
              <a:rPr lang="en-IN" sz="5818" dirty="0" smtClean="0">
                <a:latin typeface="+mn-lt"/>
                <a:cs typeface="Arial" charset="0"/>
              </a:rPr>
              <a:t>Hydraulic System is </a:t>
            </a:r>
            <a:r>
              <a:rPr lang="en-IN" sz="5818" dirty="0">
                <a:latin typeface="+mn-lt"/>
                <a:cs typeface="Arial" charset="0"/>
              </a:rPr>
              <a:t>used to alter the length of the rack as required to switch between various steering modes</a:t>
            </a:r>
          </a:p>
          <a:p>
            <a:pPr marL="857250" indent="-857250" algn="just">
              <a:buFont typeface="Arial" panose="020B0604020202020204" pitchFamily="34" charset="0"/>
              <a:buChar char="•"/>
            </a:pPr>
            <a:r>
              <a:rPr lang="en-IN" sz="5818" dirty="0">
                <a:latin typeface="+mn-lt"/>
                <a:cs typeface="Arial" charset="0"/>
              </a:rPr>
              <a:t>Uniquely suited for the purpose of the prototype</a:t>
            </a:r>
          </a:p>
          <a:p>
            <a:pPr marL="857250" indent="-857250" algn="just">
              <a:buFont typeface="Arial" panose="020B0604020202020204" pitchFamily="34" charset="0"/>
              <a:buChar char="•"/>
            </a:pPr>
            <a:r>
              <a:rPr lang="en-IN" sz="5818" dirty="0">
                <a:latin typeface="+mn-lt"/>
                <a:cs typeface="Arial" charset="0"/>
              </a:rPr>
              <a:t>Easily incorporated with vehicles which already utilise pressurised liquids</a:t>
            </a:r>
          </a:p>
          <a:p>
            <a:endParaRPr lang="en-IN" sz="5818" dirty="0" smtClean="0">
              <a:latin typeface="+mn-lt"/>
              <a:cs typeface="Arial" charset="0"/>
            </a:endParaRPr>
          </a:p>
          <a:p>
            <a:pPr marL="1143000" indent="-1143000">
              <a:buFont typeface="Arial" panose="020B0604020202020204" pitchFamily="34" charset="0"/>
              <a:buChar char="•"/>
            </a:pPr>
            <a:r>
              <a:rPr lang="en-IN" sz="5818" dirty="0" smtClean="0">
                <a:latin typeface="+mn-lt"/>
                <a:cs typeface="Arial" charset="0"/>
              </a:rPr>
              <a:t>Prototype is controlled by</a:t>
            </a:r>
          </a:p>
          <a:p>
            <a:pPr marL="3302258" lvl="1" indent="-1143000">
              <a:buFont typeface="Arial" panose="020B0604020202020204" pitchFamily="34" charset="0"/>
              <a:buChar char="•"/>
            </a:pPr>
            <a:r>
              <a:rPr lang="en-IN" sz="5818" dirty="0" smtClean="0">
                <a:latin typeface="+mn-lt"/>
                <a:cs typeface="Arial" charset="0"/>
              </a:rPr>
              <a:t>joystick(Forwards and backwards), </a:t>
            </a:r>
          </a:p>
          <a:p>
            <a:pPr marL="3302258" lvl="1" indent="-1143000">
              <a:buFont typeface="Arial" panose="020B0604020202020204" pitchFamily="34" charset="0"/>
              <a:buChar char="•"/>
            </a:pPr>
            <a:r>
              <a:rPr lang="en-IN" sz="5818" dirty="0" smtClean="0">
                <a:latin typeface="+mn-lt"/>
                <a:cs typeface="Arial" charset="0"/>
              </a:rPr>
              <a:t>Slider (Steering input) and </a:t>
            </a:r>
          </a:p>
          <a:p>
            <a:pPr marL="3302258" lvl="1" indent="-1143000">
              <a:buFont typeface="Arial" panose="020B0604020202020204" pitchFamily="34" charset="0"/>
              <a:buChar char="•"/>
            </a:pPr>
            <a:r>
              <a:rPr lang="en-IN" sz="5818" dirty="0" smtClean="0">
                <a:latin typeface="+mn-lt"/>
                <a:cs typeface="Arial" charset="0"/>
              </a:rPr>
              <a:t>buttons(Steering mode)</a:t>
            </a:r>
            <a:r>
              <a:rPr lang="en-IN" dirty="0" smtClean="0"/>
              <a:t> </a:t>
            </a:r>
            <a:endParaRPr lang="en-IN" sz="5818" dirty="0">
              <a:latin typeface="+mn-lt"/>
              <a:cs typeface="Arial" charset="0"/>
            </a:endParaRPr>
          </a:p>
          <a:p>
            <a:endParaRPr lang="en-IN" sz="5818" dirty="0">
              <a:latin typeface="+mn-lt"/>
              <a:cs typeface="Arial" charset="0"/>
            </a:endParaRPr>
          </a:p>
          <a:p>
            <a:endParaRPr lang="en-IN" sz="5818" dirty="0" smtClean="0">
              <a:latin typeface="+mn-lt"/>
              <a:cs typeface="Arial" charset="0"/>
            </a:endParaRPr>
          </a:p>
          <a:p>
            <a:endParaRPr lang="en-IN" sz="5818" dirty="0">
              <a:latin typeface="+mn-lt"/>
              <a:cs typeface="Arial" charset="0"/>
            </a:endParaRPr>
          </a:p>
          <a:p>
            <a:endParaRPr lang="en-IN" sz="5818" dirty="0" smtClean="0">
              <a:latin typeface="+mn-lt"/>
              <a:cs typeface="Arial" charset="0"/>
            </a:endParaRPr>
          </a:p>
          <a:p>
            <a:endParaRPr lang="en-IN" sz="5818" dirty="0" smtClean="0">
              <a:latin typeface="+mn-lt"/>
              <a:cs typeface="Arial" charset="0"/>
            </a:endParaRPr>
          </a:p>
          <a:p>
            <a:endParaRPr lang="en-IN" sz="5818" dirty="0" smtClean="0">
              <a:latin typeface="+mn-lt"/>
              <a:cs typeface="Arial" charset="0"/>
            </a:endParaRPr>
          </a:p>
          <a:p>
            <a:pPr algn="just" eaLnBrk="1" hangingPunct="1">
              <a:spcAft>
                <a:spcPts val="1837"/>
              </a:spcAft>
              <a:defRPr/>
            </a:pPr>
            <a:endParaRPr lang="en-US" sz="5818" b="1" dirty="0" smtClean="0">
              <a:latin typeface="+mn-lt"/>
              <a:cs typeface="Arial" charset="0"/>
            </a:endParaRPr>
          </a:p>
        </p:txBody>
      </p:sp>
      <p:pic>
        <p:nvPicPr>
          <p:cNvPr id="1026" name="Picture 2" descr="Image result for arai logo"/>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4771329" y="-6526630"/>
            <a:ext cx="11623855" cy="4498794"/>
          </a:xfrm>
          <a:prstGeom prst="rect">
            <a:avLst/>
          </a:prstGeom>
          <a:noFill/>
          <a:extLst>
            <a:ext uri="{909E8E84-426E-40DD-AFC4-6F175D3DCCD1}">
              <a14:hiddenFill xmlns:a14="http://schemas.microsoft.com/office/drawing/2010/main" xmlns="">
                <a:solidFill>
                  <a:srgbClr val="FFFFFF"/>
                </a:solidFill>
              </a14:hiddenFill>
            </a:ext>
          </a:extLst>
        </p:spPr>
      </p:pic>
      <p:sp>
        <p:nvSpPr>
          <p:cNvPr id="20" name="TextBox 19"/>
          <p:cNvSpPr txBox="1"/>
          <p:nvPr/>
        </p:nvSpPr>
        <p:spPr>
          <a:xfrm>
            <a:off x="12980987" y="43201478"/>
            <a:ext cx="8536979" cy="10839891"/>
          </a:xfrm>
          <a:prstGeom prst="rect">
            <a:avLst/>
          </a:prstGeom>
          <a:noFill/>
        </p:spPr>
        <p:txBody>
          <a:bodyPr wrap="square" rtlCol="0">
            <a:spAutoFit/>
          </a:bodyPr>
          <a:lstStyle/>
          <a:p>
            <a:pPr marL="857250" indent="-857250" algn="just">
              <a:buFont typeface="Arial" panose="020B0604020202020204" pitchFamily="34" charset="0"/>
              <a:buChar char="•"/>
            </a:pPr>
            <a:r>
              <a:rPr lang="en-US" sz="5820" dirty="0" smtClean="0">
                <a:latin typeface="+mj-lt"/>
              </a:rPr>
              <a:t>This steering design was applied to design a wheelchair </a:t>
            </a:r>
          </a:p>
          <a:p>
            <a:pPr marL="857250" indent="-857250" algn="just">
              <a:buFont typeface="Arial" panose="020B0604020202020204" pitchFamily="34" charset="0"/>
              <a:buChar char="•"/>
            </a:pPr>
            <a:r>
              <a:rPr lang="en-US" sz="5820" dirty="0" smtClean="0">
                <a:latin typeface="+mj-lt"/>
              </a:rPr>
              <a:t>practical benefits for the user as mentioned previously</a:t>
            </a:r>
          </a:p>
          <a:p>
            <a:pPr marL="857250" indent="-857250" algn="just">
              <a:buFontTx/>
              <a:buChar char="-"/>
            </a:pPr>
            <a:r>
              <a:rPr lang="en-US" sz="5820" dirty="0" smtClean="0">
                <a:latin typeface="+mj-lt"/>
              </a:rPr>
              <a:t>Increase the accessibility of the user</a:t>
            </a:r>
          </a:p>
          <a:p>
            <a:pPr marL="857250" indent="-857250" algn="just">
              <a:buFontTx/>
              <a:buChar char="-"/>
            </a:pPr>
            <a:r>
              <a:rPr lang="en-US" sz="5820" dirty="0" smtClean="0">
                <a:latin typeface="+mj-lt"/>
              </a:rPr>
              <a:t>Help to navigate narrow corridors and in tiny spaces like a hospital or bathroom </a:t>
            </a:r>
            <a:endParaRPr lang="en-US" sz="5820" dirty="0">
              <a:latin typeface="+mj-lt"/>
            </a:endParaRPr>
          </a:p>
        </p:txBody>
      </p:sp>
      <p:pic>
        <p:nvPicPr>
          <p:cNvPr id="17" name="image9.png"/>
          <p:cNvPicPr/>
          <p:nvPr/>
        </p:nvPicPr>
        <p:blipFill>
          <a:blip r:embed="rId3" cstate="print"/>
          <a:srcRect b="22581"/>
          <a:stretch>
            <a:fillRect/>
          </a:stretch>
        </p:blipFill>
        <p:spPr>
          <a:xfrm>
            <a:off x="-8916540" y="26827966"/>
            <a:ext cx="19130190" cy="5666906"/>
          </a:xfrm>
          <a:prstGeom prst="rect">
            <a:avLst/>
          </a:prstGeom>
          <a:ln/>
        </p:spPr>
      </p:pic>
      <p:pic>
        <p:nvPicPr>
          <p:cNvPr id="18" name="Picture 17" descr="underside prototype labelled.jpg"/>
          <p:cNvPicPr/>
          <p:nvPr/>
        </p:nvPicPr>
        <p:blipFill>
          <a:blip r:embed="rId4" cstate="print"/>
          <a:srcRect r="-22" b="915"/>
          <a:stretch>
            <a:fillRect/>
          </a:stretch>
        </p:blipFill>
        <p:spPr>
          <a:xfrm>
            <a:off x="3000760" y="32494872"/>
            <a:ext cx="8936900" cy="11727553"/>
          </a:xfrm>
          <a:prstGeom prst="rect">
            <a:avLst/>
          </a:prstGeom>
        </p:spPr>
      </p:pic>
      <p:pic>
        <p:nvPicPr>
          <p:cNvPr id="19" name="Picture 18" descr="remote_new_unlabelled_highexposure-edited.jpg"/>
          <p:cNvPicPr/>
          <p:nvPr/>
        </p:nvPicPr>
        <p:blipFill>
          <a:blip r:embed="rId5" cstate="print"/>
          <a:srcRect l="1373" r="4113" b="10345"/>
          <a:stretch>
            <a:fillRect/>
          </a:stretch>
        </p:blipFill>
        <p:spPr>
          <a:xfrm>
            <a:off x="24536199" y="12228043"/>
            <a:ext cx="10348012" cy="7660629"/>
          </a:xfrm>
          <a:prstGeom prst="rect">
            <a:avLst/>
          </a:prstGeom>
        </p:spPr>
      </p:pic>
      <p:pic>
        <p:nvPicPr>
          <p:cNvPr id="22" name="Picture 21" descr="C:\Users\govin\Desktop\20190427_135016.jpg"/>
          <p:cNvPicPr/>
          <p:nvPr/>
        </p:nvPicPr>
        <p:blipFill>
          <a:blip r:embed="rId6" cstate="print"/>
          <a:srcRect/>
          <a:stretch>
            <a:fillRect/>
          </a:stretch>
        </p:blipFill>
        <p:spPr bwMode="auto">
          <a:xfrm>
            <a:off x="12980987" y="31455513"/>
            <a:ext cx="13241255" cy="9279868"/>
          </a:xfrm>
          <a:prstGeom prst="rect">
            <a:avLst/>
          </a:prstGeom>
          <a:noFill/>
          <a:ln w="9525">
            <a:noFill/>
            <a:miter lim="800000"/>
            <a:headEnd/>
            <a:tailEnd/>
          </a:ln>
        </p:spPr>
      </p:pic>
      <p:sp>
        <p:nvSpPr>
          <p:cNvPr id="3" name="TextBox 2"/>
          <p:cNvSpPr txBox="1"/>
          <p:nvPr/>
        </p:nvSpPr>
        <p:spPr>
          <a:xfrm>
            <a:off x="26447987" y="29955503"/>
            <a:ext cx="8578436" cy="15296495"/>
          </a:xfrm>
          <a:prstGeom prst="rect">
            <a:avLst/>
          </a:prstGeom>
          <a:noFill/>
        </p:spPr>
        <p:txBody>
          <a:bodyPr wrap="square" rtlCol="0">
            <a:spAutoFit/>
          </a:bodyPr>
          <a:lstStyle/>
          <a:p>
            <a:pPr marL="857250" indent="-857250" algn="just">
              <a:buFont typeface="Arial" pitchFamily="34" charset="0"/>
              <a:buChar char="•"/>
            </a:pPr>
            <a:r>
              <a:rPr lang="en-US" altLang="en-US" sz="5200" dirty="0">
                <a:latin typeface="+mn-lt"/>
                <a:cs typeface="Arial" charset="0"/>
              </a:rPr>
              <a:t>The</a:t>
            </a:r>
            <a:r>
              <a:rPr lang="en-US" altLang="en-US" sz="5200" dirty="0">
                <a:latin typeface="+mn-lt"/>
                <a:ea typeface="Calibri" panose="020F0502020204030204" pitchFamily="34" charset="0"/>
                <a:cs typeface="Times New Roman" panose="02020603050405020304" pitchFamily="18" charset="0"/>
              </a:rPr>
              <a:t> </a:t>
            </a:r>
            <a:r>
              <a:rPr lang="en-US" altLang="en-US" sz="5200" dirty="0">
                <a:latin typeface="+mn-lt"/>
                <a:cs typeface="Arial" charset="0"/>
              </a:rPr>
              <a:t>vehicle was attached with a reservoir to drip water onto the </a:t>
            </a:r>
            <a:r>
              <a:rPr lang="en-US" altLang="en-US" sz="5200" dirty="0" err="1">
                <a:latin typeface="+mn-lt"/>
                <a:cs typeface="Arial" charset="0"/>
              </a:rPr>
              <a:t>tyres</a:t>
            </a:r>
            <a:r>
              <a:rPr lang="en-US" altLang="en-US" sz="5200" dirty="0">
                <a:latin typeface="+mn-lt"/>
                <a:cs typeface="Arial" charset="0"/>
              </a:rPr>
              <a:t>, which can trace the desired path</a:t>
            </a:r>
          </a:p>
          <a:p>
            <a:pPr marL="857250" indent="-857250" algn="just">
              <a:buFont typeface="Arial" pitchFamily="34" charset="0"/>
              <a:buChar char="•"/>
            </a:pPr>
            <a:r>
              <a:rPr lang="en-US" altLang="en-US" sz="5200" dirty="0">
                <a:latin typeface="+mn-lt"/>
                <a:cs typeface="Arial" charset="0"/>
              </a:rPr>
              <a:t>Arc and chord measurements are recorded</a:t>
            </a:r>
          </a:p>
          <a:p>
            <a:pPr marL="857250" indent="-857250" algn="just">
              <a:buFont typeface="Arial" pitchFamily="34" charset="0"/>
              <a:buChar char="•"/>
            </a:pPr>
            <a:r>
              <a:rPr lang="en-US" altLang="en-US" sz="5200" dirty="0">
                <a:latin typeface="+mn-lt"/>
                <a:cs typeface="Arial" charset="0"/>
              </a:rPr>
              <a:t>Radius of the circle is calculated from the arc length (l) and the length of the chord (c</a:t>
            </a:r>
            <a:r>
              <a:rPr lang="en-US" altLang="en-US" sz="5200" dirty="0" smtClean="0">
                <a:latin typeface="+mn-lt"/>
                <a:cs typeface="Arial" charset="0"/>
              </a:rPr>
              <a:t>).</a:t>
            </a:r>
          </a:p>
          <a:p>
            <a:pPr marL="857250" indent="-857250" algn="just">
              <a:buFont typeface="Arial" pitchFamily="34" charset="0"/>
              <a:buChar char="•"/>
            </a:pPr>
            <a:r>
              <a:rPr lang="en-GB" sz="5200" b="1" dirty="0" smtClean="0">
                <a:latin typeface="+mn-lt"/>
              </a:rPr>
              <a:t>A </a:t>
            </a:r>
            <a:r>
              <a:rPr lang="en-GB" sz="5200" b="1" dirty="0" smtClean="0">
                <a:latin typeface="+mn-lt"/>
              </a:rPr>
              <a:t>maximum reduction percentage of 63.82 % and a minimum reduction of 49.10 % </a:t>
            </a:r>
            <a:r>
              <a:rPr lang="en-GB" sz="5200" b="1" dirty="0" smtClean="0">
                <a:latin typeface="+mn-lt"/>
              </a:rPr>
              <a:t>are observed.</a:t>
            </a:r>
          </a:p>
          <a:p>
            <a:pPr marL="857250" indent="-857250" algn="just">
              <a:buFont typeface="Arial" pitchFamily="34" charset="0"/>
              <a:buChar char="•"/>
            </a:pPr>
            <a:endParaRPr lang="en-IN" sz="5200" dirty="0" smtClean="0">
              <a:latin typeface="+mn-lt"/>
            </a:endParaRPr>
          </a:p>
          <a:p>
            <a:pPr marL="857250" indent="-857250" algn="just">
              <a:buFont typeface="Arial" pitchFamily="34" charset="0"/>
              <a:buChar char="•"/>
            </a:pPr>
            <a:endParaRPr lang="en-US" altLang="en-US" sz="5200" dirty="0">
              <a:latin typeface="+mn-lt"/>
              <a:cs typeface="Arial" charset="0"/>
            </a:endParaRPr>
          </a:p>
          <a:p>
            <a:pPr lvl="0" algn="just" defTabSz="914400">
              <a:buFont typeface="Arial" pitchFamily="34" charset="0"/>
              <a:buChar char="•"/>
            </a:pPr>
            <a:endParaRPr lang="en-US" altLang="en-US" sz="5200" dirty="0">
              <a:latin typeface="+mn-lt"/>
            </a:endParaRPr>
          </a:p>
          <a:p>
            <a:pPr>
              <a:buFont typeface="Arial" pitchFamily="34" charset="0"/>
              <a:buChar char="•"/>
            </a:pPr>
            <a:endParaRPr lang="en-IN" sz="5200" dirty="0">
              <a:latin typeface="+mn-lt"/>
            </a:endParaRPr>
          </a:p>
        </p:txBody>
      </p:sp>
      <p:sp>
        <p:nvSpPr>
          <p:cNvPr id="6" name="TextBox 5"/>
          <p:cNvSpPr txBox="1"/>
          <p:nvPr/>
        </p:nvSpPr>
        <p:spPr>
          <a:xfrm>
            <a:off x="-9874360" y="32501784"/>
            <a:ext cx="12813205" cy="13036646"/>
          </a:xfrm>
          <a:prstGeom prst="rect">
            <a:avLst/>
          </a:prstGeom>
          <a:noFill/>
        </p:spPr>
        <p:txBody>
          <a:bodyPr wrap="square" rtlCol="0">
            <a:spAutoFit/>
          </a:bodyPr>
          <a:lstStyle/>
          <a:p>
            <a:pPr marL="857250" indent="-857250" algn="just">
              <a:buFont typeface="Arial" panose="020B0604020202020204" pitchFamily="34" charset="0"/>
              <a:buChar char="•"/>
            </a:pPr>
            <a:r>
              <a:rPr lang="en-IN" sz="5818" dirty="0">
                <a:latin typeface="+mn-lt"/>
                <a:cs typeface="Arial" charset="0"/>
              </a:rPr>
              <a:t>The Prototype is capable of executing all of the advanced steering functions mentioned.</a:t>
            </a:r>
          </a:p>
          <a:p>
            <a:pPr marL="857250" indent="-857250" algn="just">
              <a:buFont typeface="Arial" panose="020B0604020202020204" pitchFamily="34" charset="0"/>
              <a:buChar char="•"/>
            </a:pPr>
            <a:r>
              <a:rPr lang="en-IN" sz="5818" dirty="0">
                <a:latin typeface="+mn-lt"/>
                <a:cs typeface="Arial" charset="0"/>
              </a:rPr>
              <a:t>Front wheels are steered by a Ackermann steering mechanism</a:t>
            </a:r>
          </a:p>
          <a:p>
            <a:pPr marL="857250" indent="-857250" algn="just">
              <a:buFont typeface="Arial" panose="020B0604020202020204" pitchFamily="34" charset="0"/>
              <a:buChar char="•"/>
            </a:pPr>
            <a:r>
              <a:rPr lang="en-IN" sz="5818" dirty="0">
                <a:latin typeface="+mn-lt"/>
                <a:cs typeface="Arial" charset="0"/>
              </a:rPr>
              <a:t>Rear wheel are steered by servo motors and driven by DC motors</a:t>
            </a:r>
          </a:p>
          <a:p>
            <a:pPr marL="857250" indent="-857250" algn="just">
              <a:buFont typeface="Arial" panose="020B0604020202020204" pitchFamily="34" charset="0"/>
              <a:buChar char="•"/>
            </a:pPr>
            <a:r>
              <a:rPr lang="en-IN" sz="5818" dirty="0">
                <a:latin typeface="+mn-lt"/>
                <a:cs typeface="Arial" charset="0"/>
              </a:rPr>
              <a:t>Precise angles of each wheel is calculated by on-board Arduino according to slider input</a:t>
            </a:r>
          </a:p>
          <a:p>
            <a:pPr marL="857250" indent="-857250" algn="just">
              <a:buFont typeface="Arial" panose="020B0604020202020204" pitchFamily="34" charset="0"/>
              <a:buChar char="•"/>
            </a:pPr>
            <a:r>
              <a:rPr lang="en-IN" sz="5818" dirty="0">
                <a:latin typeface="+mn-lt"/>
                <a:cs typeface="Arial" charset="0"/>
              </a:rPr>
              <a:t>Zero Turn Steer mode is achieved by extendible rack attached to hydraulic system</a:t>
            </a:r>
          </a:p>
          <a:p>
            <a:pPr algn="just"/>
            <a:endParaRPr lang="en-IN" dirty="0"/>
          </a:p>
        </p:txBody>
      </p:sp>
      <p:pic>
        <p:nvPicPr>
          <p:cNvPr id="24" name="Content Placeholder 7" descr="hydraulics 1.JPG"/>
          <p:cNvPicPr>
            <a:picLocks/>
          </p:cNvPicPr>
          <p:nvPr/>
        </p:nvPicPr>
        <p:blipFill>
          <a:blip r:embed="rId7" cstate="print"/>
          <a:srcRect t="5639"/>
          <a:stretch>
            <a:fillRect/>
          </a:stretch>
        </p:blipFill>
        <p:spPr bwMode="auto">
          <a:xfrm>
            <a:off x="24771329" y="1704549"/>
            <a:ext cx="9735239" cy="44024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 name="Picture 24" descr="hydraulics 2.JPG"/>
          <p:cNvPicPr/>
          <p:nvPr/>
        </p:nvPicPr>
        <p:blipFill>
          <a:blip r:embed="rId8" cstate="print"/>
          <a:stretch>
            <a:fillRect/>
          </a:stretch>
        </p:blipFill>
        <p:spPr>
          <a:xfrm>
            <a:off x="24771329" y="6685993"/>
            <a:ext cx="9853078" cy="5063220"/>
          </a:xfrm>
          <a:prstGeom prst="rect">
            <a:avLst/>
          </a:prstGeom>
        </p:spPr>
      </p:pic>
      <p:pic>
        <p:nvPicPr>
          <p:cNvPr id="27" name="Picture 26" descr="C:\Users\govin\Desktop\ITERATION 2.JPG"/>
          <p:cNvPicPr/>
          <p:nvPr/>
        </p:nvPicPr>
        <p:blipFill>
          <a:blip r:embed="rId9" cstate="print"/>
          <a:srcRect/>
          <a:stretch>
            <a:fillRect/>
          </a:stretch>
        </p:blipFill>
        <p:spPr bwMode="auto">
          <a:xfrm>
            <a:off x="13073784" y="22859890"/>
            <a:ext cx="10896205" cy="8517008"/>
          </a:xfrm>
          <a:prstGeom prst="rect">
            <a:avLst/>
          </a:prstGeom>
          <a:noFill/>
          <a:ln w="9525">
            <a:noFill/>
            <a:miter lim="800000"/>
            <a:headEnd/>
            <a:tailEnd/>
          </a:ln>
        </p:spPr>
      </p:pic>
      <p:pic>
        <p:nvPicPr>
          <p:cNvPr id="28" name="Picture 27" descr="FRONT END NEW WHITE BACKGROUND LABELLED.png"/>
          <p:cNvPicPr/>
          <p:nvPr/>
        </p:nvPicPr>
        <p:blipFill rotWithShape="1">
          <a:blip r:embed="rId10" cstate="print"/>
          <a:srcRect t="1985" b="2626"/>
          <a:stretch/>
        </p:blipFill>
        <p:spPr>
          <a:xfrm rot="5400000">
            <a:off x="15587669" y="14319332"/>
            <a:ext cx="5835635" cy="11353801"/>
          </a:xfrm>
          <a:prstGeom prst="rect">
            <a:avLst/>
          </a:prstGeom>
        </p:spPr>
      </p:pic>
      <p:sp>
        <p:nvSpPr>
          <p:cNvPr id="16" name="TextBox 15"/>
          <p:cNvSpPr txBox="1"/>
          <p:nvPr/>
        </p:nvSpPr>
        <p:spPr>
          <a:xfrm>
            <a:off x="24536199" y="20399375"/>
            <a:ext cx="9970369" cy="9045425"/>
          </a:xfrm>
          <a:prstGeom prst="rect">
            <a:avLst/>
          </a:prstGeom>
          <a:noFill/>
        </p:spPr>
        <p:txBody>
          <a:bodyPr wrap="square" rtlCol="0">
            <a:spAutoFit/>
          </a:bodyPr>
          <a:lstStyle/>
          <a:p>
            <a:pPr marL="1143000" indent="-1143000">
              <a:buFont typeface="Arial" panose="020B0604020202020204" pitchFamily="34" charset="0"/>
              <a:buChar char="•"/>
            </a:pPr>
            <a:r>
              <a:rPr lang="en-IN" sz="5818" dirty="0">
                <a:latin typeface="+mn-lt"/>
                <a:cs typeface="Arial" charset="0"/>
              </a:rPr>
              <a:t>Front end steering is a Ackermann system with variable rack </a:t>
            </a:r>
            <a:r>
              <a:rPr lang="en-IN" sz="5818" dirty="0" smtClean="0">
                <a:latin typeface="+mn-lt"/>
                <a:cs typeface="Arial" charset="0"/>
              </a:rPr>
              <a:t>length</a:t>
            </a:r>
          </a:p>
          <a:p>
            <a:pPr marL="1143000" indent="-1143000">
              <a:buFont typeface="Arial" panose="020B0604020202020204" pitchFamily="34" charset="0"/>
              <a:buChar char="•"/>
            </a:pPr>
            <a:r>
              <a:rPr lang="en-IN" sz="5818" dirty="0" smtClean="0">
                <a:latin typeface="+mn-lt"/>
                <a:cs typeface="Arial" charset="0"/>
              </a:rPr>
              <a:t>Rack length is maintained by incompressibility of hydraulic fluid </a:t>
            </a:r>
            <a:endParaRPr lang="en-IN" sz="5818" dirty="0">
              <a:latin typeface="+mn-lt"/>
              <a:cs typeface="Arial" charset="0"/>
            </a:endParaRPr>
          </a:p>
          <a:p>
            <a:pPr marL="1143000" indent="-1143000">
              <a:buFont typeface="Arial" panose="020B0604020202020204" pitchFamily="34" charset="0"/>
              <a:buChar char="•"/>
            </a:pPr>
            <a:r>
              <a:rPr lang="en-IN" sz="5818" dirty="0">
                <a:latin typeface="+mn-lt"/>
                <a:cs typeface="Arial" charset="0"/>
              </a:rPr>
              <a:t>Rear end steering is handled by a servo motor couple to the wheel via a four bar mechanism</a:t>
            </a:r>
          </a:p>
        </p:txBody>
      </p:sp>
      <p:pic>
        <p:nvPicPr>
          <p:cNvPr id="31" name="Picture 30" descr="2WS vs 4WS.png"/>
          <p:cNvPicPr/>
          <p:nvPr/>
        </p:nvPicPr>
        <p:blipFill>
          <a:blip r:embed="rId11" cstate="print"/>
          <a:stretch>
            <a:fillRect/>
          </a:stretch>
        </p:blipFill>
        <p:spPr>
          <a:xfrm>
            <a:off x="21517965" y="42453827"/>
            <a:ext cx="13366245" cy="12729452"/>
          </a:xfrm>
          <a:prstGeom prst="rect">
            <a:avLst/>
          </a:prstGeom>
        </p:spPr>
      </p:pic>
      <p:pic>
        <p:nvPicPr>
          <p:cNvPr id="33" name="Picture 32" descr="C:\Users\govin\Desktop\VIT-New-Logo.jpg"/>
          <p:cNvPicPr/>
          <p:nvPr/>
        </p:nvPicPr>
        <p:blipFill>
          <a:blip r:embed="rId12" cstate="print"/>
          <a:srcRect/>
          <a:stretch>
            <a:fillRect/>
          </a:stretch>
        </p:blipFill>
        <p:spPr bwMode="auto">
          <a:xfrm>
            <a:off x="-10316911" y="-6526630"/>
            <a:ext cx="9810497" cy="4376942"/>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1747</TotalTime>
  <Words>621</Words>
  <Application>Microsoft Office PowerPoint</Application>
  <PresentationFormat>Custom</PresentationFormat>
  <Paragraphs>68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Company>ARAI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pga-common</dc:creator>
  <cp:lastModifiedBy>Govind Ajith</cp:lastModifiedBy>
  <cp:revision>95</cp:revision>
  <dcterms:created xsi:type="dcterms:W3CDTF">2010-09-29T09:45:34Z</dcterms:created>
  <dcterms:modified xsi:type="dcterms:W3CDTF">2019-05-27T08:54:10Z</dcterms:modified>
</cp:coreProperties>
</file>