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a3b88e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a3b88e8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a3b88e8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a3b88e8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8bb9362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8bb9362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a3b88e8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a3b88e8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a3b88e8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a3b88e8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8bb936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8bb936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85b2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85b2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74d13d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74d13d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85b2b8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85b2b8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8bb936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8bb936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a3b88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a3b88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a3b88e8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a3b88e8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84a5bb2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84a5bb2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dk.rethinkrobotics.com/wiki/Baxter_Simulato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eweb.sce.uhcl.edu/harman/CENG5931Baxter2015/Guides/MoveIt%20work%20with%20Objects3_3_2015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rethinkrobotics.com/wiki/Simulator_Instal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planning/moveit_robo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26832"/>
            <a:ext cx="85206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4 : Implementation of Motion Planning on Baxter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Deadline :- April 17th, 11.59 PM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Baxter - ROBOTS: Your Guide to the World of Robotics">
            <a:extLst>
              <a:ext uri="{FF2B5EF4-FFF2-40B4-BE49-F238E27FC236}">
                <a16:creationId xmlns:a16="http://schemas.microsoft.com/office/drawing/2014/main" id="{D84E1E00-F359-4453-B516-45614C698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43" y="1247776"/>
            <a:ext cx="2728913" cy="22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Steps: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launching Moveit-Rviz make sure following things are running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roslaunch baxter_gazebo baxter_world.launch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Robot is enabled, it can be done using following command (Run in a new terminal)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a new terminal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 workspace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devel/setup.bash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rosrun baxter_tools enable_robot.py -e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Steps: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Joint trajectory controller is running, use following command (execute in a new terminal window)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cd workspace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source devel/setup.bash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rosrun baxter_interface joint_trajectory_action_server.py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4. Execute following command to launch Moveit-Rviz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cd workspace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source devel/setup.bash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roslaunch baxter_moveit_config demo_baxter.launch right_electric_gripper:=true left_electric_gripper:=true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Note- Path for the obstacle file ros_ws/src/moveit_robots/baxter/baxter_moveit_config/baxter_scenes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will need to add more obstacles in this file (Please keep in mind the x-y-z coordinate system while adding these blocks)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5. One method to find the x-y-z coordinates of the end effector.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1600"/>
              </a:spcAft>
              <a:buSzPts val="1200"/>
              <a:buChar char="●"/>
            </a:pPr>
            <a:r>
              <a:rPr lang="en" sz="1200"/>
              <a:t>rostopic echo /robot/limb/left/endpoint_state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Screen recording of Gazebo environment from top view covering the pick and place starting from step 4 from setup and execution section.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 the same recording, follow slide 9 to showcase how have you found the trajectory way points from Rviz.</a:t>
            </a:r>
          </a:p>
          <a:p>
            <a:pPr lvl="0">
              <a:buAutoNum type="arabicPeriod"/>
            </a:pPr>
            <a:r>
              <a:rPr lang="en" dirty="0"/>
              <a:t>Edi</a:t>
            </a:r>
            <a:r>
              <a:rPr lang="en-US" dirty="0"/>
              <a:t>ted python script – </a:t>
            </a:r>
            <a:r>
              <a:rPr lang="en" dirty="0"/>
              <a:t>ik_pick_and_place_demo.py</a:t>
            </a:r>
          </a:p>
          <a:p>
            <a:pPr marL="114300" lvl="0" indent="0">
              <a:buNone/>
            </a:pPr>
            <a:endParaRPr lang="en" dirty="0"/>
          </a:p>
          <a:p>
            <a:pPr marL="114300" lvl="0" indent="0">
              <a:buNone/>
            </a:pPr>
            <a:r>
              <a:rPr lang="en" dirty="0"/>
              <a:t>Grade points: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Red Box picked up from the first table to be placed on the second.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White Box picked up from the second table to be placed on first.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MoveIt (Rviz) implementation to check for the trajectory points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(Gazebo)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simulation (in Gazebo) and implementation on real robot refer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ROS_Presentation &amp; ROS_installation covered in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http://sdk.rethinkrobotics.com/wiki/Baxter_Simulator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1600"/>
              </a:spcAft>
              <a:buSzPts val="1800"/>
              <a:buChar char="-"/>
            </a:pPr>
            <a:r>
              <a:rPr lang="en" sz="1100" u="sng">
                <a:solidFill>
                  <a:schemeClr val="accent5"/>
                </a:solidFill>
                <a:hlinkClick r:id="rId4"/>
              </a:rPr>
              <a:t>https://sceweb.sce.uhcl.edu/harman/CENG5931Baxter2015/Guides/MoveIt%20work%20with%20Objects3_3_2015.pdf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(V-rep)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For the simulation (in V-Rep) and implementation on real robot refer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https://www.youtube.com/watch?v=yUUnHYF9Okw&amp;list=PLugJxt6EeSk_yP61ZI_hmmhWc4JImFiS-&amp;index=5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https://www.youtube.com/watch?v=dst1jVLUaxs&amp;list=PLugJxt6EeSk_yP61ZI_hmmhWc4JImFiS-&amp;index=1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https://www.youtube.com/watch?v=jISDu1tmxdI&amp;index=3&amp;list=PLugJxt6EeSk_yP61ZI_hmmhWc4JImFiS-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https://www.youtube.com/watch?v=aJSTvoHID4k&amp;list=PLugJxt6EeSk_yP61ZI_hmmhWc4JImFiS-&amp;index=4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https://www.youtube.com/watch?v=Zt21o1qsOB4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 Overview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Pick and place of an object avoiding the obstacles on the table using Baxter in simulated environment.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There are two blocks, one on each table. Each block should be picked from its current table and placed safely on the other table, starting with the red block. </a:t>
            </a:r>
            <a:endParaRPr dirty="0"/>
          </a:p>
          <a:p>
            <a:pPr lvl="0"/>
            <a:r>
              <a:rPr lang="en" dirty="0"/>
              <a:t>May use Gazebo/ Vrep for simulation- </a:t>
            </a:r>
            <a:r>
              <a:rPr lang="en-US" dirty="0">
                <a:solidFill>
                  <a:schemeClr val="tx1"/>
                </a:solidFill>
              </a:rPr>
              <a:t>Here we provided the instruction for Gazebo (Gazebo/</a:t>
            </a:r>
            <a:r>
              <a:rPr lang="en-US" dirty="0" err="1">
                <a:solidFill>
                  <a:schemeClr val="tx1"/>
                </a:solidFill>
              </a:rPr>
              <a:t>Moveit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Rviz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the Project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138" y="1267400"/>
            <a:ext cx="69627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Execution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00B050"/>
                </a:solidFill>
              </a:rPr>
              <a:t>Step 1: </a:t>
            </a:r>
            <a:r>
              <a:rPr lang="en" sz="1400" dirty="0"/>
              <a:t>Create a catkin workspace (Check Session 4 for more details)</a:t>
            </a:r>
            <a:endParaRPr sz="1400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00B050"/>
                </a:solidFill>
              </a:rPr>
              <a:t>Step 2: </a:t>
            </a:r>
            <a:r>
              <a:rPr lang="en" sz="1400" dirty="0"/>
              <a:t>Follow the link -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https://sdk.rethinkrobotics.com/wiki/Simulator_Installation</a:t>
            </a:r>
            <a:r>
              <a:rPr lang="en" sz="1400" dirty="0"/>
              <a:t> for setup of Baxter simulator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Pre-requisites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Install baxter simulator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Build source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Make changes to baxter.sh (found in /src/baxter) with your version of ROS and IP address. This can be done using an editor such as nano.</a:t>
            </a:r>
            <a:endParaRPr sz="14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Setup and Execution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00B050"/>
                </a:solidFill>
              </a:rPr>
              <a:t>Step 3: </a:t>
            </a:r>
            <a:r>
              <a:rPr lang="en" sz="1200" dirty="0"/>
              <a:t>Move-it Setup Run the following commands :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sudo apt-get install ros-kinetic-moveit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To install other packages for move-it Rviz interface :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cd ~/workspace/src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git clone </a:t>
            </a:r>
            <a:r>
              <a:rPr lang="en" sz="1200" u="sng" dirty="0">
                <a:solidFill>
                  <a:schemeClr val="accent5"/>
                </a:solidFill>
                <a:hlinkClick r:id="rId3"/>
              </a:rPr>
              <a:t>https://github.com/ros-planning/moveit_robots.git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cd ..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catkin_make (to build the recently installed packages in your recently created workspace)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B050"/>
                </a:solidFill>
              </a:rPr>
              <a:t>Step 4</a:t>
            </a:r>
            <a:r>
              <a:rPr lang="en" sz="1200" dirty="0">
                <a:solidFill>
                  <a:srgbClr val="00B050"/>
                </a:solidFill>
              </a:rPr>
              <a:t>. </a:t>
            </a:r>
            <a:r>
              <a:rPr lang="en" sz="1200" dirty="0"/>
              <a:t>Launching Baxter simulator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cd ~/workspace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./baxter.sh sim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roslaunch baxter_gazebo baxter_world.launch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Setup and Execution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</a:rPr>
              <a:t>Step </a:t>
            </a:r>
            <a:r>
              <a:rPr lang="en" dirty="0">
                <a:solidFill>
                  <a:srgbClr val="00B050"/>
                </a:solidFill>
              </a:rPr>
              <a:t>5. </a:t>
            </a:r>
            <a:r>
              <a:rPr lang="en" dirty="0"/>
              <a:t>Executing demo pick and place node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 Open a new terminal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 cd ~/workspace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 source devel/setup.bash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highlight>
                  <a:srgbClr val="F8F9FA"/>
                </a:highlight>
              </a:rPr>
              <a:t>Note: Load the model#.urdf in the respected folder in your workspace.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• rosrun baxter_sim_examples ik_pick_and_place_demo.py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ik_pick_and_place+demo.py here needs to be edited and the procedure is described in the next slides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do for Project 4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ik_pick_and_place_demo.py script available in ~/workspace/src/baxter_simulator/baxter_sim_examples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way points for the path that you defined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get way points?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using Moveit-Rviz interface to get the waypoints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Rviz is a visualization tool that comes with ROS. It helps you to use Moveit graphically.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need to do for Project 4?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48" y="1243498"/>
            <a:ext cx="5260475" cy="31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Moveit-Rviz (detailed steps in next slide)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roslaunch baxter_gazebo baxter_world.launch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rosrun baxter_tools enable_robot.py -e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rosrun baxter_interface joint_trajectory_action_server.py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roslaunch baxter_moveit_config demo_baxter.launch right_electric_gripper:=true left_electric_gripper:=true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rostopic echo /robot/limb/left/endpoint_state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1045</Words>
  <Application>Microsoft Office PowerPoint</Application>
  <PresentationFormat>On-screen Show (16:9)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Project 4 Overview</vt:lpstr>
      <vt:lpstr>Workflow of the Project</vt:lpstr>
      <vt:lpstr>Setup and Execution</vt:lpstr>
      <vt:lpstr>Setup and Execution </vt:lpstr>
      <vt:lpstr>Setup and Execution </vt:lpstr>
      <vt:lpstr>What you need to do for Project 4</vt:lpstr>
      <vt:lpstr>What you need to do for Project 4?</vt:lpstr>
      <vt:lpstr>Launching Moveit-Rviz (detailed steps in next slide)</vt:lpstr>
      <vt:lpstr>Detailed Steps:</vt:lpstr>
      <vt:lpstr>Detailed Steps:</vt:lpstr>
      <vt:lpstr>Deliverables </vt:lpstr>
      <vt:lpstr>Links (Gazebo)</vt:lpstr>
      <vt:lpstr>Links (V-rep)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Monfaredi</dc:creator>
  <cp:lastModifiedBy> </cp:lastModifiedBy>
  <cp:revision>3</cp:revision>
  <dcterms:modified xsi:type="dcterms:W3CDTF">2020-04-04T06:24:47Z</dcterms:modified>
</cp:coreProperties>
</file>