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8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1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0323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2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959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73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54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3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8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6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3" y="228597"/>
            <a:ext cx="8815387" cy="900112"/>
          </a:xfrm>
        </p:spPr>
        <p:txBody>
          <a:bodyPr>
            <a:no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Agricultural Yield Prediction and Optimization</a:t>
            </a:r>
            <a:endParaRPr sz="3600" dirty="0">
              <a:highlight>
                <a:srgbClr val="FFFF00"/>
              </a:highligh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29290"/>
            <a:ext cx="5214938" cy="900112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tx1"/>
                </a:solidFill>
              </a:rPr>
              <a:t>Predicting Crop Yield Using Machine Learning</a:t>
            </a:r>
          </a:p>
          <a:p>
            <a:r>
              <a:rPr b="1" dirty="0">
                <a:solidFill>
                  <a:schemeClr val="tx1"/>
                </a:solidFill>
              </a:rPr>
              <a:t>Presented by: </a:t>
            </a:r>
            <a:r>
              <a:rPr b="1" dirty="0" err="1">
                <a:solidFill>
                  <a:schemeClr val="tx1"/>
                </a:solidFill>
              </a:rPr>
              <a:t>Govindev</a:t>
            </a:r>
            <a:r>
              <a:rPr b="1" dirty="0">
                <a:solidFill>
                  <a:schemeClr val="tx1"/>
                </a:solidFill>
              </a:rPr>
              <a:t> </a:t>
            </a:r>
            <a:r>
              <a:rPr b="1" dirty="0" err="1">
                <a:solidFill>
                  <a:schemeClr val="tx1"/>
                </a:solidFill>
              </a:rPr>
              <a:t>Eyyani</a:t>
            </a:r>
            <a:r>
              <a:rPr b="1" dirty="0">
                <a:solidFill>
                  <a:schemeClr val="tx1"/>
                </a:solidFill>
              </a:rPr>
              <a:t> </a:t>
            </a:r>
            <a:r>
              <a:rPr b="1" dirty="0" err="1">
                <a:solidFill>
                  <a:schemeClr val="tx1"/>
                </a:solidFill>
              </a:rPr>
              <a:t>Pradeesh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 weather and soil sensor data</a:t>
            </a:r>
          </a:p>
          <a:p>
            <a:r>
              <a:t>- Experiment with deep learning techniques</a:t>
            </a:r>
          </a:p>
          <a:p>
            <a:r>
              <a:t>- Develop multi-crop advisory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208587"/>
            <a:ext cx="9143999" cy="1320800"/>
          </a:xfrm>
        </p:spPr>
        <p:txBody>
          <a:bodyPr/>
          <a:lstStyle/>
          <a:p>
            <a:endParaRPr dirty="0"/>
          </a:p>
          <a:p>
            <a:r>
              <a:rPr dirty="0"/>
              <a:t>Connect on </a:t>
            </a:r>
            <a:r>
              <a:rPr dirty="0" err="1"/>
              <a:t>LinkedIn</a:t>
            </a:r>
            <a:r>
              <a:rPr lang="en-US" dirty="0" err="1"/>
              <a:t>:www.linkedin.com</a:t>
            </a:r>
            <a:r>
              <a:rPr lang="en-US" dirty="0"/>
              <a:t>/in/govindev-eyyani-pradeesh-675b0426a</a:t>
            </a:r>
            <a:endParaRPr dirty="0"/>
          </a:p>
          <a:p>
            <a:r>
              <a:rPr dirty="0" err="1"/>
              <a:t>GitHub:</a:t>
            </a:r>
            <a:r>
              <a:rPr lang="en-US" dirty="0" err="1"/>
              <a:t>https</a:t>
            </a:r>
            <a:r>
              <a:rPr lang="en-US" dirty="0"/>
              <a:t>://github.com/</a:t>
            </a:r>
            <a:r>
              <a:rPr lang="en-US" dirty="0" err="1"/>
              <a:t>govindeveyyani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crop yield based on farm input parameters</a:t>
            </a:r>
          </a:p>
          <a:p>
            <a:r>
              <a:t>- Develop a user-friendly app using Streamlit</a:t>
            </a:r>
          </a:p>
          <a:p>
            <a:r>
              <a:t>- Support farmers with data-driven decision-making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Source: Local agricultural dataset</a:t>
            </a:r>
          </a:p>
          <a:p>
            <a:r>
              <a:t>- Total Features: 8, Target Variable: Yield (tons)</a:t>
            </a:r>
          </a:p>
          <a:p>
            <a:r>
              <a:t>- Key Features:</a:t>
            </a:r>
          </a:p>
          <a:p>
            <a:r>
              <a:t>   • Crop Type (Categorical)</a:t>
            </a:r>
          </a:p>
          <a:p>
            <a:r>
              <a:t>   • Irrigation Type (Categorical)</a:t>
            </a:r>
          </a:p>
          <a:p>
            <a:r>
              <a:t>   • Soil Type (Categorical)</a:t>
            </a:r>
          </a:p>
          <a:p>
            <a:r>
              <a:t>   • Season (Categorical)</a:t>
            </a:r>
          </a:p>
          <a:p>
            <a:r>
              <a:t>   • Farm Area (acres), Fertilizer Used (tons)</a:t>
            </a:r>
          </a:p>
          <a:p>
            <a:r>
              <a:t>   • Pesticide Used (kg), Water Usage (cubic meters)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446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- Applied label encoding and scaling</a:t>
            </a:r>
          </a:p>
          <a:p>
            <a:r>
              <a:rPr dirty="0"/>
              <a:t>- Train-test split used: 80-20</a:t>
            </a:r>
          </a:p>
          <a:p>
            <a:r>
              <a:rPr dirty="0"/>
              <a:t>- Observed feature correlations (below):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6779E-86AF-4D46-AFA9-BBB63A0D8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3138"/>
            <a:ext cx="9144000" cy="46148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Tested Models:</a:t>
            </a:r>
          </a:p>
          <a:p>
            <a:r>
              <a:t>- Linear Regression: MAE = 10.63, RMSE = 12.63</a:t>
            </a:r>
          </a:p>
          <a:p>
            <a:r>
              <a:t>- Random Forest: MAE = 10.91, RMSE = 13.43</a:t>
            </a:r>
          </a:p>
          <a:p>
            <a:r>
              <a:t>- Gradient Boosting: MAE = 14.27, RMSE = 16.45</a:t>
            </a:r>
          </a:p>
          <a:p>
            <a:endParaRPr/>
          </a:p>
          <a:p>
            <a:r>
              <a:t>✔ Selected: Linear Regression (Best performance on test data)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Hyperparameter tuning with RandomizedSearchCV</a:t>
            </a:r>
          </a:p>
          <a:p>
            <a:r>
              <a:t>- Final model saved using pickle</a:t>
            </a:r>
          </a:p>
          <a:p>
            <a:r>
              <a:t>- Encoders and scaler saved for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with Streamlit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612" y="12700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- Simple interface with dropdowns &amp; sliders</a:t>
            </a:r>
          </a:p>
          <a:p>
            <a:r>
              <a:rPr dirty="0"/>
              <a:t>- User enters farm inputs to predict yield</a:t>
            </a:r>
          </a:p>
          <a:p>
            <a:r>
              <a:rPr dirty="0"/>
              <a:t>- Output: Estimated yield in tons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5B8766-D0D2-4587-867B-888A4AAE4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2184400"/>
            <a:ext cx="5586412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Better planning of irrigation and fertilizers</a:t>
            </a:r>
          </a:p>
          <a:p>
            <a:r>
              <a:t>- Crop selection made easier</a:t>
            </a:r>
          </a:p>
          <a:p>
            <a:r>
              <a:t>- Yield prediction improves farm productivity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Weak correlations made prediction harder</a:t>
            </a:r>
          </a:p>
          <a:p>
            <a:r>
              <a:t>- Categorical encoding had major influence</a:t>
            </a:r>
          </a:p>
          <a:p>
            <a:r>
              <a:t>- Learned ML pipelines, deployment, and feature engineering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328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Agricultural Yield Prediction and Optimization</vt:lpstr>
      <vt:lpstr>Project Objective</vt:lpstr>
      <vt:lpstr>Dataset Overview</vt:lpstr>
      <vt:lpstr>Exploratory Data Analysis</vt:lpstr>
      <vt:lpstr>Model Selection &amp; Evaluation</vt:lpstr>
      <vt:lpstr>Model Optimization</vt:lpstr>
      <vt:lpstr>Deployment with Streamlit</vt:lpstr>
      <vt:lpstr>Results &amp; Insights</vt:lpstr>
      <vt:lpstr>Challenges &amp; Learnings</vt:lpstr>
      <vt:lpstr>Future Enhancements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Agricultural Yield Prediction and Optimization</dc:title>
  <dc:subject/>
  <dc:creator>USER</dc:creator>
  <cp:keywords/>
  <dc:description>generated using python-pptx</dc:description>
  <cp:lastModifiedBy>USER</cp:lastModifiedBy>
  <cp:revision>6</cp:revision>
  <dcterms:created xsi:type="dcterms:W3CDTF">2013-01-27T09:14:16Z</dcterms:created>
  <dcterms:modified xsi:type="dcterms:W3CDTF">2025-04-19T08:13:19Z</dcterms:modified>
  <cp:category/>
</cp:coreProperties>
</file>