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a:xfrm>
            <a:off x="609600" y="1577340"/>
            <a:ext cx="10972800" cy="266700"/>
          </a:xfrm>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IN"/>
              <a:t>:</a:t>
            </a:r>
            <a:r>
              <a:rPr altLang="en-IN" dirty="0" sz="2400" lang="en-US"/>
              <a:t>GOVINDHAN</a:t>
            </a:r>
            <a:r>
              <a:rPr altLang="en-IN" dirty="0" sz="2400" lang="en-US"/>
              <a:t> </a:t>
            </a:r>
            <a:r>
              <a:rPr altLang="en-IN" dirty="0" sz="2400" lang="en-US"/>
              <a:t>M</a:t>
            </a:r>
            <a:endParaRPr dirty="0" sz="2400" lang="en-US"/>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3</a:t>
            </a:r>
            <a:r>
              <a:rPr altLang="en-IN" dirty="0" sz="2400" lang="en-US"/>
              <a:t>0</a:t>
            </a:r>
            <a:r>
              <a:rPr altLang="en-IN" dirty="0" sz="2400" lang="en-US"/>
              <a:t>4</a:t>
            </a:r>
            <a:r>
              <a:rPr altLang="en-IN" dirty="0" sz="2400" lang="en-US"/>
              <a:t>0</a:t>
            </a:r>
            <a:r>
              <a:rPr altLang="en-IN" dirty="0" sz="2400" lang="en-US"/>
              <a:t>5</a:t>
            </a:r>
            <a:r>
              <a:rPr altLang="en-IN" dirty="0" sz="2400" lang="en-US"/>
              <a:t>0</a:t>
            </a:r>
            <a:r>
              <a:rPr altLang="en-IN" dirty="0" sz="2400" lang="en-US"/>
              <a:t>0</a:t>
            </a:r>
            <a:r>
              <a:rPr altLang="en-IN" dirty="0" sz="2400" lang="en-US"/>
              <a:t>1</a:t>
            </a:r>
            <a:r>
              <a:rPr altLang="en-IN" dirty="0" sz="2400" lang="en-US"/>
              <a:t>2</a:t>
            </a:r>
            <a:r>
              <a:rPr altLang="en-IN" dirty="0" sz="2400" lang="en-US"/>
              <a:t>1</a:t>
            </a:r>
            <a:r>
              <a:rPr altLang="en-IN" dirty="0" sz="2400" lang="en-US"/>
              <a:t>0</a:t>
            </a:r>
            <a:r>
              <a:rPr altLang="en-IN" dirty="0" sz="2400" lang="en-US"/>
              <a:t>2</a:t>
            </a:r>
            <a:r>
              <a:rPr altLang="en-IN" dirty="0" sz="2400" lang="en-US"/>
              <a:t>2</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a</a:t>
            </a:r>
            <a:r>
              <a:rPr altLang="en-IN" dirty="0" sz="2400" lang="en-US"/>
              <a:t>u</a:t>
            </a:r>
            <a:r>
              <a:rPr altLang="en-IN" dirty="0" sz="2400" lang="en-US"/>
              <a:t>t</a:t>
            </a:r>
            <a:r>
              <a:rPr altLang="en-IN" dirty="0" sz="2400" lang="en-US"/>
              <a:t>a</a:t>
            </a:r>
            <a:r>
              <a:rPr altLang="en-IN" dirty="0" sz="2400" lang="en-US"/>
              <a:t>n</a:t>
            </a:r>
            <a:r>
              <a:rPr altLang="en-IN" dirty="0" sz="2400" lang="en-US"/>
              <a:t>m</a:t>
            </a:r>
            <a:r>
              <a:rPr altLang="en-IN" dirty="0" sz="2400" lang="en-US"/>
              <a:t>3</a:t>
            </a:r>
            <a:r>
              <a:rPr altLang="en-IN" dirty="0" sz="2400" lang="en-US"/>
              <a:t>0</a:t>
            </a:r>
            <a:r>
              <a:rPr altLang="en-IN" dirty="0" sz="2400" lang="en-US"/>
              <a:t>4</a:t>
            </a:r>
            <a:r>
              <a:rPr altLang="en-IN" dirty="0" sz="2400" lang="en-US"/>
              <a:t>3</a:t>
            </a:r>
            <a:r>
              <a:rPr altLang="en-IN" dirty="0" sz="2400" lang="en-US"/>
              <a:t>0</a:t>
            </a:r>
            <a:r>
              <a:rPr altLang="en-IN" dirty="0" sz="2400" lang="en-US"/>
              <a:t>4</a:t>
            </a:r>
            <a:r>
              <a:rPr altLang="en-IN" dirty="0" sz="2400" lang="en-US"/>
              <a:t>2</a:t>
            </a:r>
            <a:r>
              <a:rPr altLang="en-IN" dirty="0" sz="2400" lang="en-US"/>
              <a:t>4</a:t>
            </a:r>
            <a:r>
              <a:rPr altLang="en-IN" dirty="0" sz="2400" lang="en-US"/>
              <a:t>u</a:t>
            </a:r>
            <a:r>
              <a:rPr altLang="en-IN" dirty="0" sz="2400" lang="en-US"/>
              <a:t>b</a:t>
            </a:r>
            <a:r>
              <a:rPr altLang="en-IN" dirty="0" sz="2400" lang="en-US"/>
              <a:t>c</a:t>
            </a:r>
            <a:r>
              <a:rPr altLang="en-IN" dirty="0" sz="2400" lang="en-US"/>
              <a:t>a</a:t>
            </a:r>
            <a:r>
              <a:rPr altLang="en-IN" dirty="0" sz="2400" lang="en-US"/>
              <a:t>0</a:t>
            </a:r>
            <a:r>
              <a:rPr altLang="en-IN" dirty="0" sz="2400" lang="en-US"/>
              <a:t>2</a:t>
            </a:r>
            <a:r>
              <a:rPr altLang="en-IN" dirty="0" sz="2400" lang="en-US"/>
              <a:t>2</a:t>
            </a:r>
            <a:endParaRPr dirty="0" sz="2400" lang="en-US">
              <a:cs typeface="Calibri"/>
            </a:endParaRPr>
          </a:p>
          <a:p>
            <a:r>
              <a:rPr dirty="0" sz="2400" lang="en-US"/>
              <a:t>DEPARTMENT: </a:t>
            </a:r>
            <a:r>
              <a:rPr dirty="0" sz="2400" lang="en-IN"/>
              <a:t>BCA</a:t>
            </a:r>
            <a:endParaRPr dirty="0" sz="2400" lang="en-US"/>
          </a:p>
          <a:p>
            <a:r>
              <a:rPr dirty="0" sz="2400" lang="en-US"/>
              <a:t>COLLEGE: </a:t>
            </a:r>
            <a:r>
              <a:rPr altLang="en-IN" dirty="0" sz="2400" lang="en-US"/>
              <a:t>T</a:t>
            </a:r>
            <a:r>
              <a:rPr altLang="en-IN" dirty="0" sz="2400" lang="en-US"/>
              <a:t>I</a:t>
            </a:r>
            <a:r>
              <a:rPr altLang="en-IN" dirty="0" sz="2400" lang="en-US"/>
              <a:t>R</a:t>
            </a:r>
            <a:r>
              <a:rPr altLang="en-IN" dirty="0" sz="2400" lang="en-US"/>
              <a:t>U</a:t>
            </a:r>
            <a:r>
              <a:rPr altLang="en-IN" dirty="0" sz="2400" lang="en-US"/>
              <a:t>K</a:t>
            </a:r>
            <a:r>
              <a:rPr altLang="en-IN" dirty="0" sz="2400" lang="en-US"/>
              <a:t>K</a:t>
            </a:r>
            <a:r>
              <a:rPr altLang="en-IN" dirty="0" sz="2400" lang="en-US"/>
              <a:t>O</a:t>
            </a:r>
            <a:r>
              <a:rPr altLang="en-IN" dirty="0" sz="2400" lang="en-US"/>
              <a:t>I</a:t>
            </a:r>
            <a:r>
              <a:rPr altLang="en-IN" dirty="0" sz="2400" lang="en-US"/>
              <a:t>L</a:t>
            </a:r>
            <a:r>
              <a:rPr altLang="en-IN" dirty="0" sz="2400" lang="en-US"/>
              <a:t>U</a:t>
            </a:r>
            <a:r>
              <a:rPr altLang="en-IN" dirty="0" sz="2400" lang="en-US"/>
              <a:t>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IN"/>
              <a:t>UNIVER</a:t>
            </a:r>
            <a:r>
              <a:rPr altLang="en-IN" dirty="0" sz="2400" lang="en-US"/>
              <a:t>S</a:t>
            </a:r>
            <a:r>
              <a:rPr dirty="0" sz="2400" lang="en-IN"/>
              <a:t>ITY:ANNAMALAI UNIVER</a:t>
            </a:r>
            <a:r>
              <a:rPr altLang="en-IN" dirty="0" sz="2400" lang="en-US"/>
              <a:t>S</a:t>
            </a:r>
            <a:r>
              <a:rPr dirty="0" sz="2400" lang="en-IN"/>
              <a:t>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8"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9" name=""/>
          <p:cNvSpPr>
            <a:spLocks noGrp="1"/>
          </p:cNvSpPr>
          <p:nvPr>
            <p:ph type="title"/>
          </p:nvPr>
        </p:nvSpPr>
        <p:spPr/>
        <p:txBody>
          <a:bodyPr/>
          <a:p>
            <a:r>
              <a:rPr altLang="en-IN" lang="en-US"/>
              <a:t>G</a:t>
            </a:r>
            <a:r>
              <a:rPr altLang="en-IN" lang="en-US"/>
              <a:t>I</a:t>
            </a:r>
            <a:r>
              <a:rPr altLang="en-IN" lang="en-US"/>
              <a:t>T</a:t>
            </a:r>
            <a:r>
              <a:rPr altLang="en-IN" lang="en-US"/>
              <a:t>HUB</a:t>
            </a:r>
            <a:r>
              <a:rPr altLang="en-IN" lang="en-US"/>
              <a:t> </a:t>
            </a:r>
            <a:r>
              <a:rPr altLang="en-IN" lang="en-US"/>
              <a:t>L</a:t>
            </a:r>
            <a:r>
              <a:rPr altLang="en-IN" lang="en-US"/>
              <a:t>I</a:t>
            </a:r>
            <a:r>
              <a:rPr altLang="en-IN" lang="en-US"/>
              <a:t>N</a:t>
            </a:r>
            <a:r>
              <a:rPr altLang="en-IN" lang="en-US"/>
              <a:t>K</a:t>
            </a:r>
            <a:endParaRPr lang="en-US"/>
          </a:p>
        </p:txBody>
      </p:sp>
      <p:sp>
        <p:nvSpPr>
          <p:cNvPr id="1048700" name=""/>
          <p:cNvSpPr txBox="1"/>
          <p:nvPr/>
        </p:nvSpPr>
        <p:spPr>
          <a:xfrm>
            <a:off x="1238076" y="1859222"/>
            <a:ext cx="4572000" cy="1348740"/>
          </a:xfrm>
          <a:prstGeom prst="rect"/>
        </p:spPr>
        <p:txBody>
          <a:bodyPr rtlCol="0" wrap="square">
            <a:spAutoFit/>
          </a:bodyPr>
          <a:p>
            <a:r>
              <a:rPr sz="2800" lang="en-US">
                <a:solidFill>
                  <a:srgbClr val="000000"/>
                </a:solidFill>
              </a:rPr>
              <a:t>https://github.com/govindhanmttf-tech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7"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0"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6"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2"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8"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4" name="Title 1"/>
          <p:cNvSpPr>
            <a:spLocks noGrp="1"/>
          </p:cNvSpPr>
          <p:nvPr>
            <p:ph type="title"/>
          </p:nvPr>
        </p:nvSpPr>
        <p:spPr>
          <a:xfrm>
            <a:off x="755332" y="385444"/>
            <a:ext cx="10681335" cy="723901"/>
          </a:xfrm>
        </p:spPr>
        <p:txBody>
          <a:bodyPr/>
          <a:p>
            <a:r>
              <a:rPr dirty="0" lang="en-IN"/>
              <a:t>FEATURES AND FUNCTIONALITY</a:t>
            </a:r>
          </a:p>
        </p:txBody>
      </p:sp>
      <p:sp>
        <p:nvSpPr>
          <p:cNvPr id="1048665"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2024-03-27T19:07:22Z</dcterms:created>
  <dcterms:modified xsi:type="dcterms:W3CDTF">2025-09-13T06:01:54Z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3ec34766f8e94d1a84fd5497a67ede88</vt:lpwstr>
  </property>
</Properties>
</file>