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ndhasamy</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2400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2024-04-04T12:31:38Z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64780171916c4d1d95c0a08569b32526</vt:lpwstr>
  </property>
</Properties>
</file>