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GB" dirty="0"/>
              <a:t>Govind K , Junior Analyst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Analysis of top 1000 customers to target from given dataset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Outline:</a:t>
            </a:r>
          </a:p>
          <a:p>
            <a:r>
              <a:rPr lang="en-GB" dirty="0"/>
              <a:t>Sprocket is a bicycle company providing high-quality bikes and cycling accessorises.</a:t>
            </a:r>
          </a:p>
          <a:p>
            <a:r>
              <a:rPr lang="en-GB" dirty="0"/>
              <a:t>Using the 3 datasets provided, the analysis was done and the key points will be presented here. 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Key Issues during data exploration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1962070"/>
            <a:ext cx="232716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Accuracy: Correct Values</a:t>
            </a:r>
          </a:p>
          <a:p>
            <a:r>
              <a:rPr lang="en-GB" dirty="0"/>
              <a:t>Completeness: Data field with values</a:t>
            </a:r>
          </a:p>
          <a:p>
            <a:r>
              <a:rPr lang="en-GB" dirty="0"/>
              <a:t>Currency: Up to date values</a:t>
            </a:r>
          </a:p>
          <a:p>
            <a:r>
              <a:rPr lang="en-GB" dirty="0"/>
              <a:t>Relevancy: Items with Meta Data	</a:t>
            </a:r>
            <a:endParaRPr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303D9F-39E4-4ECF-8889-03B13D527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309049"/>
              </p:ext>
            </p:extLst>
          </p:nvPr>
        </p:nvGraphicFramePr>
        <p:xfrm>
          <a:off x="2722099" y="1962070"/>
          <a:ext cx="6421901" cy="20981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719">
                  <a:extLst>
                    <a:ext uri="{9D8B030D-6E8A-4147-A177-3AD203B41FA5}">
                      <a16:colId xmlns:a16="http://schemas.microsoft.com/office/drawing/2014/main" val="496282518"/>
                    </a:ext>
                  </a:extLst>
                </a:gridCol>
                <a:gridCol w="794825">
                  <a:extLst>
                    <a:ext uri="{9D8B030D-6E8A-4147-A177-3AD203B41FA5}">
                      <a16:colId xmlns:a16="http://schemas.microsoft.com/office/drawing/2014/main" val="3776675255"/>
                    </a:ext>
                  </a:extLst>
                </a:gridCol>
                <a:gridCol w="1048043">
                  <a:extLst>
                    <a:ext uri="{9D8B030D-6E8A-4147-A177-3AD203B41FA5}">
                      <a16:colId xmlns:a16="http://schemas.microsoft.com/office/drawing/2014/main" val="1717099151"/>
                    </a:ext>
                  </a:extLst>
                </a:gridCol>
                <a:gridCol w="950934">
                  <a:extLst>
                    <a:ext uri="{9D8B030D-6E8A-4147-A177-3AD203B41FA5}">
                      <a16:colId xmlns:a16="http://schemas.microsoft.com/office/drawing/2014/main" val="3655177578"/>
                    </a:ext>
                  </a:extLst>
                </a:gridCol>
                <a:gridCol w="896237">
                  <a:extLst>
                    <a:ext uri="{9D8B030D-6E8A-4147-A177-3AD203B41FA5}">
                      <a16:colId xmlns:a16="http://schemas.microsoft.com/office/drawing/2014/main" val="248287433"/>
                    </a:ext>
                  </a:extLst>
                </a:gridCol>
                <a:gridCol w="881961">
                  <a:extLst>
                    <a:ext uri="{9D8B030D-6E8A-4147-A177-3AD203B41FA5}">
                      <a16:colId xmlns:a16="http://schemas.microsoft.com/office/drawing/2014/main" val="4161716093"/>
                    </a:ext>
                  </a:extLst>
                </a:gridCol>
                <a:gridCol w="661182">
                  <a:extLst>
                    <a:ext uri="{9D8B030D-6E8A-4147-A177-3AD203B41FA5}">
                      <a16:colId xmlns:a16="http://schemas.microsoft.com/office/drawing/2014/main" val="764070386"/>
                    </a:ext>
                  </a:extLst>
                </a:gridCol>
              </a:tblGrid>
              <a:tr h="516497"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Completeness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Relevancy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Validity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061060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Demographic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DOB:</a:t>
                      </a:r>
                    </a:p>
                    <a:p>
                      <a:pPr algn="l"/>
                      <a:r>
                        <a:rPr lang="en-GB" dirty="0"/>
                        <a:t>Inaccurate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Job Title:</a:t>
                      </a:r>
                    </a:p>
                    <a:p>
                      <a:pPr algn="l"/>
                      <a:r>
                        <a:rPr lang="en-GB" dirty="0"/>
                        <a:t>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Gender:</a:t>
                      </a:r>
                    </a:p>
                    <a:p>
                      <a:pPr algn="l"/>
                      <a:r>
                        <a:rPr lang="en-GB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Diseased:</a:t>
                      </a:r>
                    </a:p>
                    <a:p>
                      <a:pPr algn="l"/>
                      <a:r>
                        <a:rPr lang="en-GB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05278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Customer ID:</a:t>
                      </a:r>
                    </a:p>
                    <a:p>
                      <a:pPr algn="l"/>
                      <a:r>
                        <a:rPr lang="en-GB" dirty="0"/>
                        <a:t>Incomplete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States:</a:t>
                      </a:r>
                    </a:p>
                    <a:p>
                      <a:pPr algn="l"/>
                      <a:r>
                        <a:rPr lang="en-GB" dirty="0"/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650780"/>
                  </a:ext>
                </a:extLst>
              </a:tr>
              <a:tr h="516497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Profits:</a:t>
                      </a:r>
                    </a:p>
                    <a:p>
                      <a:pPr algn="l"/>
                      <a:r>
                        <a:rPr lang="en-GB" dirty="0"/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Online Order:</a:t>
                      </a:r>
                    </a:p>
                    <a:p>
                      <a:pPr algn="l"/>
                      <a:r>
                        <a:rPr lang="en-GB" dirty="0"/>
                        <a:t>Blanks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Cancelled:</a:t>
                      </a:r>
                    </a:p>
                    <a:p>
                      <a:pPr algn="l"/>
                      <a:r>
                        <a:rPr lang="en-GB" dirty="0"/>
                        <a:t>Filter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List Price:</a:t>
                      </a:r>
                    </a:p>
                    <a:p>
                      <a:pPr algn="l"/>
                      <a:r>
                        <a:rPr lang="en-GB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7556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Data Exploration</a:t>
            </a:r>
          </a:p>
          <a:p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4866378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New and Old Customer Age Distributions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71382" y="1495719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EAAE3-57BE-42EA-9EA8-DA74E6B852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2" y="1083299"/>
            <a:ext cx="3386821" cy="1698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2A7DE6-D7DF-4C3E-AB7F-9C681F06F5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162" y="2781841"/>
            <a:ext cx="3572578" cy="23299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8E29C0-C320-40E4-8B3F-7D6731B53686}"/>
              </a:ext>
            </a:extLst>
          </p:cNvPr>
          <p:cNvSpPr txBox="1"/>
          <p:nvPr/>
        </p:nvSpPr>
        <p:spPr>
          <a:xfrm>
            <a:off x="404424" y="2216344"/>
            <a:ext cx="2922586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Most customers are between 40-49 in both the lists.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 new age category suggest that there is rise in age group of 20-29.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There is a steep drop of customers in 30-39 category.</a:t>
            </a:r>
            <a:endParaRPr kumimoji="0" lang="en-GB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507036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Bike Related Comparison for the past 3 years by age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Almost 51% of the purchases were made by women.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Numerically, 5% more items were sold to females for both new and old customers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1454D-6757-47F4-B17B-EF117A9FBB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7" y="2832159"/>
            <a:ext cx="3751833" cy="2266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C5317A-45F6-49E2-819C-2705A64C02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67" y="820525"/>
            <a:ext cx="3751833" cy="195636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Conclusion</a:t>
            </a:r>
            <a:endParaRPr dirty="0"/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1224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/>
              <a:t>The main goal of the analysis is to highlight the top 1000 customers who will be the most valuable using RMF values which will be continued in MODULE 3.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251</Words>
  <Application>Microsoft Office PowerPoint</Application>
  <PresentationFormat>On-screen Show (16:9)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K</dc:creator>
  <cp:lastModifiedBy>Govind K</cp:lastModifiedBy>
  <cp:revision>2</cp:revision>
  <dcterms:modified xsi:type="dcterms:W3CDTF">2021-10-27T08:21:17Z</dcterms:modified>
</cp:coreProperties>
</file>