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7"/>
  </p:notesMasterIdLst>
  <p:sldIdLst>
    <p:sldId id="278" r:id="rId2"/>
    <p:sldId id="279" r:id="rId3"/>
    <p:sldId id="280" r:id="rId4"/>
    <p:sldId id="282" r:id="rId5"/>
    <p:sldId id="298" r:id="rId6"/>
    <p:sldId id="284" r:id="rId7"/>
    <p:sldId id="299" r:id="rId8"/>
    <p:sldId id="294" r:id="rId9"/>
    <p:sldId id="300" r:id="rId10"/>
    <p:sldId id="295" r:id="rId11"/>
    <p:sldId id="301" r:id="rId12"/>
    <p:sldId id="296" r:id="rId13"/>
    <p:sldId id="302" r:id="rId14"/>
    <p:sldId id="297" r:id="rId15"/>
    <p:sldId id="29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949" y="1499057"/>
            <a:ext cx="6823259" cy="1225296"/>
          </a:xfrm>
        </p:spPr>
        <p:txBody>
          <a:bodyPr/>
          <a:lstStyle/>
          <a:p>
            <a:r>
              <a:rPr lang="en-US" dirty="0"/>
              <a:t>Regular Expression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Govind Kumar​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604020202020204" pitchFamily="34" charset="0"/>
                <a:cs typeface="Arial Black" panose="020B0604020202020204" pitchFamily="34" charset="0"/>
              </a:rPr>
              <a:t>Regex character </a:t>
            </a:r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class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38539"/>
            <a:ext cx="3200400" cy="274320"/>
          </a:xfrm>
        </p:spPr>
        <p:txBody>
          <a:bodyPr/>
          <a:lstStyle/>
          <a:p>
            <a:r>
              <a:rPr lang="en-US" dirty="0"/>
              <a:t>JAVA Regex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BA2B6BB-701B-89FF-5242-71B42710B94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4313678"/>
              </p:ext>
            </p:extLst>
          </p:nvPr>
        </p:nvGraphicFramePr>
        <p:xfrm>
          <a:off x="417095" y="2825750"/>
          <a:ext cx="11229473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10801">
                  <a:extLst>
                    <a:ext uri="{9D8B030D-6E8A-4147-A177-3AD203B41FA5}">
                      <a16:colId xmlns:a16="http://schemas.microsoft.com/office/drawing/2014/main" val="3398129030"/>
                    </a:ext>
                  </a:extLst>
                </a:gridCol>
                <a:gridCol w="7318672">
                  <a:extLst>
                    <a:ext uri="{9D8B030D-6E8A-4147-A177-3AD203B41FA5}">
                      <a16:colId xmlns:a16="http://schemas.microsoft.com/office/drawing/2014/main" val="1230682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[abc]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a, b or c (A Simple class)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97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[^abc]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Any class except a, b or c (negation)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[a – zA - 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A through Z or a through z inclusive (Range)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6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[a - d[m - p]]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A through d or m through p (union)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45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[a - z&amp;&amp;[def]]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d, e, or f  (Intersection)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4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[a - z&amp;&amp;[^bc]]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a through z except b or c (Subtraction)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[a - z&amp;&amp;[^m - p]]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a through z and not m though p (Subtraction)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90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98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3744-DF81-1E43-6D9D-AE98B3906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641348"/>
            <a:ext cx="6058740" cy="667512"/>
          </a:xfrm>
        </p:spPr>
        <p:txBody>
          <a:bodyPr/>
          <a:lstStyle/>
          <a:p>
            <a:r>
              <a:rPr lang="en-US" dirty="0"/>
              <a:t>Regex quantifiers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65EEB-8CD2-9E57-2D72-2AFA73E5F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quantifiers specify the number of occurrences of a character.</a:t>
            </a:r>
          </a:p>
        </p:txBody>
      </p:sp>
    </p:spTree>
    <p:extLst>
      <p:ext uri="{BB962C8B-B14F-4D97-AF65-F5344CB8AC3E}">
        <p14:creationId xmlns:p14="http://schemas.microsoft.com/office/powerpoint/2010/main" val="19663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604020202020204" pitchFamily="34" charset="0"/>
                <a:cs typeface="Arial Black" panose="020B0604020202020204" pitchFamily="34" charset="0"/>
              </a:rPr>
              <a:t>Regex quantifiers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38539"/>
            <a:ext cx="3200400" cy="274320"/>
          </a:xfrm>
        </p:spPr>
        <p:txBody>
          <a:bodyPr/>
          <a:lstStyle/>
          <a:p>
            <a:r>
              <a:rPr lang="en-US" dirty="0"/>
              <a:t>JAVA Regex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BA2B6BB-701B-89FF-5242-71B42710B94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0570715"/>
              </p:ext>
            </p:extLst>
          </p:nvPr>
        </p:nvGraphicFramePr>
        <p:xfrm>
          <a:off x="417095" y="2825750"/>
          <a:ext cx="11229473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10801">
                  <a:extLst>
                    <a:ext uri="{9D8B030D-6E8A-4147-A177-3AD203B41FA5}">
                      <a16:colId xmlns:a16="http://schemas.microsoft.com/office/drawing/2014/main" val="3398129030"/>
                    </a:ext>
                  </a:extLst>
                </a:gridCol>
                <a:gridCol w="7318672">
                  <a:extLst>
                    <a:ext uri="{9D8B030D-6E8A-4147-A177-3AD203B41FA5}">
                      <a16:colId xmlns:a16="http://schemas.microsoft.com/office/drawing/2014/main" val="1230682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X?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X occurs once or not at all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97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X+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X occurs more than one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X*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X occurs xero or more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6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X{n}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X occurs n times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45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X{n,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X occurs n or more times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4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X[y, 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X occurs at least y times but less than z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5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840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D5FE-B054-10E1-C5F0-B9C0A9E1E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727788"/>
            <a:ext cx="6273344" cy="1476289"/>
          </a:xfrm>
        </p:spPr>
        <p:txBody>
          <a:bodyPr/>
          <a:lstStyle/>
          <a:p>
            <a:r>
              <a:rPr lang="en-US" dirty="0"/>
              <a:t>Regex metacharacters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6B888-0019-51B5-D150-1D777993F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Metacharacters are characters with special meanings in Java regular expression.</a:t>
            </a:r>
          </a:p>
        </p:txBody>
      </p:sp>
    </p:spTree>
    <p:extLst>
      <p:ext uri="{BB962C8B-B14F-4D97-AF65-F5344CB8AC3E}">
        <p14:creationId xmlns:p14="http://schemas.microsoft.com/office/powerpoint/2010/main" val="119352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604020202020204" pitchFamily="34" charset="0"/>
                <a:cs typeface="Arial Black" panose="020B0604020202020204" pitchFamily="34" charset="0"/>
              </a:rPr>
              <a:t>Regex metacharacters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38539"/>
            <a:ext cx="3200400" cy="274320"/>
          </a:xfrm>
        </p:spPr>
        <p:txBody>
          <a:bodyPr/>
          <a:lstStyle/>
          <a:p>
            <a:r>
              <a:rPr lang="en-US" dirty="0"/>
              <a:t>JAVA Regex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BA2B6BB-701B-89FF-5242-71B42710B94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91519961"/>
              </p:ext>
            </p:extLst>
          </p:nvPr>
        </p:nvGraphicFramePr>
        <p:xfrm>
          <a:off x="417095" y="2825750"/>
          <a:ext cx="11229473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10801">
                  <a:extLst>
                    <a:ext uri="{9D8B030D-6E8A-4147-A177-3AD203B41FA5}">
                      <a16:colId xmlns:a16="http://schemas.microsoft.com/office/drawing/2014/main" val="3398129030"/>
                    </a:ext>
                  </a:extLst>
                </a:gridCol>
                <a:gridCol w="7318672">
                  <a:extLst>
                    <a:ext uri="{9D8B030D-6E8A-4147-A177-3AD203B41FA5}">
                      <a16:colId xmlns:a16="http://schemas.microsoft.com/office/drawing/2014/main" val="1230682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It can be any character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97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Represents any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Represents any non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6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Represents any white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45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Not white space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4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w or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It can be a word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Represents a word boundary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4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Represents a non word boundary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949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98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Guys For Listening.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65200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002536"/>
            <a:ext cx="5693664" cy="3890263"/>
          </a:xfrm>
        </p:spPr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JAVA Regex</a:t>
            </a:r>
          </a:p>
          <a:p>
            <a:r>
              <a:rPr lang="en-US" dirty="0"/>
              <a:t>​Matcher Class</a:t>
            </a:r>
          </a:p>
          <a:p>
            <a:r>
              <a:rPr lang="en-US" dirty="0"/>
              <a:t>Pattern Class</a:t>
            </a:r>
          </a:p>
          <a:p>
            <a:r>
              <a:rPr lang="en-US" dirty="0"/>
              <a:t>​Regex Characters Class</a:t>
            </a:r>
          </a:p>
          <a:p>
            <a:r>
              <a:rPr lang="en-US" dirty="0"/>
              <a:t>Regex Quantifiers</a:t>
            </a:r>
          </a:p>
          <a:p>
            <a:r>
              <a:rPr lang="en-US" dirty="0"/>
              <a:t>Regex Metacharacters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297" y="1508760"/>
            <a:ext cx="7830623" cy="768096"/>
          </a:xfrm>
        </p:spPr>
        <p:txBody>
          <a:bodyPr/>
          <a:lstStyle/>
          <a:p>
            <a:r>
              <a:rPr lang="en-US" sz="3200" dirty="0"/>
              <a:t>What is 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276856"/>
            <a:ext cx="6766560" cy="2700528"/>
          </a:xfrm>
        </p:spPr>
        <p:txBody>
          <a:bodyPr/>
          <a:lstStyle/>
          <a:p>
            <a:r>
              <a:rPr lang="en-US" dirty="0"/>
              <a:t>A Regular Expression is a sequence of characters that constructs a search pattern. When you search for data in a text, you can use this search pattern to describe what you are looking for.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REGEX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CBDA4-926E-F039-79C1-54666655C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928" y="3054096"/>
            <a:ext cx="3953866" cy="281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2940062"/>
            <a:ext cx="7013448" cy="1627632"/>
          </a:xfrm>
        </p:spPr>
        <p:txBody>
          <a:bodyPr/>
          <a:lstStyle/>
          <a:p>
            <a:pPr algn="just"/>
            <a:r>
              <a:rPr lang="en-US" sz="2800" b="0" cap="none" dirty="0"/>
              <a:t>The java regex is an API which is used to define a pattern for searching or manipulating strings. It is widely used to define the constraint on string such as password and email validation.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33178" y="2670580"/>
            <a:ext cx="768096" cy="1627632"/>
          </a:xfrm>
        </p:spPr>
        <p:txBody>
          <a:bodyPr/>
          <a:lstStyle/>
          <a:p>
            <a:r>
              <a:rPr lang="en-US" sz="8000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3723" y="1537283"/>
            <a:ext cx="5921207" cy="588963"/>
          </a:xfrm>
        </p:spPr>
        <p:txBody>
          <a:bodyPr/>
          <a:lstStyle/>
          <a:p>
            <a:r>
              <a:rPr lang="en-US" sz="4400" b="1" dirty="0"/>
              <a:t>What is JAVA Regex?</a:t>
            </a:r>
            <a:endParaRPr lang="en-US" sz="32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37866" y="4428094"/>
            <a:ext cx="768096" cy="1627632"/>
          </a:xfrm>
        </p:spPr>
        <p:txBody>
          <a:bodyPr/>
          <a:lstStyle/>
          <a:p>
            <a:r>
              <a:rPr lang="en-US" sz="8000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0F3E-B376-5AA4-84FA-B82948880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7" y="1975104"/>
            <a:ext cx="5536225" cy="667512"/>
          </a:xfrm>
        </p:spPr>
        <p:txBody>
          <a:bodyPr/>
          <a:lstStyle/>
          <a:p>
            <a:r>
              <a:rPr lang="en-US" dirty="0"/>
              <a:t>Matcher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34D8C-2F9D-FA38-D8BE-F9B325564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java. util. regex. Matcher class acts as an engine that performs match operations on a character sequence by interpreting a Pattern.</a:t>
            </a:r>
          </a:p>
        </p:txBody>
      </p:sp>
    </p:spTree>
    <p:extLst>
      <p:ext uri="{BB962C8B-B14F-4D97-AF65-F5344CB8AC3E}">
        <p14:creationId xmlns:p14="http://schemas.microsoft.com/office/powerpoint/2010/main" val="82331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Matcher class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38539"/>
            <a:ext cx="3200400" cy="274320"/>
          </a:xfrm>
        </p:spPr>
        <p:txBody>
          <a:bodyPr/>
          <a:lstStyle/>
          <a:p>
            <a:r>
              <a:rPr lang="en-US" dirty="0"/>
              <a:t>JAVA Regex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BA2B6BB-701B-89FF-5242-71B42710B94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02831892"/>
              </p:ext>
            </p:extLst>
          </p:nvPr>
        </p:nvGraphicFramePr>
        <p:xfrm>
          <a:off x="755650" y="2825750"/>
          <a:ext cx="106807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5134">
                  <a:extLst>
                    <a:ext uri="{9D8B030D-6E8A-4147-A177-3AD203B41FA5}">
                      <a16:colId xmlns:a16="http://schemas.microsoft.com/office/drawing/2014/main" val="3398129030"/>
                    </a:ext>
                  </a:extLst>
                </a:gridCol>
                <a:gridCol w="7265566">
                  <a:extLst>
                    <a:ext uri="{9D8B030D-6E8A-4147-A177-3AD203B41FA5}">
                      <a16:colId xmlns:a16="http://schemas.microsoft.com/office/drawing/2014/main" val="1230682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boolean matches()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Tests weather the given regular expression matches or not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97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boolean find()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Used to find the next expression that matches the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boolean find(int start)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Searches the next expression from the given start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6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String group()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Used to return the matched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45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int 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Returns the starting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4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int 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Returns the ending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17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Int </a:t>
                      </a:r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groupCount</a:t>
                      </a:r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Returns the total number of matched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61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3051-95E9-85FC-04AF-CE23DE002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5358944" cy="667512"/>
          </a:xfrm>
        </p:spPr>
        <p:txBody>
          <a:bodyPr/>
          <a:lstStyle/>
          <a:p>
            <a:r>
              <a:rPr lang="en-US" dirty="0"/>
              <a:t>Pattern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B16EB-DA79-9BB5-7464-6D6B8DF3E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compiled representation of a regular expression.</a:t>
            </a:r>
          </a:p>
          <a:p>
            <a:r>
              <a:rPr lang="en-US" dirty="0"/>
              <a:t>It is used to define a pattern for the regex engine.</a:t>
            </a:r>
          </a:p>
        </p:txBody>
      </p:sp>
    </p:spTree>
    <p:extLst>
      <p:ext uri="{BB962C8B-B14F-4D97-AF65-F5344CB8AC3E}">
        <p14:creationId xmlns:p14="http://schemas.microsoft.com/office/powerpoint/2010/main" val="144479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604020202020204" pitchFamily="34" charset="0"/>
                <a:cs typeface="Arial Black" panose="020B0604020202020204" pitchFamily="34" charset="0"/>
              </a:rPr>
              <a:t>pattern</a:t>
            </a:r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class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38539"/>
            <a:ext cx="3200400" cy="274320"/>
          </a:xfrm>
        </p:spPr>
        <p:txBody>
          <a:bodyPr/>
          <a:lstStyle/>
          <a:p>
            <a:r>
              <a:rPr lang="en-US" dirty="0"/>
              <a:t>JAVA Regex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BA2B6BB-701B-89FF-5242-71B42710B94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7099235"/>
              </p:ext>
            </p:extLst>
          </p:nvPr>
        </p:nvGraphicFramePr>
        <p:xfrm>
          <a:off x="417095" y="2825750"/>
          <a:ext cx="11309684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38736">
                  <a:extLst>
                    <a:ext uri="{9D8B030D-6E8A-4147-A177-3AD203B41FA5}">
                      <a16:colId xmlns:a16="http://schemas.microsoft.com/office/drawing/2014/main" val="3398129030"/>
                    </a:ext>
                  </a:extLst>
                </a:gridCol>
                <a:gridCol w="7370948">
                  <a:extLst>
                    <a:ext uri="{9D8B030D-6E8A-4147-A177-3AD203B41FA5}">
                      <a16:colId xmlns:a16="http://schemas.microsoft.com/office/drawing/2014/main" val="1230682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Static Pattern compile(String regex)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It compiles the given regex and returns the instance of a pattern.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97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Matcher matcher(charSequence 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Used to create a matcher that matches the given input with the pattern.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Static boolean matches(String regex)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It works as a combination of compile and matcher methods.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6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String split[]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Used to split the given String around matches of a given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45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String pattern()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Helps to return the regex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4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Int 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Returns the ending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5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33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5481-9186-CE6C-3F60-DC962DA30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336" y="1063690"/>
            <a:ext cx="6087104" cy="1578926"/>
          </a:xfrm>
        </p:spPr>
        <p:txBody>
          <a:bodyPr/>
          <a:lstStyle/>
          <a:p>
            <a:r>
              <a:rPr lang="en-US" sz="4000" dirty="0"/>
              <a:t>Regex  character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38947-C0B8-EEE9-ED3D-41E52691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1"/>
            <a:ext cx="4169664" cy="3264719"/>
          </a:xfrm>
        </p:spPr>
        <p:txBody>
          <a:bodyPr/>
          <a:lstStyle/>
          <a:p>
            <a:r>
              <a:rPr lang="en-US" dirty="0"/>
              <a:t>A character class is a set of characters enclosed within square brackets. It specifies the characters that will successfully match a single character from a given input string.</a:t>
            </a:r>
          </a:p>
        </p:txBody>
      </p:sp>
    </p:spTree>
    <p:extLst>
      <p:ext uri="{BB962C8B-B14F-4D97-AF65-F5344CB8AC3E}">
        <p14:creationId xmlns:p14="http://schemas.microsoft.com/office/powerpoint/2010/main" val="418241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{058EDB92-4D41-49E1-A521-B1DAFD8CE645}tf78438558_win32</Template>
  <TotalTime>287</TotalTime>
  <Words>642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Sabon Next LT</vt:lpstr>
      <vt:lpstr>Office Theme</vt:lpstr>
      <vt:lpstr>Regular Expression in java </vt:lpstr>
      <vt:lpstr>AGENDA</vt:lpstr>
      <vt:lpstr>What is regular expression</vt:lpstr>
      <vt:lpstr>The java regex is an API which is used to define a pattern for searching or manipulating strings. It is widely used to define the constraint on string such as password and email validation.</vt:lpstr>
      <vt:lpstr>Matcher Class</vt:lpstr>
      <vt:lpstr>Matcher class</vt:lpstr>
      <vt:lpstr>Pattern Class</vt:lpstr>
      <vt:lpstr>pattern class</vt:lpstr>
      <vt:lpstr>Regex  character class</vt:lpstr>
      <vt:lpstr>Regex character class</vt:lpstr>
      <vt:lpstr>Regex quantifiers</vt:lpstr>
      <vt:lpstr>Regex quantifiers</vt:lpstr>
      <vt:lpstr>Regex metacharacters</vt:lpstr>
      <vt:lpstr>Regex metacharacters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in java </dc:title>
  <dc:subject/>
  <dc:creator>20BSCS035</dc:creator>
  <cp:lastModifiedBy>20BSCS035</cp:lastModifiedBy>
  <cp:revision>18</cp:revision>
  <dcterms:created xsi:type="dcterms:W3CDTF">2023-03-24T10:08:38Z</dcterms:created>
  <dcterms:modified xsi:type="dcterms:W3CDTF">2023-03-26T19:21:05Z</dcterms:modified>
</cp:coreProperties>
</file>