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F5AF-D6B7-AE4E-9D2B-BC41F222C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1EB19-9EC9-A64A-9F7E-E38D9A878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DB61E-7EFE-134B-AC17-CBEF4935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62EC-AA44-0C4C-81D0-D589588F06C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1442A-A816-8446-98A5-90E4BC68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7A7D2-3C76-E94B-8CFF-D2C2F4BB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D17D-8EFD-EB49-BCC9-FF119E41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11ED-9CCA-3F48-AA92-CD4BE634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C72AC-35E6-2647-8C87-6133D0253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0CBC-6122-9E45-8617-F663D2B9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62EC-AA44-0C4C-81D0-D589588F06C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3C576-5DB4-B840-AFBA-F8C27E7C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AE5E7-4F15-1E44-8EF5-66C77186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D17D-8EFD-EB49-BCC9-FF119E41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4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831ED-8730-644F-9D23-553058CB3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E5E56-3561-DB45-A67E-27AEFCAA3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4A8A-6DE6-9F48-9E42-561E1AAB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62EC-AA44-0C4C-81D0-D589588F06C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078E-2BBA-A147-816C-B9804EEC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CE6AC-09DB-F742-9609-D7B2FFD1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D17D-8EFD-EB49-BCC9-FF119E41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9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61FE-B00A-4746-96E2-89B6B358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9E13-B4E3-BA40-A653-E402115B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9ADD1-D932-9A40-8980-332DE2EC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62EC-AA44-0C4C-81D0-D589588F06C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9A093-5ED0-EA47-B68C-F72DB653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375B0-FE1A-624C-B267-9CF1A6FE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D17D-8EFD-EB49-BCC9-FF119E41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757F-CBCC-3243-9A4D-F5FD3607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398A7-937E-5F46-B250-4473E7E25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09CF-A94F-BE44-8E81-6FDA2BC4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62EC-AA44-0C4C-81D0-D589588F06C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6FFCB-0786-9D4B-8329-5DEB3A33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D1BE-5E29-724C-B8A7-FF733D47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D17D-8EFD-EB49-BCC9-FF119E41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43F3-7345-D244-93C9-59C912DD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C381C-CB0D-6142-A649-08F50384C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6022E-4D7F-FB46-B460-63C12B9D5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FD19-713A-F847-866E-A3872F53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62EC-AA44-0C4C-81D0-D589588F06C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23F5A-42EC-EC48-93EC-A4301AFD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BB3FB-4817-4248-A0C0-A75385E1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D17D-8EFD-EB49-BCC9-FF119E41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28FF-324A-C64A-87C5-E4C24E10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3DDAB-0225-734E-AC9C-12C92023D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9E948-B65B-324A-8062-0C13AEFD2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8201E-C04B-3345-8AD3-94720C17C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F1620-4B72-F94F-84F1-623F8C763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23195-16DD-6541-A4ED-9A2A99A9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62EC-AA44-0C4C-81D0-D589588F06C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F44E3-1F31-9249-8F20-7CC33397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EAB9B-919C-7643-BDE1-0ACC4F9B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D17D-8EFD-EB49-BCC9-FF119E41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9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58EF-B14D-E94D-B8DD-5EED1544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F2086-91F4-354D-A597-7C5F9503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62EC-AA44-0C4C-81D0-D589588F06C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1FB15-44C7-5C45-8ECB-15BC7176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2974F-468E-934D-9774-A8C9212B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D17D-8EFD-EB49-BCC9-FF119E41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8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D6585-F2DE-7A4E-8A3C-6503AC9D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62EC-AA44-0C4C-81D0-D589588F06C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50331-9E22-7945-9537-1BE1B419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0816A-4766-924B-88AC-E9CD2628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D17D-8EFD-EB49-BCC9-FF119E41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19FF-DE1E-AC49-B3BE-D4CA474F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8B96-8C05-AD42-BCB6-DACA40A1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24A59-A185-C148-9356-A7521D055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D5806-1C96-2F4C-9D9D-E7E3A047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62EC-AA44-0C4C-81D0-D589588F06C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EE5C0-65B0-7D43-BAC6-F568CFE1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5AE9-E2B1-914E-B457-4958A64D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D17D-8EFD-EB49-BCC9-FF119E41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7724-E093-E144-B391-C501099A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1D0B5-937A-D445-B784-C2430996D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8F038-83AC-7443-BAEB-5C6456B1C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05BF4-F799-B446-8BA5-2804DD8E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62EC-AA44-0C4C-81D0-D589588F06C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B5465-67CE-734C-AC0E-58A9FA02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023AB-C6E6-5B4F-9ABB-A51F7AEE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D17D-8EFD-EB49-BCC9-FF119E41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4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A642B-FCC1-6946-B852-05AE6A69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6B37F-25B5-9E43-8F98-9547B50EB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E3E0-4C00-4D46-B1DE-6F199AD4B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762EC-AA44-0C4C-81D0-D589588F06C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F3EB3-13F9-DB49-92D5-5F54A7288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D66D5-9C45-B14B-A691-215550C0E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D17D-8EFD-EB49-BCC9-FF119E41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6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A59E-2A04-AC4E-B76C-577FDBCBB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share between React and React 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6B46B-91C5-4248-B186-667E390F5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3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1633-E834-AE4B-930A-705DC40A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59165-C3D7-334F-AF98-58928F2CC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reuse code except UI.</a:t>
            </a:r>
          </a:p>
          <a:p>
            <a:r>
              <a:rPr lang="en-US" dirty="0" err="1"/>
              <a:t>Utils</a:t>
            </a:r>
            <a:endParaRPr lang="en-US" dirty="0"/>
          </a:p>
          <a:p>
            <a:r>
              <a:rPr lang="en-US" dirty="0"/>
              <a:t>Action</a:t>
            </a:r>
          </a:p>
          <a:p>
            <a:r>
              <a:rPr lang="en-US" dirty="0"/>
              <a:t>Reducer</a:t>
            </a:r>
          </a:p>
          <a:p>
            <a:r>
              <a:rPr lang="en-US" dirty="0"/>
              <a:t>Store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8035-8ECA-7944-A222-EBC5308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4AEF-D5F2-AD4E-848A-D328CC44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react-native </a:t>
            </a:r>
            <a:r>
              <a:rPr lang="en-IN" dirty="0" err="1"/>
              <a:t>init</a:t>
            </a:r>
            <a:r>
              <a:rPr lang="en-IN" dirty="0"/>
              <a:t> </a:t>
            </a:r>
            <a:r>
              <a:rPr lang="en-IN" dirty="0" err="1"/>
              <a:t>commonCode</a:t>
            </a:r>
            <a:endParaRPr lang="en-IN" dirty="0"/>
          </a:p>
          <a:p>
            <a:r>
              <a:rPr lang="en-IN" dirty="0"/>
              <a:t>yarn add webpack --dev</a:t>
            </a:r>
          </a:p>
          <a:p>
            <a:r>
              <a:rPr lang="en-IN" dirty="0"/>
              <a:t>yarn add react-</a:t>
            </a:r>
            <a:r>
              <a:rPr lang="en-IN" dirty="0" err="1"/>
              <a:t>dom</a:t>
            </a:r>
            <a:endParaRPr lang="en-IN" dirty="0"/>
          </a:p>
          <a:p>
            <a:r>
              <a:rPr lang="en-IN" dirty="0"/>
              <a:t>Add redux, redux-</a:t>
            </a:r>
            <a:r>
              <a:rPr lang="en-IN" dirty="0" err="1"/>
              <a:t>thunk</a:t>
            </a:r>
            <a:r>
              <a:rPr lang="en-IN" dirty="0"/>
              <a:t>, react-redux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3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A01B-10D5-8E4F-AEE1-9C75184B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863BB6-67CF-6C4B-8A32-DC5639735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944" y="870857"/>
            <a:ext cx="5998028" cy="5987143"/>
          </a:xfrm>
        </p:spPr>
      </p:pic>
    </p:spTree>
    <p:extLst>
      <p:ext uri="{BB962C8B-B14F-4D97-AF65-F5344CB8AC3E}">
        <p14:creationId xmlns:p14="http://schemas.microsoft.com/office/powerpoint/2010/main" val="262245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E649-D0ED-5945-A934-D59D94CF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037B-4DAE-364C-B52A-3201B0EF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create a project</a:t>
            </a:r>
          </a:p>
        </p:txBody>
      </p:sp>
    </p:spTree>
    <p:extLst>
      <p:ext uri="{BB962C8B-B14F-4D97-AF65-F5344CB8AC3E}">
        <p14:creationId xmlns:p14="http://schemas.microsoft.com/office/powerpoint/2010/main" val="339316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Code share between React and React native</vt:lpstr>
      <vt:lpstr>Share code</vt:lpstr>
      <vt:lpstr>Steps:</vt:lpstr>
      <vt:lpstr>Folder structure</vt:lpstr>
      <vt:lpstr> 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share between React and React native</dc:title>
  <dc:creator>Govind Prasad Gupta</dc:creator>
  <cp:lastModifiedBy>Govind Prasad Gupta</cp:lastModifiedBy>
  <cp:revision>1</cp:revision>
  <dcterms:created xsi:type="dcterms:W3CDTF">2019-05-27T12:10:14Z</dcterms:created>
  <dcterms:modified xsi:type="dcterms:W3CDTF">2019-05-27T12:18:55Z</dcterms:modified>
</cp:coreProperties>
</file>